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2" r:id="rId6"/>
    <p:sldId id="268" r:id="rId7"/>
    <p:sldId id="263" r:id="rId8"/>
    <p:sldId id="264" r:id="rId9"/>
    <p:sldId id="265" r:id="rId10"/>
    <p:sldId id="266" r:id="rId11"/>
    <p:sldId id="267" r:id="rId12"/>
    <p:sldId id="274" r:id="rId13"/>
    <p:sldId id="269" r:id="rId14"/>
    <p:sldId id="270" r:id="rId15"/>
    <p:sldId id="271" r:id="rId16"/>
    <p:sldId id="278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787F9-0B0F-4746-BF85-A45845C73343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29951-C25B-4384-A1AF-7B3F253EC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4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9951-C25B-4384-A1AF-7B3F253ECB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2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1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7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1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5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6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C588B-43DC-4028-9771-20C86034522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3B49-4BEE-4F77-902D-7C21C2CDD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6248400"/>
          </a:xfrm>
          <a:gradFill>
            <a:gsLst>
              <a:gs pos="0">
                <a:srgbClr val="92D050"/>
              </a:gs>
              <a:gs pos="35000">
                <a:srgbClr val="92D050"/>
              </a:gs>
              <a:gs pos="100000">
                <a:schemeClr val="bg1"/>
              </a:gs>
            </a:gsLst>
            <a:lin ang="16200000" scaled="1"/>
          </a:gradFill>
          <a:ln w="57150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38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3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38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7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011" y="385465"/>
            <a:ext cx="8528255" cy="6248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861369" y="1199535"/>
            <a:ext cx="2362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84721" y="1499418"/>
            <a:ext cx="2362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84721" y="1809135"/>
            <a:ext cx="2362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84721" y="2113935"/>
            <a:ext cx="2362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30197" y="1524000"/>
            <a:ext cx="533400" cy="1828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924800" y="1533832"/>
            <a:ext cx="457200" cy="18189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38800" y="3352800"/>
            <a:ext cx="228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72200" y="1533832"/>
            <a:ext cx="2209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38800" y="1219200"/>
            <a:ext cx="26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181600" y="3048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8001000" y="314834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8254180" y="109330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919316" y="3654704"/>
            <a:ext cx="7162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ABCD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রম্বস।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9316" y="4517886"/>
            <a:ext cx="731028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AB=BC=CD=AD=a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865239" y="5410200"/>
            <a:ext cx="75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রম্বসের প্রত্যেকটি বাহু পরস্পর সমান ও সমান্তরাল এবং বিপরীত কোণ দুইটি পরস্পর সমান।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3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71600" y="1219200"/>
            <a:ext cx="1905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71600" y="2438400"/>
            <a:ext cx="3429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1600" y="1524000"/>
            <a:ext cx="2171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1991032"/>
            <a:ext cx="25908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43800" y="571500"/>
            <a:ext cx="1115961" cy="15817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34000" y="582561"/>
            <a:ext cx="609600" cy="15510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582561"/>
            <a:ext cx="16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83161" y="2153264"/>
            <a:ext cx="32766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1600" y="3810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953000" y="1948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600768" y="231826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44580" y="14073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92277" y="3041541"/>
            <a:ext cx="7620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ABCD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 ট্রাপিজিয়াম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6077" y="3996704"/>
            <a:ext cx="7772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    </a:t>
            </a:r>
            <a:r>
              <a:rPr lang="en-US" sz="4000" dirty="0" smtClean="0"/>
              <a:t>AB≠BC≠CD≠AD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685800" y="4953000"/>
            <a:ext cx="7848600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ট্রাপিজিয়ামের প্রত্যেকটি কোণ এবং প্রত্যেকটি  বাহু পরস্পর অসমান  এবং বিপরীত যে কোন দুইটি বাহু পরস্পর সমান্তরাল।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7086600" cy="5943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pPr algn="ctr"/>
            <a:endParaRPr lang="bn-BD" sz="4800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 চতুর্ভুজ কী?</a:t>
            </a:r>
          </a:p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২।  চতুর্ভুজ কয় প্রকার?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6142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80772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533400"/>
            <a:ext cx="6857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990600" y="2133600"/>
            <a:ext cx="7315200" cy="2438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চতুর্ভুজ কয় প্রকার ও কি কি?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7391400" cy="6019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400" u="sng" dirty="0">
                <a:latin typeface="NikoshBAN" pitchFamily="2" charset="0"/>
                <a:cs typeface="NikoshBAN" pitchFamily="2" charset="0"/>
              </a:rPr>
            </a:br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ও সামন্তরিক</a:t>
            </a:r>
            <a:r>
              <a:rPr lang="en-US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অঙ্কন কর এবং এদের</a:t>
            </a:r>
            <a:r>
              <a:rPr lang="en-US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সাদৃশ্য ও বৈসাদৃশ্য </a:t>
            </a:r>
            <a:r>
              <a:rPr lang="bn-BD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দেখাও।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945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534400" cy="6172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48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চতুর্ভুজ কী?</a:t>
            </a:r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 কোন ৩টি </a:t>
            </a:r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চতুর্ভুজের নাম বল।</a:t>
            </a:r>
            <a:b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চিত্র সহ ট্রাপিজিয়াম</a:t>
            </a:r>
            <a:r>
              <a:rPr lang="en-US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এবং বর্গক্ষেত্রের বর্ণনা       </a:t>
            </a:r>
            <a:b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পাচঁ প্রকার চতুর্ভুজের চিত্র অংকন করে                         </a:t>
            </a:r>
            <a:b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দেখাও।</a:t>
            </a:r>
            <a:r>
              <a:rPr lang="bn-BD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83741" y="13716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6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3810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304800"/>
            <a:ext cx="2895600" cy="2133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2133600" y="2667000"/>
            <a:ext cx="2590800" cy="1676400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667000"/>
            <a:ext cx="1295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11125200" y="3886200"/>
            <a:ext cx="1216152" cy="914400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80469">
            <a:off x="6028004" y="2950136"/>
            <a:ext cx="1037098" cy="1110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5334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 গুলোর নাম 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168" y="457200"/>
            <a:ext cx="7848600" cy="586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72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72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 সহ </a:t>
            </a: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আয়তক্ষেত্র এবং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রম্বসের </a:t>
            </a: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 দাও।</a:t>
            </a:r>
            <a:b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392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4638"/>
            <a:ext cx="8610600" cy="6430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57200"/>
            <a:ext cx="7239000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d_Rose_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133600"/>
            <a:ext cx="3962400" cy="4267200"/>
          </a:xfrm>
          <a:prstGeom prst="rect">
            <a:avLst/>
          </a:prstGeom>
        </p:spPr>
      </p:pic>
      <p:pic>
        <p:nvPicPr>
          <p:cNvPr id="5" name="Picture 4" descr="02 wave goodby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133600"/>
            <a:ext cx="2362200" cy="43434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912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92D05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800" y="3352800"/>
            <a:ext cx="2819400" cy="3505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৬ষ্ঠ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জ্যামিতি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0"/>
            <a:ext cx="2828925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0"/>
            <a:ext cx="3268134" cy="43396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048" y="4339653"/>
            <a:ext cx="3254486" cy="25183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মাশরুক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এম.এস.সি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(১ম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(১ম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কালনী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8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92D05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81000" y="381000"/>
            <a:ext cx="8382000" cy="6172200"/>
            <a:chOff x="723900" y="732999"/>
            <a:chExt cx="8382000" cy="6172200"/>
          </a:xfrm>
        </p:grpSpPr>
        <p:sp>
          <p:nvSpPr>
            <p:cNvPr id="2" name="Rectangle 1"/>
            <p:cNvSpPr/>
            <p:nvPr/>
          </p:nvSpPr>
          <p:spPr>
            <a:xfrm>
              <a:off x="723900" y="732999"/>
              <a:ext cx="8382000" cy="6172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971800" y="2438400"/>
              <a:ext cx="3886200" cy="304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5086" y="2714199"/>
              <a:ext cx="804648" cy="2209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46560" y="2894463"/>
              <a:ext cx="800100" cy="1600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2755995" y="1447800"/>
              <a:ext cx="1219200" cy="114300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733800" y="1447800"/>
              <a:ext cx="2209800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5753100" y="1447800"/>
              <a:ext cx="1295400" cy="114300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429000" y="2894463"/>
              <a:ext cx="800100" cy="1600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3284845" y="5701068"/>
              <a:ext cx="2362200" cy="457200"/>
            </a:xfrm>
            <a:prstGeom prst="parallelogram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/>
          </p:nvSpPr>
          <p:spPr>
            <a:xfrm>
              <a:off x="3684895" y="5485263"/>
              <a:ext cx="2258705" cy="457200"/>
            </a:xfrm>
            <a:prstGeom prst="parallelogram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56580" y="4343401"/>
              <a:ext cx="68412" cy="2127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xplosion 1 33"/>
            <p:cNvSpPr/>
            <p:nvPr/>
          </p:nvSpPr>
          <p:spPr>
            <a:xfrm>
              <a:off x="1090611" y="3454729"/>
              <a:ext cx="1437138" cy="1277772"/>
            </a:xfrm>
            <a:prstGeom prst="irregularSeal1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uble Wave 34"/>
            <p:cNvSpPr/>
            <p:nvPr/>
          </p:nvSpPr>
          <p:spPr>
            <a:xfrm>
              <a:off x="1278339" y="6362700"/>
              <a:ext cx="1160061" cy="228600"/>
            </a:xfrm>
            <a:prstGeom prst="doubleWav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15200" y="3124200"/>
              <a:ext cx="45719" cy="3429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uble Wave 38"/>
            <p:cNvSpPr/>
            <p:nvPr/>
          </p:nvSpPr>
          <p:spPr>
            <a:xfrm>
              <a:off x="7374282" y="3171399"/>
              <a:ext cx="1554481" cy="1752600"/>
            </a:xfrm>
            <a:prstGeom prst="doubleWav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824487" y="3630586"/>
              <a:ext cx="594589" cy="93686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Punched Tape 40"/>
            <p:cNvSpPr/>
            <p:nvPr/>
          </p:nvSpPr>
          <p:spPr>
            <a:xfrm>
              <a:off x="6705600" y="6248400"/>
              <a:ext cx="1524000" cy="4572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42197" y="848802"/>
            <a:ext cx="2030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ক্ষেত্র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2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534400" cy="198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oel-1612i3\Desktop\Early married\metal-gemotery-box-set_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352800"/>
            <a:ext cx="6019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01000" cy="5715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B050"/>
                </a:solidFill>
              </a:rPr>
              <a:t>এই পাঠ শেষে শিক্ষার্থীরা</a:t>
            </a:r>
            <a:r>
              <a:rPr lang="en-US" sz="3600" dirty="0" smtClean="0">
                <a:solidFill>
                  <a:srgbClr val="00B050"/>
                </a:solidFill>
              </a:rPr>
              <a:t>……..</a:t>
            </a:r>
            <a:endParaRPr lang="bn-IN" sz="3600" dirty="0" smtClean="0">
              <a:solidFill>
                <a:srgbClr val="00B050"/>
              </a:solidFill>
            </a:endParaRPr>
          </a:p>
          <a:p>
            <a:endParaRPr lang="en-US" sz="3600" dirty="0" smtClean="0">
              <a:solidFill>
                <a:srgbClr val="00B050"/>
              </a:solidFill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চতুর্ভূজ কী  তা বলতে পারবে।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চতুর্ভুজের প্রকারভেদ উল্লেখ করতে পারবে।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বিভিন্ন প্রকার চতুর্ভূজ অংকন করতে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পারবে।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চতুর্ভূজের বর্ণনা দিতে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5334000" y="3048000"/>
            <a:ext cx="58674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চতুর্ভুজ ৫ প্রকার</a:t>
            </a:r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0066FF"/>
                </a:solidFill>
              </a:rPr>
              <a:t/>
            </a:r>
            <a:br>
              <a:rPr lang="en-US" sz="3600" dirty="0" smtClean="0">
                <a:solidFill>
                  <a:srgbClr val="0066FF"/>
                </a:solidFill>
              </a:rPr>
            </a:br>
            <a:endParaRPr lang="en-US" sz="3600" dirty="0">
              <a:solidFill>
                <a:srgbClr val="0066FF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600200" y="333946"/>
            <a:ext cx="5334000" cy="8572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ক্ষেত্র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533400" y="1504950"/>
            <a:ext cx="1066800" cy="9334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304800" y="2562795"/>
            <a:ext cx="1524000" cy="1116983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572000"/>
            <a:ext cx="1143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304800" y="3766782"/>
            <a:ext cx="1752600" cy="595668"/>
          </a:xfrm>
          <a:prstGeom prst="parallelogram">
            <a:avLst>
              <a:gd name="adj" fmla="val 2747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762000" y="5543550"/>
            <a:ext cx="990600" cy="914400"/>
          </a:xfrm>
          <a:prstGeom prst="trapezoi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133600" y="173355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133600" y="264795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209800" y="371475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209800" y="470535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362200" y="569595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6200" y="2495550"/>
            <a:ext cx="2362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রম্বস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6200" y="1504950"/>
            <a:ext cx="2362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7337" y="4495800"/>
            <a:ext cx="2362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আয়তক্ষেত্র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90181" y="5429250"/>
            <a:ext cx="2362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86200" y="3486150"/>
            <a:ext cx="2362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077" y="381000"/>
            <a:ext cx="8534400" cy="62484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990600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1600200"/>
            <a:ext cx="1752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1219200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29200" y="2743200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029200" y="1201994"/>
            <a:ext cx="20893" cy="1524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91400" y="1219200"/>
            <a:ext cx="0" cy="1524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38700" y="68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2590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91400" y="27813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391400" y="685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447800" y="3352800"/>
            <a:ext cx="6248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ABCD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আয়তক্ষেত্র।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4267200"/>
            <a:ext cx="63246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dirty="0" smtClean="0"/>
              <a:t>  </a:t>
            </a:r>
            <a:r>
              <a:rPr lang="en-US" sz="4000" dirty="0" smtClean="0"/>
              <a:t>AD=BC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=a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4000" dirty="0" smtClean="0"/>
              <a:t>AB=DC=b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1295400" y="5105400"/>
            <a:ext cx="64008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আয়তক্ষেত্রের বিপরীত বাহু দুইটি পরস্পর সমান ও সমান্তরাল এবং প্রত্যেকটি কোণ এক সমকোণ ।</a:t>
            </a:r>
            <a:endParaRPr lang="en-US" sz="32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798470"/>
              </p:ext>
            </p:extLst>
          </p:nvPr>
        </p:nvGraphicFramePr>
        <p:xfrm>
          <a:off x="3276600" y="1600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1600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14400"/>
            <a:ext cx="7315200" cy="5715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1524000"/>
            <a:ext cx="2514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47800" y="1893332"/>
            <a:ext cx="182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0" y="2057400"/>
            <a:ext cx="2514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3357716"/>
            <a:ext cx="2514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800600" y="2057400"/>
            <a:ext cx="533400" cy="13003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315200" y="2057400"/>
            <a:ext cx="533400" cy="13003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67300" y="152400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308987" y="315646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239000" y="335771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81900" y="152400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3050" y="3771900"/>
            <a:ext cx="638175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ABCD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সামান্তরিক।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3050" y="4495800"/>
            <a:ext cx="65151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en-US" sz="4000" dirty="0" smtClean="0"/>
              <a:t>AD=BC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=a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/>
              <a:t>AB=DC=b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1524000" y="5334000"/>
            <a:ext cx="6629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সামান্তরিকের বিপরীত  বাহু দুইটি পরস্পর সমান ও সমান্তরাল এবং বিপরীত কোণ দুইটি পরস্পর সমান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57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57" y="163920"/>
            <a:ext cx="8982474" cy="6313079"/>
          </a:xfrm>
          <a:prstGeom prst="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703438" y="968477"/>
            <a:ext cx="2438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94386" y="1153143"/>
            <a:ext cx="2438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94386" y="1425677"/>
            <a:ext cx="2438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67400" y="1447800"/>
            <a:ext cx="0" cy="20193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447800"/>
            <a:ext cx="0" cy="200455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7400" y="1447800"/>
            <a:ext cx="2438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7400" y="3467100"/>
            <a:ext cx="2438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55838" y="1637071"/>
            <a:ext cx="2438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06513" y="109916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14949" y="3069118"/>
            <a:ext cx="52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305800" y="307870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305800" y="990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68613" y="3580537"/>
            <a:ext cx="72119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ABCD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বর্গক্ষেত্র।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857" y="4495800"/>
            <a:ext cx="822244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AB=BC=CD=AD=a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573469" y="5497025"/>
            <a:ext cx="773233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বর্গক্ষেত্রের প্রত্যেকটি বাহু পরস্পর সমান ও সমান্তরাল এবং প্রত্যেকটি কোণ এক সমকোণ।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01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15" grpId="0" animBg="1"/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277</Words>
  <Application>Microsoft Office PowerPoint</Application>
  <PresentationFormat>On-screen Show (4:3)</PresentationFormat>
  <Paragraphs>76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Office Theme</vt:lpstr>
      <vt:lpstr>Packager Shell Object</vt:lpstr>
      <vt:lpstr>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HP</cp:lastModifiedBy>
  <cp:revision>115</cp:revision>
  <dcterms:created xsi:type="dcterms:W3CDTF">2012-12-03T04:01:33Z</dcterms:created>
  <dcterms:modified xsi:type="dcterms:W3CDTF">2020-11-12T05:12:14Z</dcterms:modified>
</cp:coreProperties>
</file>