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0" r:id="rId3"/>
    <p:sldId id="256" r:id="rId4"/>
    <p:sldId id="278" r:id="rId5"/>
    <p:sldId id="284" r:id="rId6"/>
    <p:sldId id="258" r:id="rId7"/>
    <p:sldId id="282" r:id="rId8"/>
    <p:sldId id="268" r:id="rId9"/>
    <p:sldId id="271" r:id="rId10"/>
    <p:sldId id="269" r:id="rId11"/>
    <p:sldId id="281" r:id="rId12"/>
    <p:sldId id="270" r:id="rId13"/>
    <p:sldId id="283" r:id="rId14"/>
    <p:sldId id="257" r:id="rId15"/>
    <p:sldId id="259" r:id="rId16"/>
    <p:sldId id="275" r:id="rId17"/>
    <p:sldId id="276" r:id="rId18"/>
    <p:sldId id="277" r:id="rId19"/>
    <p:sldId id="272" r:id="rId20"/>
    <p:sldId id="279" r:id="rId21"/>
    <p:sldId id="264" r:id="rId22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CC00"/>
    <a:srgbClr val="FF4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4F76-8901-4FD4-B96C-1F996AB03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A35A4-8E2A-436D-AE4C-EDB3D38B1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3C9A2-0D7C-4D14-9730-44435ADA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12/11/2020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A828C-7888-4A21-996F-18F456AC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A18A5-63B1-4742-9D61-63A3331C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67493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A311F-85B3-41EC-BC93-8B549857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295F0-BC61-4ED1-84F1-5ADC1FE30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43B58-53CF-41A2-83B3-326407B8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12/11/2020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412B6-9A10-41A8-B6EF-31D8A13F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5C03F-C6A2-431B-97FA-799D3E03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41286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24938E-B263-4FA1-9E2E-E13558540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B1C00-68E1-43CF-A13F-4D11EA3EB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645F8-B3B3-433D-81E1-F4A618BD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12/11/2020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0912B-D25E-4A11-BAD3-4F5645E06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A7A63-C039-4467-8E00-DB033AF3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6159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1F75-F794-4772-8DC4-329D1181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1D26-11C2-4C7C-ACA6-C55572996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A4121-33D5-494C-AA38-A5ABB1C5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12/11/2020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5615-5E99-4BE5-B572-9F1FB232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A7266-DFC9-43EC-AC65-78511D05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21220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D7D2-B4FA-4E14-BAF5-6DB17107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C3C2A-4E8C-45D0-8213-CD17D6D80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DEA0B-37BC-424D-A1C6-4DE1F2FB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12/11/2020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1BC8D-7E77-4690-8489-5042030D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BC832-76F7-4F2F-B531-26035C2A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03953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74F9-4ED9-409C-BA73-B66C6E41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8F69-7951-4955-BEB1-472AE90C2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DB25E-E6E0-4953-9902-6E4A057CE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2EA7E-33FF-4F6B-AC6E-1C95782B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12/11/2020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8E53D-117F-4657-BEE8-26D3CF2D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AAB93-3875-42B4-A96B-7A38201F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22174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DB57-C866-497A-9DF9-DCB6CD3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B7FCF-EC47-4274-BE40-ED9C4A1C6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F3317-1EEE-4EED-B7FC-F088E72C4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05801-4FEC-44C3-B207-FFAE889F9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CA9B2-2E35-47E2-BDD8-F33CA4065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293654-14D9-481A-A5CF-029AC9CE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12/11/2020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046CB-E888-43CD-909F-5E2E946E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2D443-F616-4F97-B3F3-19207838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8720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B881-4667-4D6A-B94E-4FD77A63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E2290-D411-4ABE-85A5-1E16EEE6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12/11/2020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B1074-418E-46BA-BADD-C9CD914D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850C0-6407-4745-BD12-649640B5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19965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8972C-F11F-4422-87DA-93886120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12/11/2020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E7DB0-A6BC-4CCB-B293-C42F3497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9792A-D8E0-4DD4-92F3-7879B3A3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96776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1278D-897C-4DA5-8029-BA696C42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C69EA-0050-44E4-B2DC-091F3B787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D7F4B-61C1-4BA3-A388-4C200B624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AD09C-632F-4210-805E-58BDB7CD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12/11/2020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55AC6-35D5-4B96-A4C7-FAE2C3793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57285-8E74-4E0F-AC76-7D9BBA2D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34730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E478-C68F-42F5-ADBE-D579FDEF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75955-956B-44B1-912F-31C4092F8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C2A63-C1A3-4709-8110-EFEA93909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9DE2E-B867-4CFB-B6D6-08F346B1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12/11/2020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3D92F-6507-4C4A-A0FF-89C3B5DD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C1FDC-7276-4E72-A912-745BE943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94033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AD3DB-442B-4264-B24F-BCD56D13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B7719-AF8A-4CA8-B810-90CCF0E88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35F9A-635D-4AEB-A114-3A9FD0875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82BE9-89C7-4131-9005-CA27338A460C}" type="datetimeFigureOut">
              <a:rPr lang="en-BM" smtClean="0"/>
              <a:t>12/11/2020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F34B8-AEB6-47E1-B290-DC3AF617D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CC8E-EFA2-4CDB-BFD3-D61678313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75666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7549AA-28C4-4DF3-82B6-D02449C8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7"/>
            <a:ext cx="12192000" cy="68663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84B480-00DA-42B5-BC35-6D6DA982C06D}"/>
              </a:ext>
            </a:extLst>
          </p:cNvPr>
          <p:cNvSpPr/>
          <p:nvPr/>
        </p:nvSpPr>
        <p:spPr>
          <a:xfrm>
            <a:off x="8017697" y="1981772"/>
            <a:ext cx="2452409" cy="1790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GB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GB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6200000" rotWithShape="0">
                  <a:srgbClr val="00206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endParaRPr lang="en-BM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16200000" rotWithShape="0">
                  <a:srgbClr val="00206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3689435" y="424145"/>
            <a:ext cx="57646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GB" sz="6000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6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GB" sz="6000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GB" sz="6000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GB" sz="6000" b="1" u="sng" dirty="0">
              <a:ln w="9525">
                <a:solidFill>
                  <a:srgbClr val="00B05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5A15AC-B283-4598-9991-19FA7D165B46}"/>
              </a:ext>
            </a:extLst>
          </p:cNvPr>
          <p:cNvGrpSpPr/>
          <p:nvPr/>
        </p:nvGrpSpPr>
        <p:grpSpPr>
          <a:xfrm>
            <a:off x="1394694" y="1299008"/>
            <a:ext cx="3262435" cy="2559834"/>
            <a:chOff x="743718" y="1179466"/>
            <a:chExt cx="3262435" cy="25598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8BE3D4-A60D-452B-9F59-78499AA54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95019" y="1167162"/>
              <a:ext cx="2559834" cy="258444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67F731-B714-4D43-8951-88B41E441D8F}"/>
                </a:ext>
              </a:extLst>
            </p:cNvPr>
            <p:cNvSpPr txBox="1"/>
            <p:nvPr/>
          </p:nvSpPr>
          <p:spPr>
            <a:xfrm>
              <a:off x="743718" y="2075828"/>
              <a:ext cx="3262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b="1" dirty="0" err="1">
                  <a:ln w="9525">
                    <a:solidFill>
                      <a:srgbClr val="FFC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শহিদ</a:t>
              </a:r>
              <a:endPara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6BB89B2A-56D9-48F2-933B-9583868D1A1D}"/>
              </a:ext>
            </a:extLst>
          </p:cNvPr>
          <p:cNvSpPr/>
          <p:nvPr/>
        </p:nvSpPr>
        <p:spPr>
          <a:xfrm>
            <a:off x="4431746" y="1828175"/>
            <a:ext cx="7235687" cy="1211746"/>
          </a:xfrm>
          <a:prstGeom prst="frame">
            <a:avLst>
              <a:gd name="adj1" fmla="val 6439"/>
            </a:avLst>
          </a:prstGeom>
          <a:gradFill>
            <a:gsLst>
              <a:gs pos="0">
                <a:srgbClr val="C00000"/>
              </a:gs>
              <a:gs pos="17000">
                <a:schemeClr val="accent1">
                  <a:lumMod val="45000"/>
                  <a:lumOff val="55000"/>
                </a:schemeClr>
              </a:gs>
              <a:gs pos="83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FD81AD58-94D5-4682-B585-DA61964A1FF8}"/>
              </a:ext>
            </a:extLst>
          </p:cNvPr>
          <p:cNvSpPr/>
          <p:nvPr/>
        </p:nvSpPr>
        <p:spPr>
          <a:xfrm>
            <a:off x="3198936" y="4656753"/>
            <a:ext cx="2897064" cy="1211746"/>
          </a:xfrm>
          <a:prstGeom prst="frame">
            <a:avLst>
              <a:gd name="adj1" fmla="val 6439"/>
            </a:avLst>
          </a:prstGeom>
          <a:gradFill>
            <a:gsLst>
              <a:gs pos="0">
                <a:srgbClr val="C00000"/>
              </a:gs>
              <a:gs pos="17000">
                <a:schemeClr val="accent1">
                  <a:lumMod val="45000"/>
                  <a:lumOff val="55000"/>
                </a:schemeClr>
              </a:gs>
              <a:gs pos="83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দুশমন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1540F2-B57A-4C77-BBE2-EC77E61B13B3}"/>
              </a:ext>
            </a:extLst>
          </p:cNvPr>
          <p:cNvGrpSpPr/>
          <p:nvPr/>
        </p:nvGrpSpPr>
        <p:grpSpPr>
          <a:xfrm>
            <a:off x="419192" y="3858842"/>
            <a:ext cx="2606720" cy="2576009"/>
            <a:chOff x="419192" y="3858842"/>
            <a:chExt cx="2606720" cy="25760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E1D0780-0934-47A5-8585-8FA45D800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4547" y="3843487"/>
              <a:ext cx="2576009" cy="26067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9C22F1-8676-4C17-BE7A-05DF93307801}"/>
                </a:ext>
              </a:extLst>
            </p:cNvPr>
            <p:cNvSpPr txBox="1"/>
            <p:nvPr/>
          </p:nvSpPr>
          <p:spPr>
            <a:xfrm>
              <a:off x="430331" y="4836985"/>
              <a:ext cx="258444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b="1" dirty="0" err="1">
                  <a:ln w="9525">
                    <a:solidFill>
                      <a:srgbClr val="FFC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শত্রু</a:t>
              </a:r>
              <a:endPara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3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272169" y="261622"/>
            <a:ext cx="2842092" cy="1015663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30B9C-1985-4175-88E5-84077A0D9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12" y="3248352"/>
            <a:ext cx="4238211" cy="3108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114ADB-EA24-414C-9DDC-98E752ED1623}"/>
              </a:ext>
            </a:extLst>
          </p:cNvPr>
          <p:cNvSpPr txBox="1"/>
          <p:nvPr/>
        </p:nvSpPr>
        <p:spPr>
          <a:xfrm>
            <a:off x="3768427" y="1120038"/>
            <a:ext cx="5720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62852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D9047-BAF2-4D5C-80A0-FBA4532D8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6" t="4762" r="17935" b="5560"/>
          <a:stretch/>
        </p:blipFill>
        <p:spPr>
          <a:xfrm>
            <a:off x="4094922" y="499409"/>
            <a:ext cx="3538330" cy="19389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4647290" y="961073"/>
            <a:ext cx="21950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GB" sz="4000" b="1" dirty="0">
              <a:ln w="9525">
                <a:solidFill>
                  <a:srgbClr val="92D05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5C41D-1C8F-49BF-905D-D1B4AFFCA947}"/>
              </a:ext>
            </a:extLst>
          </p:cNvPr>
          <p:cNvSpPr txBox="1"/>
          <p:nvPr/>
        </p:nvSpPr>
        <p:spPr>
          <a:xfrm>
            <a:off x="621706" y="2772909"/>
            <a:ext cx="17963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endParaRPr lang="en-GB" sz="4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E14735-AB4D-4986-B856-5F0CD4234408}"/>
              </a:ext>
            </a:extLst>
          </p:cNvPr>
          <p:cNvSpPr txBox="1"/>
          <p:nvPr/>
        </p:nvSpPr>
        <p:spPr>
          <a:xfrm>
            <a:off x="2719406" y="2775072"/>
            <a:ext cx="954157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endParaRPr lang="en-GB" sz="4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1A9155-B792-4EF8-9785-63A404A8EAA9}"/>
              </a:ext>
            </a:extLst>
          </p:cNvPr>
          <p:cNvSpPr txBox="1"/>
          <p:nvPr/>
        </p:nvSpPr>
        <p:spPr>
          <a:xfrm>
            <a:off x="3974902" y="2772909"/>
            <a:ext cx="954157" cy="70788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62E3F2-BA1D-4663-A73A-E24C82545E22}"/>
              </a:ext>
            </a:extLst>
          </p:cNvPr>
          <p:cNvSpPr txBox="1"/>
          <p:nvPr/>
        </p:nvSpPr>
        <p:spPr>
          <a:xfrm>
            <a:off x="5230398" y="2772908"/>
            <a:ext cx="2177236" cy="70788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GB" sz="40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GB" sz="4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77FF5F-502E-4EC5-ABA1-C29021CFA682}"/>
              </a:ext>
            </a:extLst>
          </p:cNvPr>
          <p:cNvSpPr txBox="1"/>
          <p:nvPr/>
        </p:nvSpPr>
        <p:spPr>
          <a:xfrm>
            <a:off x="7736816" y="2772907"/>
            <a:ext cx="1765091" cy="70788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মিত্র</a:t>
            </a:r>
            <a:endParaRPr lang="en-GB" sz="4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DA0B9C-7599-4474-8A29-0C914D810325}"/>
              </a:ext>
            </a:extLst>
          </p:cNvPr>
          <p:cNvSpPr txBox="1"/>
          <p:nvPr/>
        </p:nvSpPr>
        <p:spPr>
          <a:xfrm>
            <a:off x="9770728" y="2772906"/>
            <a:ext cx="1639491" cy="70788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ত্রিশ</a:t>
            </a:r>
            <a:endParaRPr lang="en-GB" sz="4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F65214-0302-440B-8D94-D44677624C32}"/>
              </a:ext>
            </a:extLst>
          </p:cNvPr>
          <p:cNvSpPr txBox="1"/>
          <p:nvPr/>
        </p:nvSpPr>
        <p:spPr>
          <a:xfrm>
            <a:off x="621706" y="4419602"/>
            <a:ext cx="17963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endParaRPr lang="en-GB" sz="4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AE3C6-475C-4D44-B24D-17B88DA221BA}"/>
              </a:ext>
            </a:extLst>
          </p:cNvPr>
          <p:cNvSpPr txBox="1"/>
          <p:nvPr/>
        </p:nvSpPr>
        <p:spPr>
          <a:xfrm>
            <a:off x="2719406" y="4421765"/>
            <a:ext cx="954157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</a:t>
            </a:r>
            <a:endParaRPr lang="en-GB" sz="4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26EA6C-D137-46CC-9387-4ADB9ABF5B19}"/>
              </a:ext>
            </a:extLst>
          </p:cNvPr>
          <p:cNvSpPr txBox="1"/>
          <p:nvPr/>
        </p:nvSpPr>
        <p:spPr>
          <a:xfrm>
            <a:off x="3974902" y="4419602"/>
            <a:ext cx="954157" cy="70788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582156-EA79-4F8A-843F-B95965C46BFA}"/>
              </a:ext>
            </a:extLst>
          </p:cNvPr>
          <p:cNvSpPr txBox="1"/>
          <p:nvPr/>
        </p:nvSpPr>
        <p:spPr>
          <a:xfrm>
            <a:off x="5224386" y="4399722"/>
            <a:ext cx="1311634" cy="70788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7CEEB1-F985-4D31-B373-69209C73382D}"/>
              </a:ext>
            </a:extLst>
          </p:cNvPr>
          <p:cNvSpPr txBox="1"/>
          <p:nvPr/>
        </p:nvSpPr>
        <p:spPr>
          <a:xfrm>
            <a:off x="6974698" y="4399721"/>
            <a:ext cx="1765091" cy="70788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ধ্বণি</a:t>
            </a:r>
            <a:endParaRPr lang="en-GB" sz="4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1F2489-B762-4314-92BA-6BE49CA04B1C}"/>
              </a:ext>
            </a:extLst>
          </p:cNvPr>
          <p:cNvSpPr txBox="1"/>
          <p:nvPr/>
        </p:nvSpPr>
        <p:spPr>
          <a:xfrm>
            <a:off x="8950514" y="4399720"/>
            <a:ext cx="2359706" cy="70788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প্রতিধ্বণি</a:t>
            </a:r>
            <a:endParaRPr lang="en-GB" sz="4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43CAE-C1D5-497B-BAF4-A1F0F216A559}"/>
              </a:ext>
            </a:extLst>
          </p:cNvPr>
          <p:cNvSpPr txBox="1"/>
          <p:nvPr/>
        </p:nvSpPr>
        <p:spPr>
          <a:xfrm>
            <a:off x="267800" y="216327"/>
            <a:ext cx="3538330" cy="830997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4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20" grpId="0" animBg="1"/>
      <p:bldP spid="22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786686" y="448495"/>
            <a:ext cx="108041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৬২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04033-76EE-43DB-805B-E882E52B5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43" y="2094078"/>
            <a:ext cx="3296110" cy="4315427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5BB6D6-36EC-4C53-B538-854BF8ABF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9" y="2220429"/>
            <a:ext cx="3248478" cy="4286848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117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644FE-7EB3-45F2-9C3E-806A4B307995}"/>
              </a:ext>
            </a:extLst>
          </p:cNvPr>
          <p:cNvSpPr txBox="1"/>
          <p:nvPr/>
        </p:nvSpPr>
        <p:spPr>
          <a:xfrm>
            <a:off x="569844" y="2654317"/>
            <a:ext cx="108783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 __________ ।</a:t>
            </a:r>
          </a:p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গ্রামটিতে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___________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শত্রুরা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গ্রামটি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______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_________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________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ঠেকাতে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AC5BF-8E65-4DE8-B69D-C8B4FFB67A7F}"/>
              </a:ext>
            </a:extLst>
          </p:cNvPr>
          <p:cNvSpPr txBox="1"/>
          <p:nvPr/>
        </p:nvSpPr>
        <p:spPr>
          <a:xfrm>
            <a:off x="2307385" y="603477"/>
            <a:ext cx="8857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8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GB" sz="48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48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GB" sz="48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48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8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60B650-74FF-4829-B659-E9DEBD4F765A}"/>
              </a:ext>
            </a:extLst>
          </p:cNvPr>
          <p:cNvSpPr txBox="1"/>
          <p:nvPr/>
        </p:nvSpPr>
        <p:spPr>
          <a:xfrm>
            <a:off x="4434890" y="1476776"/>
            <a:ext cx="23011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7095B-E284-4A72-9558-A1B805E131DF}"/>
              </a:ext>
            </a:extLst>
          </p:cNvPr>
          <p:cNvSpPr txBox="1"/>
          <p:nvPr/>
        </p:nvSpPr>
        <p:spPr>
          <a:xfrm>
            <a:off x="8780366" y="1455625"/>
            <a:ext cx="247045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D74DA1-E8A2-4E7D-AD53-37AA10D82995}"/>
              </a:ext>
            </a:extLst>
          </p:cNvPr>
          <p:cNvSpPr txBox="1"/>
          <p:nvPr/>
        </p:nvSpPr>
        <p:spPr>
          <a:xfrm>
            <a:off x="2710006" y="1476776"/>
            <a:ext cx="16271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531EA5-CEA9-4107-BB7C-D4FC16DF905B}"/>
              </a:ext>
            </a:extLst>
          </p:cNvPr>
          <p:cNvSpPr txBox="1"/>
          <p:nvPr/>
        </p:nvSpPr>
        <p:spPr>
          <a:xfrm>
            <a:off x="569844" y="1467124"/>
            <a:ext cx="24704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25E0A0-C78E-4DFE-BF90-FB38D8BF2950}"/>
              </a:ext>
            </a:extLst>
          </p:cNvPr>
          <p:cNvSpPr txBox="1"/>
          <p:nvPr/>
        </p:nvSpPr>
        <p:spPr>
          <a:xfrm>
            <a:off x="6393598" y="1476776"/>
            <a:ext cx="260351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05AD6668-8C7A-4931-9030-5BE659B4BF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9C579-773D-4AD1-8405-87DA2095AB40}"/>
              </a:ext>
            </a:extLst>
          </p:cNvPr>
          <p:cNvSpPr txBox="1"/>
          <p:nvPr/>
        </p:nvSpPr>
        <p:spPr>
          <a:xfrm>
            <a:off x="272169" y="261622"/>
            <a:ext cx="2497535" cy="707886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04193 0.1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3763 0.272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07487 0.3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9922 0.484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15951 0.589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2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6203E-2DCC-4D31-BCA5-89C87977495B}"/>
              </a:ext>
            </a:extLst>
          </p:cNvPr>
          <p:cNvSpPr txBox="1"/>
          <p:nvPr/>
        </p:nvSpPr>
        <p:spPr>
          <a:xfrm>
            <a:off x="811369" y="2337125"/>
            <a:ext cx="10569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7CA7D-30E3-4D2A-B2FC-AAB422049450}"/>
              </a:ext>
            </a:extLst>
          </p:cNvPr>
          <p:cNvSpPr txBox="1"/>
          <p:nvPr/>
        </p:nvSpPr>
        <p:spPr>
          <a:xfrm>
            <a:off x="2900360" y="660731"/>
            <a:ext cx="763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6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GB" sz="6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6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GB" sz="6000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F19FA81-85E4-4C71-AC17-5352967FB4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FAC99-63EE-4AF4-A83E-6C58F7A4CD4F}"/>
              </a:ext>
            </a:extLst>
          </p:cNvPr>
          <p:cNvSpPr txBox="1"/>
          <p:nvPr/>
        </p:nvSpPr>
        <p:spPr>
          <a:xfrm>
            <a:off x="811369" y="3396742"/>
            <a:ext cx="10569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পারলেন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শত্রুরা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08105-CB76-4AF5-9EA4-8D656A91433C}"/>
              </a:ext>
            </a:extLst>
          </p:cNvPr>
          <p:cNvSpPr txBox="1"/>
          <p:nvPr/>
        </p:nvSpPr>
        <p:spPr>
          <a:xfrm>
            <a:off x="272169" y="261622"/>
            <a:ext cx="2842092" cy="1015663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6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6203E-2DCC-4D31-BCA5-89C87977495B}"/>
              </a:ext>
            </a:extLst>
          </p:cNvPr>
          <p:cNvSpPr txBox="1"/>
          <p:nvPr/>
        </p:nvSpPr>
        <p:spPr>
          <a:xfrm>
            <a:off x="930639" y="1366645"/>
            <a:ext cx="10569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শত্রুসেনারা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করছিল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7CA7D-30E3-4D2A-B2FC-AAB422049450}"/>
              </a:ext>
            </a:extLst>
          </p:cNvPr>
          <p:cNvSpPr txBox="1"/>
          <p:nvPr/>
        </p:nvSpPr>
        <p:spPr>
          <a:xfrm>
            <a:off x="2277507" y="350982"/>
            <a:ext cx="763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6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GB" sz="6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6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GB" sz="6000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F19FA81-85E4-4C71-AC17-5352967FB4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FAC99-63EE-4AF4-A83E-6C58F7A4CD4F}"/>
              </a:ext>
            </a:extLst>
          </p:cNvPr>
          <p:cNvSpPr txBox="1"/>
          <p:nvPr/>
        </p:nvSpPr>
        <p:spPr>
          <a:xfrm>
            <a:off x="930639" y="2426262"/>
            <a:ext cx="10569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শত্রুসেনারা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চারদিক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করছিল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EDDDC-0D44-4FD3-8942-DEFBCB63D851}"/>
              </a:ext>
            </a:extLst>
          </p:cNvPr>
          <p:cNvSpPr txBox="1"/>
          <p:nvPr/>
        </p:nvSpPr>
        <p:spPr>
          <a:xfrm>
            <a:off x="930639" y="3884482"/>
            <a:ext cx="10569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6E208-0E89-4F70-A720-9340CA385617}"/>
              </a:ext>
            </a:extLst>
          </p:cNvPr>
          <p:cNvSpPr txBox="1"/>
          <p:nvPr/>
        </p:nvSpPr>
        <p:spPr>
          <a:xfrm>
            <a:off x="930639" y="4944099"/>
            <a:ext cx="10569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পালটা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ছুঁড়লেন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660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6203E-2DCC-4D31-BCA5-89C87977495B}"/>
              </a:ext>
            </a:extLst>
          </p:cNvPr>
          <p:cNvSpPr txBox="1"/>
          <p:nvPr/>
        </p:nvSpPr>
        <p:spPr>
          <a:xfrm>
            <a:off x="1023404" y="1941243"/>
            <a:ext cx="10569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হটলেন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7CA7D-30E3-4D2A-B2FC-AAB422049450}"/>
              </a:ext>
            </a:extLst>
          </p:cNvPr>
          <p:cNvSpPr txBox="1"/>
          <p:nvPr/>
        </p:nvSpPr>
        <p:spPr>
          <a:xfrm>
            <a:off x="2277508" y="576269"/>
            <a:ext cx="763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6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GB" sz="6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6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GB" sz="6000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F19FA81-85E4-4C71-AC17-5352967FB4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FAC99-63EE-4AF4-A83E-6C58F7A4CD4F}"/>
              </a:ext>
            </a:extLst>
          </p:cNvPr>
          <p:cNvSpPr txBox="1"/>
          <p:nvPr/>
        </p:nvSpPr>
        <p:spPr>
          <a:xfrm>
            <a:off x="1023404" y="3092369"/>
            <a:ext cx="105692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মুক্তিসেনাদের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পেছনেই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হটে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গ্রামটি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হটলেন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38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6203E-2DCC-4D31-BCA5-89C87977495B}"/>
              </a:ext>
            </a:extLst>
          </p:cNvPr>
          <p:cNvSpPr txBox="1"/>
          <p:nvPr/>
        </p:nvSpPr>
        <p:spPr>
          <a:xfrm>
            <a:off x="1010152" y="2497835"/>
            <a:ext cx="10569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7CA7D-30E3-4D2A-B2FC-AAB422049450}"/>
              </a:ext>
            </a:extLst>
          </p:cNvPr>
          <p:cNvSpPr txBox="1"/>
          <p:nvPr/>
        </p:nvSpPr>
        <p:spPr>
          <a:xfrm>
            <a:off x="2277508" y="576269"/>
            <a:ext cx="763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6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GB" sz="6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6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GB" sz="6000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F19FA81-85E4-4C71-AC17-5352967FB4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FAC99-63EE-4AF4-A83E-6C58F7A4CD4F}"/>
              </a:ext>
            </a:extLst>
          </p:cNvPr>
          <p:cNvSpPr txBox="1"/>
          <p:nvPr/>
        </p:nvSpPr>
        <p:spPr>
          <a:xfrm>
            <a:off x="1010152" y="3648961"/>
            <a:ext cx="10569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শত্রুসেনাদের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আঘাতে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0222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60BAB8-A678-4612-835D-89D23B955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238539"/>
            <a:ext cx="11542643" cy="6347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C8C669-7754-46DD-AD3D-47CC6EA36F58}"/>
              </a:ext>
            </a:extLst>
          </p:cNvPr>
          <p:cNvSpPr txBox="1"/>
          <p:nvPr/>
        </p:nvSpPr>
        <p:spPr>
          <a:xfrm>
            <a:off x="2749826" y="2321004"/>
            <a:ext cx="67586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66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66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GB" sz="6600" b="1" dirty="0">
              <a:ln w="9525">
                <a:solidFill>
                  <a:srgbClr val="92D05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490330" y="1883706"/>
            <a:ext cx="5062330" cy="261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শাহরিণা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2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28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GB" sz="2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GB" sz="2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2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2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24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GB" sz="2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GB" sz="24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5AA9A-F6F2-4469-A1EE-447BB2EEFDF5}"/>
              </a:ext>
            </a:extLst>
          </p:cNvPr>
          <p:cNvSpPr txBox="1"/>
          <p:nvPr/>
        </p:nvSpPr>
        <p:spPr>
          <a:xfrm>
            <a:off x="6341165" y="1872350"/>
            <a:ext cx="506233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</a:p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8393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693919" y="3914793"/>
            <a:ext cx="108041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60BAB8-A678-4612-835D-89D23B955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6" y="485793"/>
            <a:ext cx="5433390" cy="3132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C8C669-7754-46DD-AD3D-47CC6EA36F58}"/>
              </a:ext>
            </a:extLst>
          </p:cNvPr>
          <p:cNvSpPr txBox="1"/>
          <p:nvPr/>
        </p:nvSpPr>
        <p:spPr>
          <a:xfrm>
            <a:off x="4294906" y="1403399"/>
            <a:ext cx="33636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66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600" b="1" dirty="0">
              <a:ln w="9525">
                <a:solidFill>
                  <a:srgbClr val="92D05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09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2">
                <a:lumMod val="20000"/>
                <a:lumOff val="80000"/>
              </a:schemeClr>
            </a:gs>
            <a:gs pos="15000">
              <a:schemeClr val="accent1">
                <a:lumMod val="45000"/>
                <a:lumOff val="55000"/>
              </a:schemeClr>
            </a:gs>
            <a:gs pos="54000">
              <a:schemeClr val="accent2">
                <a:lumMod val="60000"/>
                <a:lumOff val="40000"/>
              </a:schemeClr>
            </a:gs>
            <a:gs pos="41000">
              <a:schemeClr val="accent5">
                <a:lumMod val="60000"/>
                <a:lumOff val="40000"/>
              </a:schemeClr>
            </a:gs>
            <a:gs pos="28000">
              <a:schemeClr val="accent4">
                <a:lumMod val="40000"/>
                <a:lumOff val="60000"/>
              </a:schemeClr>
            </a:gs>
            <a:gs pos="70000">
              <a:srgbClr val="00B0F0"/>
            </a:gs>
            <a:gs pos="84000">
              <a:schemeClr val="accent2">
                <a:lumMod val="20000"/>
                <a:lumOff val="80000"/>
              </a:schemeClr>
            </a:gs>
            <a:gs pos="96000">
              <a:schemeClr val="accent4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7FD9341-FD10-4B27-912E-05C6B5E4A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16" y="1917434"/>
            <a:ext cx="4329390" cy="33119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BF5925-9D57-44E6-A23D-0272C5A66E0C}"/>
              </a:ext>
            </a:extLst>
          </p:cNvPr>
          <p:cNvSpPr txBox="1"/>
          <p:nvPr/>
        </p:nvSpPr>
        <p:spPr>
          <a:xfrm>
            <a:off x="126666" y="2658861"/>
            <a:ext cx="12121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99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BM" sz="11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99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16BF2D-40C1-4290-AEE3-A4C9332760C0}"/>
              </a:ext>
            </a:extLst>
          </p:cNvPr>
          <p:cNvSpPr txBox="1"/>
          <p:nvPr/>
        </p:nvSpPr>
        <p:spPr>
          <a:xfrm>
            <a:off x="1124356" y="3679260"/>
            <a:ext cx="1212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err="1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BM" sz="9600" b="1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D0F2E9-03E3-4EE6-801A-8AFE3EEC3C87}"/>
              </a:ext>
            </a:extLst>
          </p:cNvPr>
          <p:cNvSpPr txBox="1"/>
          <p:nvPr/>
        </p:nvSpPr>
        <p:spPr>
          <a:xfrm>
            <a:off x="2089333" y="4542635"/>
            <a:ext cx="1212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err="1">
                <a:ln w="22225">
                  <a:solidFill>
                    <a:srgbClr val="99CC00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BM" sz="9600" b="1" dirty="0">
              <a:ln w="22225">
                <a:solidFill>
                  <a:srgbClr val="99CC00"/>
                </a:solidFill>
                <a:prstDash val="solid"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93E17D-A96A-4ADE-8FA9-9AFC2B594EAB}"/>
              </a:ext>
            </a:extLst>
          </p:cNvPr>
          <p:cNvSpPr txBox="1"/>
          <p:nvPr/>
        </p:nvSpPr>
        <p:spPr>
          <a:xfrm>
            <a:off x="3087023" y="5317013"/>
            <a:ext cx="12121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BM" sz="115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53A2B-3C8A-4B98-94EF-774704EF9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05080" cy="2565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42F4DB-326B-4459-8A0C-B00B51C1C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7" y="4542635"/>
            <a:ext cx="4903304" cy="30596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F8B2418-ABAF-415E-8276-769E370B8435}"/>
              </a:ext>
            </a:extLst>
          </p:cNvPr>
          <p:cNvSpPr txBox="1"/>
          <p:nvPr/>
        </p:nvSpPr>
        <p:spPr>
          <a:xfrm>
            <a:off x="7172367" y="315612"/>
            <a:ext cx="12121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99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BM" sz="115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99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A3A0B8-53B9-4E2F-B3A5-06C8090FA256}"/>
              </a:ext>
            </a:extLst>
          </p:cNvPr>
          <p:cNvSpPr txBox="1"/>
          <p:nvPr/>
        </p:nvSpPr>
        <p:spPr>
          <a:xfrm>
            <a:off x="8170057" y="1336011"/>
            <a:ext cx="1212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err="1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BM" sz="9600" b="1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19C625-2164-48B2-A5B8-E8E65BC1DFC7}"/>
              </a:ext>
            </a:extLst>
          </p:cNvPr>
          <p:cNvSpPr txBox="1"/>
          <p:nvPr/>
        </p:nvSpPr>
        <p:spPr>
          <a:xfrm>
            <a:off x="9135034" y="2199386"/>
            <a:ext cx="1212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err="1">
                <a:ln w="22225">
                  <a:solidFill>
                    <a:srgbClr val="99CC00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BM" sz="9600" b="1" dirty="0">
              <a:ln w="22225">
                <a:solidFill>
                  <a:srgbClr val="99CC00"/>
                </a:solidFill>
                <a:prstDash val="solid"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91D809-1C0A-46C1-A9F1-AA56955A020C}"/>
              </a:ext>
            </a:extLst>
          </p:cNvPr>
          <p:cNvSpPr txBox="1"/>
          <p:nvPr/>
        </p:nvSpPr>
        <p:spPr>
          <a:xfrm>
            <a:off x="10132724" y="2973764"/>
            <a:ext cx="12121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BM" sz="115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238696E4-248F-4831-8B31-55CA74C7CF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57F5F-E447-4F8F-8D4D-8B246BB9A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3" y="1630367"/>
            <a:ext cx="4700589" cy="32372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D51396-4001-4B7F-B9C1-19F5DCB09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27" y="1623949"/>
            <a:ext cx="4709910" cy="3243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28B3C1-4474-42DF-9534-63446FFBDB4F}"/>
              </a:ext>
            </a:extLst>
          </p:cNvPr>
          <p:cNvSpPr txBox="1"/>
          <p:nvPr/>
        </p:nvSpPr>
        <p:spPr>
          <a:xfrm>
            <a:off x="4298073" y="607015"/>
            <a:ext cx="41603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8F663-5FD4-42E8-A259-58D8AD631B67}"/>
              </a:ext>
            </a:extLst>
          </p:cNvPr>
          <p:cNvSpPr txBox="1"/>
          <p:nvPr/>
        </p:nvSpPr>
        <p:spPr>
          <a:xfrm>
            <a:off x="586407" y="5543099"/>
            <a:ext cx="11171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9829D-40D2-4D96-A224-3A3D4AEF360D}"/>
              </a:ext>
            </a:extLst>
          </p:cNvPr>
          <p:cNvSpPr txBox="1"/>
          <p:nvPr/>
        </p:nvSpPr>
        <p:spPr>
          <a:xfrm>
            <a:off x="662608" y="5699447"/>
            <a:ext cx="11171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EBDD37-4953-45EF-8ADF-66E72B3968F9}"/>
              </a:ext>
            </a:extLst>
          </p:cNvPr>
          <p:cNvSpPr txBox="1"/>
          <p:nvPr/>
        </p:nvSpPr>
        <p:spPr>
          <a:xfrm>
            <a:off x="624507" y="5523531"/>
            <a:ext cx="11171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F4F772-520D-4A49-839A-AF300CA47D22}"/>
              </a:ext>
            </a:extLst>
          </p:cNvPr>
          <p:cNvSpPr txBox="1"/>
          <p:nvPr/>
        </p:nvSpPr>
        <p:spPr>
          <a:xfrm>
            <a:off x="510207" y="5473096"/>
            <a:ext cx="11171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158E99-D6BF-471A-8011-4AC14115E1A9}"/>
              </a:ext>
            </a:extLst>
          </p:cNvPr>
          <p:cNvSpPr txBox="1"/>
          <p:nvPr/>
        </p:nvSpPr>
        <p:spPr>
          <a:xfrm>
            <a:off x="643557" y="5503963"/>
            <a:ext cx="11171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বলছেন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3F0B2-B229-43E3-AD31-890431FFB65E}"/>
              </a:ext>
            </a:extLst>
          </p:cNvPr>
          <p:cNvSpPr txBox="1"/>
          <p:nvPr/>
        </p:nvSpPr>
        <p:spPr>
          <a:xfrm>
            <a:off x="586408" y="5604833"/>
            <a:ext cx="11171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8815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446934" y="1536174"/>
            <a:ext cx="108041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GB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GB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……….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৬২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৬৩</a:t>
            </a:r>
            <a:endParaRPr lang="en-BM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6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5088835" y="544422"/>
            <a:ext cx="2266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BBAC4-800B-49C9-BF5C-E24D8FE2E1D1}"/>
              </a:ext>
            </a:extLst>
          </p:cNvPr>
          <p:cNvSpPr/>
          <p:nvPr/>
        </p:nvSpPr>
        <p:spPr>
          <a:xfrm>
            <a:off x="1311965" y="1787273"/>
            <a:ext cx="10389705" cy="768627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২.২.১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F8ED5E18-D665-40AC-919C-E80C8D6B7A53}"/>
              </a:ext>
            </a:extLst>
          </p:cNvPr>
          <p:cNvSpPr/>
          <p:nvPr/>
        </p:nvSpPr>
        <p:spPr>
          <a:xfrm rot="5400000">
            <a:off x="374373" y="1883352"/>
            <a:ext cx="1033670" cy="841513"/>
          </a:xfrm>
          <a:prstGeom prst="chevron">
            <a:avLst>
              <a:gd name="adj" fmla="val 33750"/>
            </a:avLst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32BCAF40-F975-486D-9673-F4F0F408B435}"/>
              </a:ext>
            </a:extLst>
          </p:cNvPr>
          <p:cNvSpPr/>
          <p:nvPr/>
        </p:nvSpPr>
        <p:spPr>
          <a:xfrm rot="5400000">
            <a:off x="394251" y="2850758"/>
            <a:ext cx="1033670" cy="841513"/>
          </a:xfrm>
          <a:prstGeom prst="chevron">
            <a:avLst>
              <a:gd name="adj" fmla="val 33750"/>
            </a:avLst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C9C169-053E-4FEC-92A5-529FAE3BE772}"/>
              </a:ext>
            </a:extLst>
          </p:cNvPr>
          <p:cNvSpPr/>
          <p:nvPr/>
        </p:nvSpPr>
        <p:spPr>
          <a:xfrm>
            <a:off x="1351721" y="2751600"/>
            <a:ext cx="10389705" cy="768627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28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7DE68-E3E9-450C-B794-E266476BFF32}"/>
              </a:ext>
            </a:extLst>
          </p:cNvPr>
          <p:cNvSpPr/>
          <p:nvPr/>
        </p:nvSpPr>
        <p:spPr>
          <a:xfrm>
            <a:off x="1311964" y="3709001"/>
            <a:ext cx="10389705" cy="768627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28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২.৫.৪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B64E61E0-C6CF-47C1-93EA-CEA151FFDF9C}"/>
              </a:ext>
            </a:extLst>
          </p:cNvPr>
          <p:cNvSpPr/>
          <p:nvPr/>
        </p:nvSpPr>
        <p:spPr>
          <a:xfrm rot="5400000">
            <a:off x="394250" y="3795076"/>
            <a:ext cx="1033670" cy="841513"/>
          </a:xfrm>
          <a:prstGeom prst="chevron">
            <a:avLst>
              <a:gd name="adj" fmla="val 33750"/>
            </a:avLst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56BA91-D620-4DE5-A009-6791C1407268}"/>
              </a:ext>
            </a:extLst>
          </p:cNvPr>
          <p:cNvSpPr/>
          <p:nvPr/>
        </p:nvSpPr>
        <p:spPr>
          <a:xfrm>
            <a:off x="1331842" y="4666403"/>
            <a:ext cx="10389705" cy="768627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GB" sz="2800" dirty="0" err="1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১.৪.২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E6DE7626-A25C-48C0-BE5A-F43F3292EA22}"/>
              </a:ext>
            </a:extLst>
          </p:cNvPr>
          <p:cNvSpPr/>
          <p:nvPr/>
        </p:nvSpPr>
        <p:spPr>
          <a:xfrm rot="5400000">
            <a:off x="374372" y="4762481"/>
            <a:ext cx="1033670" cy="841513"/>
          </a:xfrm>
          <a:prstGeom prst="chevron">
            <a:avLst>
              <a:gd name="adj" fmla="val 33750"/>
            </a:avLst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1" grpId="0" animBg="1"/>
      <p:bldP spid="10" grpId="0" animBg="1"/>
      <p:bldP spid="6" grpId="0" animBg="1"/>
      <p:bldP spid="8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1738438" y="2603531"/>
            <a:ext cx="87151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ঘাঁটি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গেড়েছিল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BCCC0-913D-4753-80A1-CFF6A2C2B2B3}"/>
              </a:ext>
            </a:extLst>
          </p:cNvPr>
          <p:cNvSpPr txBox="1"/>
          <p:nvPr/>
        </p:nvSpPr>
        <p:spPr>
          <a:xfrm>
            <a:off x="1738438" y="1408974"/>
            <a:ext cx="8715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পড়েছিলাম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44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786686" y="448495"/>
            <a:ext cx="108041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৬২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শোনো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04033-76EE-43DB-805B-E882E52B5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43" y="2094078"/>
            <a:ext cx="3296110" cy="4315427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5BB6D6-36EC-4C53-B538-854BF8ABF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9" y="2220429"/>
            <a:ext cx="3248478" cy="4286848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373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4267199" y="2655487"/>
            <a:ext cx="30721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GB" sz="6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1E06F9-F06E-4285-B7E9-C6B75E6EB263}"/>
              </a:ext>
            </a:extLst>
          </p:cNvPr>
          <p:cNvSpPr/>
          <p:nvPr/>
        </p:nvSpPr>
        <p:spPr>
          <a:xfrm>
            <a:off x="1749287" y="778954"/>
            <a:ext cx="2623930" cy="24443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F5D668-FF74-4E58-822F-1FC2DD55A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78" y="1656521"/>
            <a:ext cx="3695144" cy="375139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078780C-EA91-4DEF-ACDF-A12F0DCBB774}"/>
              </a:ext>
            </a:extLst>
          </p:cNvPr>
          <p:cNvSpPr/>
          <p:nvPr/>
        </p:nvSpPr>
        <p:spPr>
          <a:xfrm>
            <a:off x="7233283" y="3789497"/>
            <a:ext cx="2623930" cy="249716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4C7491-DF15-45E6-A9A1-9D555D601AE7}"/>
              </a:ext>
            </a:extLst>
          </p:cNvPr>
          <p:cNvSpPr/>
          <p:nvPr/>
        </p:nvSpPr>
        <p:spPr>
          <a:xfrm>
            <a:off x="7297481" y="831418"/>
            <a:ext cx="2623930" cy="24971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AA38C11-E078-49E6-949A-C522A1CEA232}"/>
              </a:ext>
            </a:extLst>
          </p:cNvPr>
          <p:cNvSpPr/>
          <p:nvPr/>
        </p:nvSpPr>
        <p:spPr>
          <a:xfrm>
            <a:off x="1901687" y="4002232"/>
            <a:ext cx="2574282" cy="249716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3689435" y="424145"/>
            <a:ext cx="57646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GB" sz="6000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6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GB" sz="6000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GB" sz="6000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GB" sz="6000" b="1" u="sng" dirty="0">
              <a:ln w="9525">
                <a:solidFill>
                  <a:srgbClr val="00B05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27A753F-E05D-4B96-842C-7DB3055C0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5A15AC-B283-4598-9991-19FA7D165B46}"/>
              </a:ext>
            </a:extLst>
          </p:cNvPr>
          <p:cNvGrpSpPr/>
          <p:nvPr/>
        </p:nvGrpSpPr>
        <p:grpSpPr>
          <a:xfrm>
            <a:off x="2877318" y="1584758"/>
            <a:ext cx="3262435" cy="2559834"/>
            <a:chOff x="743718" y="1179466"/>
            <a:chExt cx="3262435" cy="25598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8BE3D4-A60D-452B-9F59-78499AA54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95019" y="1167162"/>
              <a:ext cx="2559834" cy="258444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67F731-B714-4D43-8951-88B41E441D8F}"/>
                </a:ext>
              </a:extLst>
            </p:cNvPr>
            <p:cNvSpPr txBox="1"/>
            <p:nvPr/>
          </p:nvSpPr>
          <p:spPr>
            <a:xfrm>
              <a:off x="743718" y="2075828"/>
              <a:ext cx="3262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b="1" dirty="0" err="1">
                  <a:ln w="9525">
                    <a:solidFill>
                      <a:srgbClr val="FFC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কাছে</a:t>
              </a:r>
              <a:endPara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6BB89B2A-56D9-48F2-933B-9583868D1A1D}"/>
              </a:ext>
            </a:extLst>
          </p:cNvPr>
          <p:cNvSpPr/>
          <p:nvPr/>
        </p:nvSpPr>
        <p:spPr>
          <a:xfrm>
            <a:off x="5967379" y="2192704"/>
            <a:ext cx="2116447" cy="1211746"/>
          </a:xfrm>
          <a:prstGeom prst="frame">
            <a:avLst>
              <a:gd name="adj1" fmla="val 6439"/>
            </a:avLst>
          </a:prstGeom>
          <a:gradFill>
            <a:gsLst>
              <a:gs pos="0">
                <a:srgbClr val="C00000"/>
              </a:gs>
              <a:gs pos="17000">
                <a:schemeClr val="accent1">
                  <a:lumMod val="45000"/>
                  <a:lumOff val="55000"/>
                </a:schemeClr>
              </a:gs>
              <a:gs pos="83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নিকটে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FD81AD58-94D5-4682-B585-DA61964A1FF8}"/>
              </a:ext>
            </a:extLst>
          </p:cNvPr>
          <p:cNvSpPr/>
          <p:nvPr/>
        </p:nvSpPr>
        <p:spPr>
          <a:xfrm>
            <a:off x="3198936" y="4656753"/>
            <a:ext cx="2940817" cy="1211746"/>
          </a:xfrm>
          <a:prstGeom prst="frame">
            <a:avLst>
              <a:gd name="adj1" fmla="val 6439"/>
            </a:avLst>
          </a:prstGeom>
          <a:gradFill>
            <a:gsLst>
              <a:gs pos="0">
                <a:srgbClr val="C00000"/>
              </a:gs>
              <a:gs pos="17000">
                <a:schemeClr val="accent1">
                  <a:lumMod val="45000"/>
                  <a:lumOff val="55000"/>
                </a:schemeClr>
              </a:gs>
              <a:gs pos="83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1540F2-B57A-4C77-BBE2-EC77E61B13B3}"/>
              </a:ext>
            </a:extLst>
          </p:cNvPr>
          <p:cNvGrpSpPr/>
          <p:nvPr/>
        </p:nvGrpSpPr>
        <p:grpSpPr>
          <a:xfrm>
            <a:off x="419192" y="3858842"/>
            <a:ext cx="2606720" cy="2576009"/>
            <a:chOff x="419192" y="3858842"/>
            <a:chExt cx="2606720" cy="25760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E1D0780-0934-47A5-8585-8FA45D800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4547" y="3843487"/>
              <a:ext cx="2576009" cy="26067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9C22F1-8676-4C17-BE7A-05DF93307801}"/>
                </a:ext>
              </a:extLst>
            </p:cNvPr>
            <p:cNvSpPr txBox="1"/>
            <p:nvPr/>
          </p:nvSpPr>
          <p:spPr>
            <a:xfrm>
              <a:off x="430331" y="4836985"/>
              <a:ext cx="258444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b="1" dirty="0" err="1">
                  <a:ln w="9525">
                    <a:solidFill>
                      <a:srgbClr val="FFC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চারদিক</a:t>
              </a:r>
              <a:endPara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9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420</Words>
  <Application>Microsoft Office PowerPoint</Application>
  <PresentationFormat>Widescreen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123</cp:revision>
  <dcterms:created xsi:type="dcterms:W3CDTF">2020-08-21T10:39:13Z</dcterms:created>
  <dcterms:modified xsi:type="dcterms:W3CDTF">2020-11-12T16:08:53Z</dcterms:modified>
</cp:coreProperties>
</file>