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303" r:id="rId3"/>
    <p:sldId id="304" r:id="rId4"/>
    <p:sldId id="258" r:id="rId5"/>
    <p:sldId id="259" r:id="rId6"/>
    <p:sldId id="260" r:id="rId7"/>
    <p:sldId id="261" r:id="rId8"/>
    <p:sldId id="262" r:id="rId9"/>
    <p:sldId id="309" r:id="rId10"/>
    <p:sldId id="310" r:id="rId11"/>
    <p:sldId id="263" r:id="rId12"/>
    <p:sldId id="311" r:id="rId13"/>
    <p:sldId id="312" r:id="rId14"/>
    <p:sldId id="264" r:id="rId15"/>
    <p:sldId id="265" r:id="rId16"/>
    <p:sldId id="266" r:id="rId17"/>
    <p:sldId id="269" r:id="rId18"/>
    <p:sldId id="305" r:id="rId19"/>
    <p:sldId id="307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BF0EF-E031-4972-A333-FCBE1D6EDF9F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6434-CFE0-44C3-86F0-8EB58EEE1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86434-CFE0-44C3-86F0-8EB58EEE1F9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D5687-1F1B-40BE-83E4-333D2867AB3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2FA0-3C5D-468C-B804-9777033443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73A6697-C3F0-478C-99E1-124C0FDA7ABA}"/>
              </a:ext>
            </a:extLst>
          </p:cNvPr>
          <p:cNvGrpSpPr/>
          <p:nvPr/>
        </p:nvGrpSpPr>
        <p:grpSpPr>
          <a:xfrm>
            <a:off x="-76200" y="8021"/>
            <a:ext cx="9296400" cy="6849979"/>
            <a:chOff x="24263" y="8020"/>
            <a:chExt cx="9119737" cy="68499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67F1AF-40E4-4ECC-8CDE-B1ACE9BED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3" y="8020"/>
              <a:ext cx="9119737" cy="684997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53B8AE-282A-42E3-8199-BAE8F703D992}"/>
                </a:ext>
              </a:extLst>
            </p:cNvPr>
            <p:cNvSpPr txBox="1"/>
            <p:nvPr/>
          </p:nvSpPr>
          <p:spPr>
            <a:xfrm>
              <a:off x="3733800" y="1752600"/>
              <a:ext cx="1371599" cy="407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625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</a:t>
              </a:r>
            </a:p>
            <a:p>
              <a:r>
                <a:rPr lang="bn-BD" sz="8625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BD" sz="8625" dirty="0">
                  <a:solidFill>
                    <a:srgbClr val="FFFF00"/>
                  </a:solidFill>
                </a:rPr>
                <a:t> </a:t>
              </a:r>
              <a:endParaRPr lang="en-US" sz="8625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80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.jpg">
            <a:extLst>
              <a:ext uri="{FF2B5EF4-FFF2-40B4-BE49-F238E27FC236}">
                <a16:creationId xmlns:a16="http://schemas.microsoft.com/office/drawing/2014/main" id="{F518005E-499E-430A-A8CF-E16B969A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35052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tranaa.jpg">
            <a:extLst>
              <a:ext uri="{FF2B5EF4-FFF2-40B4-BE49-F238E27FC236}">
                <a16:creationId xmlns:a16="http://schemas.microsoft.com/office/drawing/2014/main" id="{DF80F4C1-F654-4F32-BCCD-86719E47A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3596"/>
            <a:ext cx="3733800" cy="2525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tin.jpg">
            <a:extLst>
              <a:ext uri="{FF2B5EF4-FFF2-40B4-BE49-F238E27FC236}">
                <a16:creationId xmlns:a16="http://schemas.microsoft.com/office/drawing/2014/main" id="{449F3336-036E-4407-8E75-D9D363856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619125"/>
            <a:ext cx="3733800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679EF-935C-48EC-9AB9-8EE981B09C60}"/>
              </a:ext>
            </a:extLst>
          </p:cNvPr>
          <p:cNvSpPr txBox="1"/>
          <p:nvPr/>
        </p:nvSpPr>
        <p:spPr>
          <a:xfrm>
            <a:off x="4800600" y="3200400"/>
            <a:ext cx="3505200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উপরের চিত্রগুলি অনুযায়ী বন্যা পরবর্তি ত্রাণের ব্যবস্থা গ্রহন করতে হবে।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982" y="127720"/>
            <a:ext cx="8631436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u="sng" dirty="0">
                <a:latin typeface="NikoshBAN" pitchFamily="2" charset="0"/>
                <a:cs typeface="NikoshBAN" pitchFamily="2" charset="0"/>
              </a:rPr>
              <a:t>বাংলাদেশের প্রাকৃতিক দুর্যোগঃ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বাংলাদেশের প্রাকৃতিক দুর্যোগের মধ্যে আর একটি হলো খরা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Drought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দীর্ঘ সময় বৃষ্টি না হওয়ার পরিক্ষিতে যে অবস্থ্যাকে খড়া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ko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0" y="1905000"/>
            <a:ext cx="4343400" cy="3685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kho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024" y="1905000"/>
            <a:ext cx="4093964" cy="3685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05062" y="6019800"/>
            <a:ext cx="8357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উপরের চিত্রগুলি দেখে আমরা বুঝতে পারি খরায় জমির কি অবস্থা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sta shech prokolpo.jpg">
            <a:extLst>
              <a:ext uri="{FF2B5EF4-FFF2-40B4-BE49-F238E27FC236}">
                <a16:creationId xmlns:a16="http://schemas.microsoft.com/office/drawing/2014/main" id="{5F826BC8-70C6-4B0C-9785-1201143A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352800"/>
            <a:ext cx="3886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ista barej-bangladesh.jpg">
            <a:extLst>
              <a:ext uri="{FF2B5EF4-FFF2-40B4-BE49-F238E27FC236}">
                <a16:creationId xmlns:a16="http://schemas.microsoft.com/office/drawing/2014/main" id="{013B828D-DDC6-484A-B4D7-A3707FA7E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58" y="423446"/>
            <a:ext cx="3902242" cy="2776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800B1-1781-41FA-98C4-51D506CE4B1C}"/>
              </a:ext>
            </a:extLst>
          </p:cNvPr>
          <p:cNvSpPr txBox="1"/>
          <p:nvPr/>
        </p:nvSpPr>
        <p:spPr>
          <a:xfrm>
            <a:off x="762000" y="6096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খরার হাত থেকে রক্ষা পাবার জন্য তিস্তা সেচ, তিস্তা ব্রিজের ও খালের অবদান।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khal.jpg">
            <a:extLst>
              <a:ext uri="{FF2B5EF4-FFF2-40B4-BE49-F238E27FC236}">
                <a16:creationId xmlns:a16="http://schemas.microsoft.com/office/drawing/2014/main" id="{9A8B4D77-C9D5-46DC-9CAB-8C766BF86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47509"/>
            <a:ext cx="4419600" cy="3807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9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sech.jpg">
            <a:extLst>
              <a:ext uri="{FF2B5EF4-FFF2-40B4-BE49-F238E27FC236}">
                <a16:creationId xmlns:a16="http://schemas.microsoft.com/office/drawing/2014/main" id="{4DEE5587-F01A-499D-B664-7DB5D440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256"/>
            <a:ext cx="4038600" cy="2945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hec.jpg">
            <a:extLst>
              <a:ext uri="{FF2B5EF4-FFF2-40B4-BE49-F238E27FC236}">
                <a16:creationId xmlns:a16="http://schemas.microsoft.com/office/drawing/2014/main" id="{C7E6FDAC-2D1B-49F0-8DB4-0084E51BA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0"/>
            <a:ext cx="4267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our.jpg">
            <a:extLst>
              <a:ext uri="{FF2B5EF4-FFF2-40B4-BE49-F238E27FC236}">
                <a16:creationId xmlns:a16="http://schemas.microsoft.com/office/drawing/2014/main" id="{6716E444-B9D6-4326-B5EB-42202B910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0256"/>
            <a:ext cx="4267200" cy="2945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2D1397-E347-4555-A0A8-4DB9E2B3DEB0}"/>
              </a:ext>
            </a:extLst>
          </p:cNvPr>
          <p:cNvSpPr txBox="1"/>
          <p:nvPr/>
        </p:nvSpPr>
        <p:spPr>
          <a:xfrm>
            <a:off x="4920915" y="3875038"/>
            <a:ext cx="3898232" cy="230832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খরার হাত থেকে রক্ষা পাবার জন্য সৌর সেচ,খাল খনন এর মাধ্যমে সেচের ব্যবস্থা করা।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116" y="168875"/>
            <a:ext cx="86106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u="sng" dirty="0">
                <a:latin typeface="NikoshBAN" pitchFamily="2" charset="0"/>
                <a:cs typeface="NikoshBAN" pitchFamily="2" charset="0"/>
              </a:rPr>
              <a:t>বাংলাদেশের প্রাকৃতিক দুর্যোগঃ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বাংলাদেশের প্রাকৃতিক দুর্যোগের মধ্যে অন্যটি হলো ঘূর্ণিঝড়(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Cyclone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প্রচন্ড শক্তিশালী  এবং মারাত্বক ধবংসকারী বাংলাদেশে সংঘটিত প্রাকৃতিক দুর্যোগের মধ্যে ঘূর্নিঝড় উল্লেখযোগ্য।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r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5" y="2117382"/>
            <a:ext cx="3891258" cy="2053843"/>
          </a:xfrm>
          <a:prstGeom prst="rect">
            <a:avLst/>
          </a:prstGeom>
        </p:spPr>
      </p:pic>
      <p:pic>
        <p:nvPicPr>
          <p:cNvPr id="5" name="Picture 4" descr="t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5" y="4303850"/>
            <a:ext cx="3967459" cy="2453396"/>
          </a:xfrm>
          <a:prstGeom prst="rect">
            <a:avLst/>
          </a:prstGeom>
        </p:spPr>
      </p:pic>
      <p:pic>
        <p:nvPicPr>
          <p:cNvPr id="6" name="Picture 5" descr="ga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45" y="2117382"/>
            <a:ext cx="4096753" cy="2563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0200" y="5334000"/>
            <a:ext cx="322045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ঘুর্নিঝড়ের পর পুনর্বাসন ও ত্রানের ব্যবস্থা করা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" y="188893"/>
            <a:ext cx="8763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u="sng" dirty="0">
                <a:latin typeface="NikoshBAN" pitchFamily="2" charset="0"/>
                <a:cs typeface="NikoshBAN" pitchFamily="2" charset="0"/>
              </a:rPr>
              <a:t>বাংলাদেশের প্রাকৃতিক দুর্যোগঃ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বাংলাদেশের প্রাকৃতিক দুর্যোগের মধ্যে অন্যটি হলো নদীভাঙ্গন(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River Bank Erosion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)।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নদীখাতে পানি প্রবাহের কারনে পার্শ্ব ক্ষয়কে নদী ভাঙ্গন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o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579" y="1330050"/>
            <a:ext cx="3810000" cy="201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ista shech prokol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80" y="3658464"/>
            <a:ext cx="4023655" cy="201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kh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954" y="3613756"/>
            <a:ext cx="3857625" cy="201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14400" y="5819059"/>
            <a:ext cx="7162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নদী ভাঙ্গনের হাত থেকে রক্ষা পাবার জন্য বেশি বেশি বাধ নির্মান, ও খাল খনন করতে হবে।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1830E-62DB-4347-9EF2-763E2B7A4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8" y="1330050"/>
            <a:ext cx="3962401" cy="215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695" y="152400"/>
            <a:ext cx="811730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b="1" u="sng" dirty="0">
                <a:latin typeface="NikoshBAN" pitchFamily="2" charset="0"/>
                <a:cs typeface="NikoshBAN" pitchFamily="2" charset="0"/>
              </a:rPr>
              <a:t>বাংলাদেশের প্রাকৃতিক দুর্যোগঃ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বাংলাদেশের প্রাকৃতিক দুর্যোগের মধ্যে অন্যটি হলো ভূমিকম্প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Earthquake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)।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im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002" y="1398210"/>
            <a:ext cx="2791961" cy="229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vumnk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5" y="1373193"/>
            <a:ext cx="2947735" cy="229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tr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95" y="3885607"/>
            <a:ext cx="2859505" cy="1924643"/>
          </a:xfrm>
          <a:prstGeom prst="rect">
            <a:avLst/>
          </a:prstGeom>
        </p:spPr>
      </p:pic>
      <p:pic>
        <p:nvPicPr>
          <p:cNvPr id="8" name="Picture 7" descr="trana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454" y="3885606"/>
            <a:ext cx="2791961" cy="1924643"/>
          </a:xfrm>
          <a:prstGeom prst="rect">
            <a:avLst/>
          </a:prstGeom>
        </p:spPr>
      </p:pic>
      <p:pic>
        <p:nvPicPr>
          <p:cNvPr id="9" name="Picture 8" descr="vuj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402501"/>
            <a:ext cx="2577363" cy="229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52500" y="6200046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ভূমিকম্প পরবর্তি সময়ে ত্রান ও পূনর্বাসনের ব্যবস্থা করতে হবে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425" y="3083373"/>
            <a:ext cx="7391400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খড়া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দুর্যোগ ব্যবস্থাপনা চ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ক্রে কয়টি ধাপ রয়েছে?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নদীভাঙ্গন এর হাত থেকে রক্ষার দুটি উপায় বল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ভূমিকম্প কেন 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বর্ষাকালে কোন বায়ুর কারনে ঘূর্ণিঝড় হয়।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04AEF9-BC66-4858-A445-BA11D0F18646}"/>
              </a:ext>
            </a:extLst>
          </p:cNvPr>
          <p:cNvSpPr/>
          <p:nvPr/>
        </p:nvSpPr>
        <p:spPr>
          <a:xfrm>
            <a:off x="1714500" y="963056"/>
            <a:ext cx="5429250" cy="12573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" y="1105753"/>
            <a:ext cx="2971800" cy="1981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413646" y="1105753"/>
            <a:ext cx="4743450" cy="154305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3692574"/>
            <a:ext cx="8763000" cy="95410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প্রতি দল যে কোন তিনটি দুর্যোগের বিষয়ে  তিনটি করে উক্ত দুর্যোগ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গুলো ঘটার কারন লিখ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6518" y="1257301"/>
            <a:ext cx="2901756" cy="1015663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IN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782" y="4460259"/>
            <a:ext cx="8120418" cy="177741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তোমার এলাকায় আকস্মিক বন্যা দেখা দিলে তুমি একজন শিক্ষার্থী হিসেবে বন্যা দূর্গতদের জন্য কি কি পদক্ষেপ গ্রহন করবে তার একটি তালিকা তৈরী করে নিয়ে আসবে।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13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2" y="1052808"/>
            <a:ext cx="4872250" cy="32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473959" y="1085850"/>
            <a:ext cx="6196083" cy="8572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0600" y="2362200"/>
            <a:ext cx="7517641" cy="3810000"/>
            <a:chOff x="1981200" y="1678674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5959522" y="1678675"/>
              <a:ext cx="4251278" cy="36575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গার্লস স্কুল এন্ড কলেজ </a:t>
              </a:r>
            </a:p>
            <a:p>
              <a:pPr algn="ctr">
                <a:defRPr/>
              </a:pP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mijaneid@gmail.com</a:t>
              </a:r>
              <a:endPara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678674"/>
              <a:ext cx="3657600" cy="3657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9125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90BBB2F-A42A-43F5-89F6-1BF9E9CCFF11}"/>
              </a:ext>
            </a:extLst>
          </p:cNvPr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B6EEBE-D2B1-45B0-BE03-8A31BF20F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249479-0BDD-4557-95C8-2C9B74358D9D}"/>
                </a:ext>
              </a:extLst>
            </p:cNvPr>
            <p:cNvSpPr/>
            <p:nvPr/>
          </p:nvSpPr>
          <p:spPr>
            <a:xfrm>
              <a:off x="533400" y="381000"/>
              <a:ext cx="296908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96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4766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0250" y="1314450"/>
            <a:ext cx="4862147" cy="43434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দশম </a:t>
              </a:r>
            </a:p>
            <a:p>
              <a:pPr>
                <a:defRPr/>
              </a:pP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বিষয় : ভূগোল ও পরিবেশ    </a:t>
              </a:r>
              <a:endPara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alt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bn-BD" alt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চতুর্দশ</a:t>
              </a:r>
              <a:endPara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বাংলাদেশের প্রাকৃতিক দুর্যোগ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সময় : ৪০ মিনিট</a:t>
              </a:r>
            </a:p>
            <a:p>
              <a:pPr>
                <a:defRPr/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তারিখ : 11 -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- ২০২০খ্রিঃ 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7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2542b8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04582"/>
            <a:ext cx="4038600" cy="2789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208547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916F2E-722F-433A-A4A8-DE02C1B2A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04582"/>
            <a:ext cx="4191000" cy="2789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C8BE7-7A7E-406B-9E1C-5A174A4EF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47174"/>
            <a:ext cx="4191000" cy="2789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4BAD1-846C-4378-B761-3C35C37EB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4038599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781043"/>
            <a:ext cx="563997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বাংলাদেশের প্রাকৃতিক দুর্যোগ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21EE4-C141-4600-B8CA-C36B44610AF1}"/>
              </a:ext>
            </a:extLst>
          </p:cNvPr>
          <p:cNvSpPr txBox="1"/>
          <p:nvPr/>
        </p:nvSpPr>
        <p:spPr>
          <a:xfrm>
            <a:off x="990600" y="177968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D3957-4692-4370-BA02-36A4FAB6B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9087"/>
            <a:ext cx="7391400" cy="4585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2590800"/>
            <a:ext cx="8496300" cy="32470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</a:p>
          <a:p>
            <a:pPr>
              <a:lnSpc>
                <a:spcPct val="150000"/>
              </a:lnSpc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১। দুর্যোগ ও বিপর্যয়ের ব্যাখ্যা  করতে পারবে।</a:t>
            </a:r>
          </a:p>
          <a:p>
            <a:pPr>
              <a:lnSpc>
                <a:spcPct val="150000"/>
              </a:lnSpc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২। বাংলাদেশের বিভিন্ন ধরনের প্রাকৃতিক দুর্যোগের বর্ননা করতে পারবে।</a:t>
            </a:r>
          </a:p>
          <a:p>
            <a:pPr>
              <a:lnSpc>
                <a:spcPct val="150000"/>
              </a:lnSpc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৩।  বাংলাদেশের উপকূলীয় প্রাকৃতিক দুর্যোগ ব্যবস্থাপনার উপায় ব্যাখ্যা  করতে পারবে।</a:t>
            </a:r>
          </a:p>
          <a:p>
            <a:pPr>
              <a:lnSpc>
                <a:spcPct val="150000"/>
              </a:lnSpc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৪। প্রাকৃতিক দুর্যোগ মোকাবিলায় করনীয় সম্পর্কে সচেতনহবেএবংঅন্যকে সচেতন করতে পারবে 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6A5511-4CED-4AE6-9B8E-93656654E127}"/>
              </a:ext>
            </a:extLst>
          </p:cNvPr>
          <p:cNvSpPr/>
          <p:nvPr/>
        </p:nvSpPr>
        <p:spPr>
          <a:xfrm>
            <a:off x="3352800" y="381000"/>
            <a:ext cx="212910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498448"/>
            <a:ext cx="76200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দুর্যোগ হচ্ছে এমন একটি ঘটনা, যা সমাজের স্বাভাবিক কাজকর্মে প্রচন্ডভাবে বিঘ্ন ঘটায় এবং জীবন ,সম্পদ ও পরিবেশের  ব্যাপক ক্ষতিসাধন করে।অন্যদিকে বিপর্যয় বলতে বোঝানো  হয়েছে কোনো এক আকস্মিক ও চরম প্রাকৃতিক বা মানবসৃষ্ট ঘটনাকে।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l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14362"/>
            <a:ext cx="6997092" cy="3519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55" y="207412"/>
            <a:ext cx="8780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>
                <a:latin typeface="NikoshBAN" pitchFamily="2" charset="0"/>
                <a:cs typeface="NikoshBAN" pitchFamily="2" charset="0"/>
              </a:rPr>
              <a:t>বাংলাদেশের প্রাকৃতিক দুর্যোগঃ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বাংলাদেশের প্রাকৃতিক দুর্যোগের মধ্যে অন্যতম হলোবন্যা(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flood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hat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60" y="1347646"/>
            <a:ext cx="3747247" cy="2359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g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701" y="1375938"/>
            <a:ext cx="4024821" cy="2359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ww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373" y="3806583"/>
            <a:ext cx="4024820" cy="2631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ran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0" y="3889640"/>
            <a:ext cx="3747247" cy="2548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h.jpg">
            <a:extLst>
              <a:ext uri="{FF2B5EF4-FFF2-40B4-BE49-F238E27FC236}">
                <a16:creationId xmlns:a16="http://schemas.microsoft.com/office/drawing/2014/main" id="{B51B3762-0827-4BEA-BAB4-9F8835780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1" y="240442"/>
            <a:ext cx="3991477" cy="273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bonyani.jpg">
            <a:extLst>
              <a:ext uri="{FF2B5EF4-FFF2-40B4-BE49-F238E27FC236}">
                <a16:creationId xmlns:a16="http://schemas.microsoft.com/office/drawing/2014/main" id="{54E32107-4D59-4F36-A565-EFC4DBB99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0442"/>
            <a:ext cx="4511913" cy="395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bosta.jpg">
            <a:extLst>
              <a:ext uri="{FF2B5EF4-FFF2-40B4-BE49-F238E27FC236}">
                <a16:creationId xmlns:a16="http://schemas.microsoft.com/office/drawing/2014/main" id="{183DEABD-A05A-497B-A6A1-C1819186B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16"/>
          <a:stretch/>
        </p:blipFill>
        <p:spPr>
          <a:xfrm>
            <a:off x="185204" y="3428999"/>
            <a:ext cx="3991477" cy="273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B3904-94BE-43F3-AA72-3840163A9A81}"/>
              </a:ext>
            </a:extLst>
          </p:cNvPr>
          <p:cNvSpPr txBox="1"/>
          <p:nvPr/>
        </p:nvSpPr>
        <p:spPr>
          <a:xfrm>
            <a:off x="4801496" y="4716684"/>
            <a:ext cx="374811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উপরের চিত্রগুলি অনুযায়ী বন্যা নিয়ন্ত্রণের ব্যবস্থা গ্রহন করতে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459</Words>
  <Application>Microsoft Office PowerPoint</Application>
  <PresentationFormat>On-screen Show (4:3)</PresentationFormat>
  <Paragraphs>60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Instructor</dc:creator>
  <cp:lastModifiedBy>Mijan</cp:lastModifiedBy>
  <cp:revision>111</cp:revision>
  <dcterms:created xsi:type="dcterms:W3CDTF">2020-10-06T13:33:49Z</dcterms:created>
  <dcterms:modified xsi:type="dcterms:W3CDTF">2020-11-11T18:08:19Z</dcterms:modified>
</cp:coreProperties>
</file>