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7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F1AC-2E43-4FD8-B404-1373A2FA2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385D8-5E64-41B0-B5F3-551F8DDF0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2EC52-1BEE-4099-B0BD-893A95AB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C6F9-DFC0-4A73-8591-5A5FAA3A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ED9EF-0653-4EA8-9367-686148D48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9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827E-2B81-4C76-9706-A20FBE0D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2047D-D35E-4DF6-9D06-173CCDAC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4E0C-3281-4DDA-B891-99BFF27EA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6584A-A34E-4452-BF36-9681DC79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C84D1-4D3F-4B3E-A9FF-D3268372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1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AE091-5B84-4C6A-85EB-667C30A0A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45DAE-FD85-4255-B1DB-BB74AB7B4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D5BE4-2F80-47D0-AFFB-7984C33F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2EB0B-F409-43F6-8591-BD3D69BD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634B2-6187-4FAD-A6E8-8A9AE0BB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9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D8D0-6A5B-4CB2-ABA7-46AE805B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F9928-E92A-4277-8E57-3A5D5B4B7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C8D00-CA94-4E3C-ACF4-D700E2BD6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C8E70-9CA1-4E2D-9C74-B36FC002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C1DEF-5743-4939-9D54-D71A81D4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6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A2D0-105C-420B-824A-3F06742FA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CAAB0-ED90-4748-BFB2-B0D713577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D8439-4177-4708-9FD6-811854F3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D4606-A65C-46B5-9E35-E2EB87A0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28F1C-25D0-4215-8CFD-4BC29558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2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2B1A-AF98-4DF0-B5F0-0C2B99C1B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7E21C-1BB0-40CA-95D5-4093F2E76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0D8D8-F042-4DE7-B798-0B28EA624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4197C-5186-429A-AD73-BAE42766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E593B-C7A6-470C-A7B9-2803E48C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2438F-E251-4D6D-911B-96AA13BF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4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745E-0FA4-4895-A0A9-1389F18C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99680-D3C9-42E3-95CE-7DEB7C2B3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63BAE-8118-452B-AF99-50A871DFF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C4AB-34BF-458F-86B6-9D14BD0F7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C35B6-663B-419E-8869-085BCBE2E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36DC8-8B13-4E2A-9C02-1EE2ABF3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6D8F2D-554E-4E34-B621-66840B7DB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B9101-9031-4BC9-A332-848FD6E1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5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97546-D0B7-4FFA-B27B-2E87B69C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729D4-CDFC-44DB-842D-514EBEE68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3D6BE-082A-4D99-8FB5-E9B89602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EE95-588C-40A0-9774-6891B7D4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0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19A74A-611A-4ADA-B1C2-5C78BF3C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D7686-88BB-4391-88D5-58D8C85A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7DE42-B0F4-49AA-9569-80845CA58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2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2F92-57A0-43F5-BE69-7FC109F3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CE0ED-6C0E-4CDC-A5CF-B56AFDB7F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B5CA3-A7F7-41B1-AFEA-378F59BD6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2BF38-027F-43F7-9813-11F4DA24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DF84D-44B2-48E4-BA11-898F48EA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705B1-3049-400D-B101-3EBEFCE0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5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E92D6-D7AC-4D28-AA71-28B458E4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8C14E3-FE4F-4BE2-917E-902FF18E7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02C32-6C0D-41E7-A1BB-B52681880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377ED-9576-4A52-A5DC-B8CCE8618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BB98A-6430-437C-A4DE-BDB073C8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AACCB-C5F2-48C1-90F6-11A14FA8C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4B5970-E552-4012-98D6-4126A4C5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1EEC0-A28B-41B5-954A-E906E5A48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2D9CC-799D-440B-8A40-53DDFF0C1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7D26E-002E-4736-BC29-6D1088B32D67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304EA-AB23-4123-A8B5-63B293B1C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96FE-FD6D-49D9-96BE-9A5BE4A3E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AF3F-B415-4D6E-B0AA-C3A3A68D5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6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15.jpe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12" Type="http://schemas.openxmlformats.org/officeDocument/2006/relationships/image" Target="../media/image14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g"/><Relationship Id="rId11" Type="http://schemas.openxmlformats.org/officeDocument/2006/relationships/image" Target="../media/image4.jpeg"/><Relationship Id="rId5" Type="http://schemas.openxmlformats.org/officeDocument/2006/relationships/image" Target="../media/image9.jpg"/><Relationship Id="rId15" Type="http://schemas.openxmlformats.org/officeDocument/2006/relationships/image" Target="../media/image17.jpg"/><Relationship Id="rId10" Type="http://schemas.openxmlformats.org/officeDocument/2006/relationships/image" Target="../media/image13.jpeg"/><Relationship Id="rId4" Type="http://schemas.openxmlformats.org/officeDocument/2006/relationships/image" Target="../media/image8.jpg"/><Relationship Id="rId9" Type="http://schemas.openxmlformats.org/officeDocument/2006/relationships/image" Target="../media/image1.jpeg"/><Relationship Id="rId1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5.jpeg"/><Relationship Id="rId7" Type="http://schemas.openxmlformats.org/officeDocument/2006/relationships/image" Target="../media/image25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C1D858-13D3-478A-A10A-A59925E5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1834" y="365125"/>
            <a:ext cx="3685735" cy="746223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96ABB6F-7515-4C69-8A6C-9CC0079499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305" y="1448971"/>
            <a:ext cx="7821636" cy="4903227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0328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BEE22-4006-47F4-9E99-D598F7D5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548" y="365125"/>
            <a:ext cx="3446584" cy="830629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FDFB2-6BF5-4413-87E6-D5934244B250}"/>
              </a:ext>
            </a:extLst>
          </p:cNvPr>
          <p:cNvSpPr txBox="1"/>
          <p:nvPr/>
        </p:nvSpPr>
        <p:spPr>
          <a:xfrm>
            <a:off x="3577884" y="1945155"/>
            <a:ext cx="8365587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কোকিল পাখি 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লিখ।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ADE476-23CF-4F93-95DD-AFAAEEBA050E}"/>
              </a:ext>
            </a:extLst>
          </p:cNvPr>
          <p:cNvSpPr txBox="1"/>
          <p:nvPr/>
        </p:nvSpPr>
        <p:spPr>
          <a:xfrm>
            <a:off x="3577884" y="4500380"/>
            <a:ext cx="6699924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ময়না পাখির বৈশিষ্ট লিখ।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1C951-EA8A-4989-BD54-7CD46AF6357A}"/>
              </a:ext>
            </a:extLst>
          </p:cNvPr>
          <p:cNvSpPr txBox="1"/>
          <p:nvPr/>
        </p:nvSpPr>
        <p:spPr>
          <a:xfrm>
            <a:off x="520506" y="2003677"/>
            <a:ext cx="219456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লাল ও নীল দল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498A40-2C05-40D5-8D13-297FE4E85794}"/>
              </a:ext>
            </a:extLst>
          </p:cNvPr>
          <p:cNvSpPr txBox="1"/>
          <p:nvPr/>
        </p:nvSpPr>
        <p:spPr>
          <a:xfrm>
            <a:off x="520506" y="4561935"/>
            <a:ext cx="2321168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সবুজ ও হলুদ দল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5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F81BAF-74DD-4769-B367-AF9A05E00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854" y="693934"/>
            <a:ext cx="4370363" cy="740971"/>
          </a:xfrm>
          <a:blipFill>
            <a:blip r:embed="rId2"/>
            <a:tile tx="0" ty="0" sx="100000" sy="100000" flip="none" algn="tl"/>
          </a:blip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A7FA947-09B7-4AB0-BE3F-265733663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164" y="2881543"/>
            <a:ext cx="4984652" cy="740971"/>
          </a:xfrm>
          <a:blipFill>
            <a:blip r:embed="rId3"/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 পাঁচটি পাখির নাম লিখ।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F9C4DE-E8B6-4298-837F-C3AB6196B43B}"/>
              </a:ext>
            </a:extLst>
          </p:cNvPr>
          <p:cNvSpPr txBox="1"/>
          <p:nvPr/>
        </p:nvSpPr>
        <p:spPr>
          <a:xfrm>
            <a:off x="1627164" y="3887467"/>
            <a:ext cx="4703299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 কোকিল কখন ডাকে?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8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A129-198E-4301-BBC7-DA21F1DB1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378" y="365125"/>
            <a:ext cx="6833937" cy="1182321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DA4102-2BB0-4378-83D9-336EC2FF67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379" y="2165685"/>
            <a:ext cx="6833937" cy="387416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88893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E63DEF-6040-468E-A614-623DCC19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365125"/>
            <a:ext cx="6625883" cy="289858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ফরিদুল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বেতুড়া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বিরল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, দিনাজপুর।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A7A07-22F4-4217-95DC-B4E50602190B}"/>
              </a:ext>
            </a:extLst>
          </p:cNvPr>
          <p:cNvSpPr txBox="1"/>
          <p:nvPr/>
        </p:nvSpPr>
        <p:spPr>
          <a:xfrm>
            <a:off x="5326966" y="3938330"/>
            <a:ext cx="6625883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শ্রেনিঃতৃতীয়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পাঠঃপাখিদেরকথা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পাঠ্যংশঃআমাদের চেনা-------দুটি হলুদ।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9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C4AB97-3C1C-4F21-A4D9-A9BE9485A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6916" y="337625"/>
            <a:ext cx="2968283" cy="97067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33D3A63-356F-4696-8D6C-55F31201D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704" y="2124222"/>
            <a:ext cx="10236592" cy="396709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শোনাঃ ৩.৩.১ পাখির বর্ণনা শুনে বুঝতে পারবে। 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বলাঃ২.৬.১ পরিচিত পাখি সম্পর্কে বলতে পারবে।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পড়াঃ২.৬.১ পরিচিত পাখি সম্পর্কে পড়তে পারবে।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২.৬.২ পাখির বর্ণনা এবং সংশ্লিষ্ট প্রশ্ন করতে ও উত্তর দিতে পারবে।                                 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লেখাঃ২.৪.১ পরিচিত পাখি সম্পর্কে লিখতে পারবে। 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২.৪.২ পরিচিত পাখি সম্পর্কে প্রশ্নের উত্তর লিখতে পারবে।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2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6D533E-3761-4D99-B846-6756CDC23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593" y="62694"/>
            <a:ext cx="5238693" cy="842603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পাখিদের কথা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7AAFC-CB70-4593-BB02-88DE857A0F6D}"/>
              </a:ext>
            </a:extLst>
          </p:cNvPr>
          <p:cNvSpPr txBox="1"/>
          <p:nvPr/>
        </p:nvSpPr>
        <p:spPr>
          <a:xfrm>
            <a:off x="4443046" y="2730304"/>
            <a:ext cx="2940148" cy="17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2EC63B-12C4-4317-885D-413283C97B9C}"/>
              </a:ext>
            </a:extLst>
          </p:cNvPr>
          <p:cNvSpPr txBox="1"/>
          <p:nvPr/>
        </p:nvSpPr>
        <p:spPr>
          <a:xfrm>
            <a:off x="4595446" y="2882704"/>
            <a:ext cx="2940148" cy="17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7FA886-7212-49B9-BAB8-A784A28AFE2C}"/>
              </a:ext>
            </a:extLst>
          </p:cNvPr>
          <p:cNvSpPr txBox="1"/>
          <p:nvPr/>
        </p:nvSpPr>
        <p:spPr>
          <a:xfrm>
            <a:off x="4747846" y="3035104"/>
            <a:ext cx="2940148" cy="17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B11F57-CEA6-42B3-B2B6-AD913C4BBD33}"/>
              </a:ext>
            </a:extLst>
          </p:cNvPr>
          <p:cNvSpPr txBox="1"/>
          <p:nvPr/>
        </p:nvSpPr>
        <p:spPr>
          <a:xfrm>
            <a:off x="752035" y="2424859"/>
            <a:ext cx="10626969" cy="371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D79C27-A517-42FC-961C-8D78C36FA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124" y="1201635"/>
            <a:ext cx="2162175" cy="176609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C68DBC-813C-48C6-A438-8AD3FDEEB6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3"/>
          <a:stretch/>
        </p:blipFill>
        <p:spPr>
          <a:xfrm>
            <a:off x="622517" y="1164079"/>
            <a:ext cx="2323863" cy="184120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5C5540-2010-47AB-9EF6-4B51F0D58C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00" y="1161750"/>
            <a:ext cx="2466975" cy="181291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B0E630-8DF9-4726-A586-F30CF4A979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29" y="4036350"/>
            <a:ext cx="2222695" cy="198851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6A5D819-810B-456C-8CB2-F4CDC67CDC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965" y="3965311"/>
            <a:ext cx="2466975" cy="199520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220BDFF-5C53-4930-A333-9F5F21BD75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91" y="3886199"/>
            <a:ext cx="2750940" cy="207645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C30FEAC-0EC6-4344-85AF-42F7B79215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824" y="3940722"/>
            <a:ext cx="2312646" cy="205206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EB9276-EE57-48C0-AD98-095A07486AB6}"/>
              </a:ext>
            </a:extLst>
          </p:cNvPr>
          <p:cNvSpPr txBox="1"/>
          <p:nvPr/>
        </p:nvSpPr>
        <p:spPr>
          <a:xfrm>
            <a:off x="1037094" y="3122574"/>
            <a:ext cx="1202373" cy="646331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দো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F8D3BE-BA93-478A-810C-92B4A6058B90}"/>
              </a:ext>
            </a:extLst>
          </p:cNvPr>
          <p:cNvSpPr txBox="1"/>
          <p:nvPr/>
        </p:nvSpPr>
        <p:spPr>
          <a:xfrm>
            <a:off x="7399053" y="6138730"/>
            <a:ext cx="1670646" cy="646331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াঙ্গা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89126D-544B-4612-A383-D02C089CEFB5}"/>
              </a:ext>
            </a:extLst>
          </p:cNvPr>
          <p:cNvSpPr txBox="1"/>
          <p:nvPr/>
        </p:nvSpPr>
        <p:spPr>
          <a:xfrm>
            <a:off x="10255290" y="6102228"/>
            <a:ext cx="1369842" cy="646331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বুলবুলি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3F4EEB-F69B-48F6-AA29-3E4AD9149957}"/>
              </a:ext>
            </a:extLst>
          </p:cNvPr>
          <p:cNvSpPr txBox="1"/>
          <p:nvPr/>
        </p:nvSpPr>
        <p:spPr>
          <a:xfrm>
            <a:off x="4146054" y="3073790"/>
            <a:ext cx="1369842" cy="646331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ঈগল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232A96-D211-4D84-8108-57609733C6D7}"/>
              </a:ext>
            </a:extLst>
          </p:cNvPr>
          <p:cNvSpPr txBox="1"/>
          <p:nvPr/>
        </p:nvSpPr>
        <p:spPr>
          <a:xfrm>
            <a:off x="7549456" y="3063442"/>
            <a:ext cx="1369842" cy="646331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ময়না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8CB10C6-0DED-412D-9805-25EB6AE49B84}"/>
              </a:ext>
            </a:extLst>
          </p:cNvPr>
          <p:cNvSpPr txBox="1"/>
          <p:nvPr/>
        </p:nvSpPr>
        <p:spPr>
          <a:xfrm>
            <a:off x="10235881" y="3148452"/>
            <a:ext cx="1369842" cy="646331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B5B224-C13C-41F8-96D5-4DE48FCDC586}"/>
              </a:ext>
            </a:extLst>
          </p:cNvPr>
          <p:cNvSpPr txBox="1"/>
          <p:nvPr/>
        </p:nvSpPr>
        <p:spPr>
          <a:xfrm>
            <a:off x="1099527" y="6119268"/>
            <a:ext cx="1369842" cy="646331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কোকিল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A40125-85EE-4694-9E71-D30C24313A09}"/>
              </a:ext>
            </a:extLst>
          </p:cNvPr>
          <p:cNvSpPr txBox="1"/>
          <p:nvPr/>
        </p:nvSpPr>
        <p:spPr>
          <a:xfrm>
            <a:off x="4543278" y="6159069"/>
            <a:ext cx="1369842" cy="646331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শালিক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93FE73-2B2C-45BA-91B6-D78C522D461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131" y="1239960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17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8FD34-7FA7-4E77-AAB6-599322F2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553" y="181000"/>
            <a:ext cx="2672862" cy="726345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কোকিল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13A636-21A7-436A-89A0-FE5BC6F64A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52" y="181460"/>
            <a:ext cx="3922669" cy="3492304"/>
          </a:xfrm>
          <a:ln w="28575">
            <a:solidFill>
              <a:srgbClr val="7030A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D235B3-5E0F-4CCF-AE66-50548C0C92CD}"/>
              </a:ext>
            </a:extLst>
          </p:cNvPr>
          <p:cNvSpPr txBox="1"/>
          <p:nvPr/>
        </p:nvSpPr>
        <p:spPr>
          <a:xfrm>
            <a:off x="4967184" y="2866482"/>
            <a:ext cx="3656312" cy="956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989FFC-44E1-495B-B7EC-4B0E4582ECEB}"/>
              </a:ext>
            </a:extLst>
          </p:cNvPr>
          <p:cNvSpPr txBox="1"/>
          <p:nvPr/>
        </p:nvSpPr>
        <p:spPr>
          <a:xfrm>
            <a:off x="5454424" y="1220571"/>
            <a:ext cx="6526121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রঙ কালো তবে কালোর উপরে উজ্জ্বল নীল রঙের পোঁচ  দেওয়া।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6217E-3E8C-422A-9BD9-13B9DF88EECC}"/>
              </a:ext>
            </a:extLst>
          </p:cNvPr>
          <p:cNvSpPr txBox="1"/>
          <p:nvPr/>
        </p:nvSpPr>
        <p:spPr>
          <a:xfrm>
            <a:off x="5454424" y="4459416"/>
            <a:ext cx="30047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এদের লেজ লম্বা।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1EB9EC-4975-4AF9-9724-159DE6DA74E0}"/>
              </a:ext>
            </a:extLst>
          </p:cNvPr>
          <p:cNvSpPr txBox="1"/>
          <p:nvPr/>
        </p:nvSpPr>
        <p:spPr>
          <a:xfrm>
            <a:off x="5432069" y="3463425"/>
            <a:ext cx="392266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চোখের রঙ টকটকে লাল।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59DECD-B40F-4C0D-A4AC-BE90903DE44E}"/>
              </a:ext>
            </a:extLst>
          </p:cNvPr>
          <p:cNvSpPr txBox="1"/>
          <p:nvPr/>
        </p:nvSpPr>
        <p:spPr>
          <a:xfrm>
            <a:off x="5454424" y="2565424"/>
            <a:ext cx="352970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ঠোঁট সবুজ ওবাঁকানো।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01B357-F314-46B6-AEDE-5526986840A0}"/>
              </a:ext>
            </a:extLst>
          </p:cNvPr>
          <p:cNvSpPr txBox="1"/>
          <p:nvPr/>
        </p:nvSpPr>
        <p:spPr>
          <a:xfrm>
            <a:off x="5436829" y="5590984"/>
            <a:ext cx="352970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এরা বসন্তকালে ডাকে।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1889BD0-7DC0-4D6A-98D6-F094125C845D}"/>
              </a:ext>
            </a:extLst>
          </p:cNvPr>
          <p:cNvCxnSpPr>
            <a:cxnSpLocks/>
          </p:cNvCxnSpPr>
          <p:nvPr/>
        </p:nvCxnSpPr>
        <p:spPr>
          <a:xfrm flipH="1" flipV="1">
            <a:off x="2671715" y="1156078"/>
            <a:ext cx="2785236" cy="5047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82A93C-6F8D-47AB-8DA4-CF6725DB2CE5}"/>
              </a:ext>
            </a:extLst>
          </p:cNvPr>
          <p:cNvCxnSpPr>
            <a:cxnSpLocks/>
          </p:cNvCxnSpPr>
          <p:nvPr/>
        </p:nvCxnSpPr>
        <p:spPr>
          <a:xfrm flipH="1" flipV="1">
            <a:off x="1702191" y="866652"/>
            <a:ext cx="3752233" cy="28388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4ADC6E4-C033-4759-BAEC-E0AEBA54C26E}"/>
              </a:ext>
            </a:extLst>
          </p:cNvPr>
          <p:cNvCxnSpPr>
            <a:cxnSpLocks/>
          </p:cNvCxnSpPr>
          <p:nvPr/>
        </p:nvCxnSpPr>
        <p:spPr>
          <a:xfrm flipH="1" flipV="1">
            <a:off x="1086403" y="634503"/>
            <a:ext cx="4332852" cy="22007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EB161A7-D061-4787-AC48-CAC06FFA3A24}"/>
              </a:ext>
            </a:extLst>
          </p:cNvPr>
          <p:cNvCxnSpPr>
            <a:cxnSpLocks/>
          </p:cNvCxnSpPr>
          <p:nvPr/>
        </p:nvCxnSpPr>
        <p:spPr>
          <a:xfrm flipH="1" flipV="1">
            <a:off x="3447103" y="2691407"/>
            <a:ext cx="2082712" cy="18688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F8F24AA-184E-4E53-8239-E82741FB7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08" y="3922497"/>
            <a:ext cx="3922669" cy="2610358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1F45DC5-8C8B-4F92-BBC6-F7F18EFFB7A4}"/>
              </a:ext>
            </a:extLst>
          </p:cNvPr>
          <p:cNvCxnSpPr>
            <a:cxnSpLocks/>
          </p:cNvCxnSpPr>
          <p:nvPr/>
        </p:nvCxnSpPr>
        <p:spPr>
          <a:xfrm flipH="1" flipV="1">
            <a:off x="2318686" y="4686195"/>
            <a:ext cx="3168926" cy="10948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72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BAA3-E3EA-4709-A0DC-E6C341819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737" y="157645"/>
            <a:ext cx="1814734" cy="707886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ময়না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221C81-8739-49DD-9571-02FB6443D3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51" y="157293"/>
            <a:ext cx="2965939" cy="1748119"/>
          </a:xfrm>
          <a:ln w="28575">
            <a:solidFill>
              <a:srgbClr val="0070C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7E66B5-4B90-4684-9235-4A32C3F6D072}"/>
              </a:ext>
            </a:extLst>
          </p:cNvPr>
          <p:cNvSpPr txBox="1"/>
          <p:nvPr/>
        </p:nvSpPr>
        <p:spPr>
          <a:xfrm>
            <a:off x="4882659" y="1197878"/>
            <a:ext cx="395302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এ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দের  রঙ কালো।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18DB97-1042-4A4E-BBF6-7166E289B85C}"/>
              </a:ext>
            </a:extLst>
          </p:cNvPr>
          <p:cNvSpPr txBox="1"/>
          <p:nvPr/>
        </p:nvSpPr>
        <p:spPr>
          <a:xfrm>
            <a:off x="4882659" y="2008782"/>
            <a:ext cx="6526237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চোখের নিচে এবং মাথার পেছনে হলুদ রঙ আছে।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CFB85-942B-491A-AAC3-167F21057D5C}"/>
              </a:ext>
            </a:extLst>
          </p:cNvPr>
          <p:cNvSpPr txBox="1"/>
          <p:nvPr/>
        </p:nvSpPr>
        <p:spPr>
          <a:xfrm>
            <a:off x="4882659" y="3518878"/>
            <a:ext cx="571851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ঠোঁট কমলা ও লালে মেশানো।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C3BBD4-83A3-4450-B34D-21EA98499AD7}"/>
              </a:ext>
            </a:extLst>
          </p:cNvPr>
          <p:cNvSpPr txBox="1"/>
          <p:nvPr/>
        </p:nvSpPr>
        <p:spPr>
          <a:xfrm>
            <a:off x="4882659" y="4364667"/>
            <a:ext cx="296593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 দুটি হলুদ।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EF54EE-4BD6-4594-8276-6B18931FB0C4}"/>
              </a:ext>
            </a:extLst>
          </p:cNvPr>
          <p:cNvSpPr txBox="1"/>
          <p:nvPr/>
        </p:nvSpPr>
        <p:spPr>
          <a:xfrm>
            <a:off x="4882659" y="5231089"/>
            <a:ext cx="6372662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এরা পাখির ডাক ও মানুষের কথা নকল করতে পারে।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A1CE97-A25E-4712-85E8-E01CD34EE1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6" t="1" r="8541" b="23589"/>
          <a:stretch/>
        </p:blipFill>
        <p:spPr>
          <a:xfrm flipH="1">
            <a:off x="320613" y="2378629"/>
            <a:ext cx="2965939" cy="1431433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D1EB563-A4D6-4089-BC9E-0976218E04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12" y="4651173"/>
            <a:ext cx="2965939" cy="1695239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1F45DC5-8C8B-4F92-BBC6-F7F18EFFB7A4}"/>
              </a:ext>
            </a:extLst>
          </p:cNvPr>
          <p:cNvCxnSpPr>
            <a:cxnSpLocks/>
          </p:cNvCxnSpPr>
          <p:nvPr/>
        </p:nvCxnSpPr>
        <p:spPr>
          <a:xfrm flipH="1" flipV="1">
            <a:off x="2548004" y="511588"/>
            <a:ext cx="2334655" cy="20400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B27DD-2C46-413A-A570-98185B62742D}"/>
              </a:ext>
            </a:extLst>
          </p:cNvPr>
          <p:cNvCxnSpPr>
            <a:cxnSpLocks/>
          </p:cNvCxnSpPr>
          <p:nvPr/>
        </p:nvCxnSpPr>
        <p:spPr>
          <a:xfrm flipH="1" flipV="1">
            <a:off x="1873927" y="878975"/>
            <a:ext cx="3201051" cy="5591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3128611-CD70-4E9E-8EE2-9417C02D59B6}"/>
              </a:ext>
            </a:extLst>
          </p:cNvPr>
          <p:cNvCxnSpPr>
            <a:cxnSpLocks/>
          </p:cNvCxnSpPr>
          <p:nvPr/>
        </p:nvCxnSpPr>
        <p:spPr>
          <a:xfrm flipH="1" flipV="1">
            <a:off x="2923795" y="367443"/>
            <a:ext cx="2080192" cy="33074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2D17C99-FCD4-4D5F-8729-D221ED2CAC52}"/>
              </a:ext>
            </a:extLst>
          </p:cNvPr>
          <p:cNvCxnSpPr>
            <a:cxnSpLocks/>
          </p:cNvCxnSpPr>
          <p:nvPr/>
        </p:nvCxnSpPr>
        <p:spPr>
          <a:xfrm flipH="1" flipV="1">
            <a:off x="1873926" y="1551821"/>
            <a:ext cx="3021766" cy="29787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D2F70E-52E3-4860-8E42-4B38E1DBC3C3}"/>
              </a:ext>
            </a:extLst>
          </p:cNvPr>
          <p:cNvCxnSpPr>
            <a:cxnSpLocks/>
          </p:cNvCxnSpPr>
          <p:nvPr/>
        </p:nvCxnSpPr>
        <p:spPr>
          <a:xfrm flipH="1" flipV="1">
            <a:off x="2923795" y="2695815"/>
            <a:ext cx="2124449" cy="31471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06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9DD99-B25E-43EB-9633-24AB3E62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7624" y="604912"/>
            <a:ext cx="3896751" cy="829993"/>
          </a:xfrm>
          <a:solidFill>
            <a:schemeClr val="accent4">
              <a:lumMod val="20000"/>
              <a:lumOff val="80000"/>
            </a:schemeClr>
          </a:solidFill>
          <a:ln w="28575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B1DB72A-F58A-487B-A59C-539A07C047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727" y="2066468"/>
            <a:ext cx="5856546" cy="3771623"/>
          </a:xfrm>
          <a:ln w="28575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201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EB00-9B9D-4C3C-B4B2-BCEEED3D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421395"/>
            <a:ext cx="5257800" cy="109791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405386-A6DD-496F-8715-613F9F931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554" y="2114979"/>
            <a:ext cx="6555544" cy="432162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8475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D11EE9-1092-4787-81CD-AB444BA0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785" y="287036"/>
            <a:ext cx="5570805" cy="566138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392E4A-8A82-4E3F-A223-5138010ACE1F}"/>
              </a:ext>
            </a:extLst>
          </p:cNvPr>
          <p:cNvSpPr txBox="1"/>
          <p:nvPr/>
        </p:nvSpPr>
        <p:spPr>
          <a:xfrm>
            <a:off x="1427291" y="1316426"/>
            <a:ext cx="156326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prstDash val="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উজ্জ্বল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110153-B9D3-4519-BF12-14EE1A5E2DBD}"/>
              </a:ext>
            </a:extLst>
          </p:cNvPr>
          <p:cNvSpPr txBox="1"/>
          <p:nvPr/>
        </p:nvSpPr>
        <p:spPr>
          <a:xfrm>
            <a:off x="7700413" y="2856559"/>
            <a:ext cx="2152357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গাঢ়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87EEE6-F22F-4512-9F48-D917CDD882DA}"/>
              </a:ext>
            </a:extLst>
          </p:cNvPr>
          <p:cNvSpPr txBox="1"/>
          <p:nvPr/>
        </p:nvSpPr>
        <p:spPr>
          <a:xfrm>
            <a:off x="1414975" y="2828031"/>
            <a:ext cx="157558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  <a:prstDash val="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টকটকে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EE7F5B-4A91-4722-BF16-C0AFB99576C8}"/>
              </a:ext>
            </a:extLst>
          </p:cNvPr>
          <p:cNvSpPr txBox="1"/>
          <p:nvPr/>
        </p:nvSpPr>
        <p:spPr>
          <a:xfrm>
            <a:off x="838200" y="5544199"/>
            <a:ext cx="2152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1A7B5A-40CA-4DF6-8F76-7E91ECB87C3A}"/>
              </a:ext>
            </a:extLst>
          </p:cNvPr>
          <p:cNvSpPr txBox="1"/>
          <p:nvPr/>
        </p:nvSpPr>
        <p:spPr>
          <a:xfrm>
            <a:off x="7700413" y="4243942"/>
            <a:ext cx="2152358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একই রকম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A073C2-2F9E-43B5-B67D-EB5D6504ED91}"/>
              </a:ext>
            </a:extLst>
          </p:cNvPr>
          <p:cNvSpPr txBox="1"/>
          <p:nvPr/>
        </p:nvSpPr>
        <p:spPr>
          <a:xfrm>
            <a:off x="1471723" y="5471466"/>
            <a:ext cx="157558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prstDash val="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পোঁচ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6CCACA-CC84-48DC-A205-40D963C81E1C}"/>
              </a:ext>
            </a:extLst>
          </p:cNvPr>
          <p:cNvSpPr txBox="1"/>
          <p:nvPr/>
        </p:nvSpPr>
        <p:spPr>
          <a:xfrm>
            <a:off x="1414974" y="4032594"/>
            <a:ext cx="1575583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noFill/>
            <a:prstDash val="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অবিকল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0BF52C-868A-4B44-B796-84D1B3ABDD50}"/>
              </a:ext>
            </a:extLst>
          </p:cNvPr>
          <p:cNvSpPr txBox="1"/>
          <p:nvPr/>
        </p:nvSpPr>
        <p:spPr>
          <a:xfrm>
            <a:off x="7700412" y="5544199"/>
            <a:ext cx="2152357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মাখানো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CDE9C5-8CED-4611-9B31-5ED35F68D7B6}"/>
              </a:ext>
            </a:extLst>
          </p:cNvPr>
          <p:cNvSpPr txBox="1"/>
          <p:nvPr/>
        </p:nvSpPr>
        <p:spPr>
          <a:xfrm>
            <a:off x="7700415" y="1395681"/>
            <a:ext cx="2152357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F72D08-4DEA-4695-AD30-3E0E816C02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930" y="1207244"/>
            <a:ext cx="1885070" cy="1047964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EDA724-DEED-4842-BAA6-DC38918435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978" y="5383999"/>
            <a:ext cx="1885068" cy="1047964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E966172-8CCE-4B9D-8132-F735A41D95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58" y="4056909"/>
            <a:ext cx="1924342" cy="91067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069FD9E-43DD-44FE-954D-75D4645B98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930" y="2593913"/>
            <a:ext cx="1987279" cy="104796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28083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232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শুভেচ্ছা </vt:lpstr>
      <vt:lpstr>ফরিদুল ইসলাম সহকারি শিক্ষক বেতুড়া সরকারি প্রাথমিক বিদ্যালয় বিরল, দিনাজপুর। </vt:lpstr>
      <vt:lpstr>শিখনফল </vt:lpstr>
      <vt:lpstr>পাখিদের কথা </vt:lpstr>
      <vt:lpstr>কোকিল </vt:lpstr>
      <vt:lpstr>ময়না </vt:lpstr>
      <vt:lpstr>শিক্ষকের পাঠ </vt:lpstr>
      <vt:lpstr>শিক্ষার্থীর পাঠ </vt:lpstr>
      <vt:lpstr>নতুন শব্দ ও অর্থ শিখি   </vt:lpstr>
      <vt:lpstr>দলীয় কাজ </vt:lpstr>
      <vt:lpstr>মূল্যায়ন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DPE</dc:creator>
  <cp:lastModifiedBy>DPE</cp:lastModifiedBy>
  <cp:revision>122</cp:revision>
  <dcterms:created xsi:type="dcterms:W3CDTF">2019-06-25T06:42:41Z</dcterms:created>
  <dcterms:modified xsi:type="dcterms:W3CDTF">2020-11-12T02:46:47Z</dcterms:modified>
</cp:coreProperties>
</file>