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04" r:id="rId2"/>
  </p:sldMasterIdLst>
  <p:notesMasterIdLst>
    <p:notesMasterId r:id="rId18"/>
  </p:notesMasterIdLst>
  <p:sldIdLst>
    <p:sldId id="261" r:id="rId3"/>
    <p:sldId id="288" r:id="rId4"/>
    <p:sldId id="311" r:id="rId5"/>
    <p:sldId id="292" r:id="rId6"/>
    <p:sldId id="290" r:id="rId7"/>
    <p:sldId id="310" r:id="rId8"/>
    <p:sldId id="294" r:id="rId9"/>
    <p:sldId id="264" r:id="rId10"/>
    <p:sldId id="305" r:id="rId11"/>
    <p:sldId id="298" r:id="rId12"/>
    <p:sldId id="309" r:id="rId13"/>
    <p:sldId id="276" r:id="rId14"/>
    <p:sldId id="303" r:id="rId15"/>
    <p:sldId id="279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09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AFF5-A13C-4170-9072-7DBB6CAEB31C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FC2F5-52D6-48E8-AB6A-D417E37D3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7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87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50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55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5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7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1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04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04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83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10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76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40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2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19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15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9372" y="152400"/>
            <a:ext cx="8207428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আজকের ক্লাশে সবাইকে স্বাগতম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295400"/>
            <a:ext cx="4876800" cy="534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1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1"/>
            <a:ext cx="3837449" cy="2590800"/>
          </a:xfrm>
          <a:prstGeom prst="rect">
            <a:avLst/>
          </a:prstGeom>
        </p:spPr>
      </p:pic>
      <p:pic>
        <p:nvPicPr>
          <p:cNvPr id="5" name="Picture 4" descr="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62400"/>
            <a:ext cx="7924801" cy="2590800"/>
          </a:xfrm>
          <a:prstGeom prst="rect">
            <a:avLst/>
          </a:prstGeom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1066800" y="228600"/>
            <a:ext cx="68580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000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 পাঠের প্রয়োজনীয়তা</a:t>
            </a:r>
            <a:endParaRPr lang="en-US" sz="4000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5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19200"/>
            <a:ext cx="3810000" cy="256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356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 txBox="1">
            <a:spLocks/>
          </p:cNvSpPr>
          <p:nvPr/>
        </p:nvSpPr>
        <p:spPr>
          <a:xfrm>
            <a:off x="396240" y="753962"/>
            <a:ext cx="8229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800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 পাঠের </a:t>
            </a:r>
            <a:r>
              <a:rPr lang="en-US" sz="4800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800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84959"/>
            <a:ext cx="3581400" cy="2148840"/>
          </a:xfrm>
          <a:prstGeom prst="rect">
            <a:avLst/>
          </a:prstGeom>
        </p:spPr>
      </p:pic>
      <p:pic>
        <p:nvPicPr>
          <p:cNvPr id="12" name="Picture 11" descr="৫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886200"/>
            <a:ext cx="3962400" cy="2667000"/>
          </a:xfrm>
          <a:prstGeom prst="rect">
            <a:avLst/>
          </a:prstGeom>
        </p:spPr>
      </p:pic>
      <p:pic>
        <p:nvPicPr>
          <p:cNvPr id="6" name="Picture Placeholder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" r="1354"/>
          <a:stretch>
            <a:fillRect/>
          </a:stretch>
        </p:blipFill>
        <p:spPr>
          <a:xfrm>
            <a:off x="4800600" y="1625366"/>
            <a:ext cx="3276600" cy="2283920"/>
          </a:xfrm>
          <a:prstGeom prst="rect">
            <a:avLst/>
          </a:prstGeom>
        </p:spPr>
      </p:pic>
      <p:pic>
        <p:nvPicPr>
          <p:cNvPr id="7" name="Picture 6" descr="৯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4038601"/>
            <a:ext cx="381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72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219200" y="4953000"/>
            <a:ext cx="6771456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 বিভাগের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"/>
            <a:ext cx="5943600" cy="445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2438400" y="2895600"/>
            <a:ext cx="3672408" cy="1008112"/>
          </a:xfrm>
          <a:prstGeom prst="ribbon">
            <a:avLst>
              <a:gd name="adj1" fmla="val 16667"/>
              <a:gd name="adj2" fmla="val 68497"/>
            </a:avLst>
          </a:prstGeom>
          <a:blipFill>
            <a:blip r:embed="rId2"/>
            <a:tile tx="0" ty="0" sx="100000" sy="100000" flip="none" algn="tl"/>
          </a:blip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3017" y="3134271"/>
            <a:ext cx="15231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5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195251" y="457200"/>
            <a:ext cx="6398096" cy="11521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228600" y="5754216"/>
            <a:ext cx="8686800" cy="798984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756954"/>
            <a:ext cx="5943600" cy="367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6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219200"/>
            <a:ext cx="6406480" cy="228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ধন্যবাদ। </a:t>
            </a:r>
            <a:endParaRPr lang="en-US" sz="6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452212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4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95763" y="457200"/>
            <a:ext cx="5546370" cy="1143000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2240993"/>
            <a:ext cx="2916324" cy="683951"/>
          </a:xfr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SG" sz="33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SG" sz="33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3068960"/>
            <a:ext cx="4824536" cy="3168351"/>
          </a:xfrm>
          <a:blipFill>
            <a:blip r:embed="rId4"/>
            <a:tile tx="0" ty="0" sx="100000" sy="100000" flip="none" algn="tl"/>
          </a:blipFill>
          <a:ln w="31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মুবাশ্বির আহমদ</a:t>
            </a:r>
            <a:endParaRPr lang="bn-IN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পদবীঃ </a:t>
            </a: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প্রিন্সিপাল</a:t>
            </a:r>
            <a:endParaRPr lang="en-SG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বিএসডি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SG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6136" y="2269046"/>
            <a:ext cx="2391628" cy="655898"/>
          </a:xfr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SG" sz="36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SG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6296" y="3075857"/>
            <a:ext cx="3542904" cy="3782143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SG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SG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28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SG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SG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অধ্যায়ের</a:t>
            </a:r>
            <a:r>
              <a:rPr lang="en-SG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SG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9" y="133427"/>
            <a:ext cx="1693458" cy="169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/>
      <p:bldP spid="4" grpId="0" build="p" animBg="1"/>
      <p:bldP spid="5" grpId="0" build="p" animBg="1"/>
      <p:bldP spid="6" grpId="0" build="p" animBg="1"/>
      <p:bldP spid="6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5826719" cy="1646302"/>
          </a:xfrm>
        </p:spPr>
        <p:txBody>
          <a:bodyPr/>
          <a:lstStyle/>
          <a:p>
            <a:pPr algn="l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পৌরনীতি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6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8424934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908" y="2249269"/>
            <a:ext cx="854556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327157"/>
            <a:ext cx="8519315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934" y="2971800"/>
            <a:ext cx="8554538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8622196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8622196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1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7859" y="159603"/>
            <a:ext cx="587734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36914"/>
            <a:ext cx="3352800" cy="19158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17320"/>
            <a:ext cx="3352800" cy="2011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81400"/>
            <a:ext cx="3810000" cy="27916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81400"/>
            <a:ext cx="382088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69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3962400" cy="25672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37859" y="159603"/>
            <a:ext cx="587734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</a:t>
            </a:r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কিছু ছবি দেখি 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143000"/>
            <a:ext cx="4136923" cy="2514600"/>
          </a:xfrm>
          <a:prstGeom prst="rect">
            <a:avLst/>
          </a:prstGeom>
        </p:spPr>
      </p:pic>
      <p:pic>
        <p:nvPicPr>
          <p:cNvPr id="5" name="Picture 4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282" y="4191000"/>
            <a:ext cx="4009118" cy="2362200"/>
          </a:xfrm>
          <a:prstGeom prst="rect">
            <a:avLst/>
          </a:prstGeom>
        </p:spPr>
      </p:pic>
      <p:pic>
        <p:nvPicPr>
          <p:cNvPr id="6" name="Picture 5" descr="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114800"/>
            <a:ext cx="3886200" cy="2397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262192" cy="882352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algn="ctr"/>
            <a:r>
              <a:rPr lang="bn-BD" sz="48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</a:t>
            </a:r>
            <a:r>
              <a:rPr lang="bn-IN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ঠঃ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47800"/>
            <a:ext cx="449326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7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266" y="188640"/>
            <a:ext cx="828092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পৌরনীতির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ধারণা ও সংজ্ঞা 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407" y="1417122"/>
            <a:ext cx="9041593" cy="40318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‘Civics’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‘Civics’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সিভিস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ও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সিভিটাস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ও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নগররাষ্ট্রে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ইঙ্গিত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  <a:endParaRPr lang="en-US" sz="32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1219200"/>
            <a:ext cx="3657601" cy="2551815"/>
          </a:xfrm>
        </p:spPr>
      </p:pic>
      <p:sp>
        <p:nvSpPr>
          <p:cNvPr id="6" name="Title 5"/>
          <p:cNvSpPr txBox="1">
            <a:spLocks/>
          </p:cNvSpPr>
          <p:nvPr/>
        </p:nvSpPr>
        <p:spPr>
          <a:xfrm>
            <a:off x="838200" y="971272"/>
            <a:ext cx="73914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000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পরিধি ও বিষয়বস্তু</a:t>
            </a:r>
            <a:endParaRPr lang="en-US" sz="4000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6216"/>
            <a:ext cx="2895600" cy="1951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3505200" cy="2449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114800"/>
            <a:ext cx="3581400" cy="245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2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232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Kalpurush</vt:lpstr>
      <vt:lpstr>NikoshBAN</vt:lpstr>
      <vt:lpstr>Times New Roman</vt:lpstr>
      <vt:lpstr>Trebuchet MS</vt:lpstr>
      <vt:lpstr>Tw Cen MT</vt:lpstr>
      <vt:lpstr>Wingdings 3</vt:lpstr>
      <vt:lpstr>Thatch</vt:lpstr>
      <vt:lpstr>Facet</vt:lpstr>
      <vt:lpstr>PowerPoint Presentation</vt:lpstr>
      <vt:lpstr> পরিচিতি</vt:lpstr>
      <vt:lpstr>আজকের পাঠ পৌরনীতি পরিচিতি</vt:lpstr>
      <vt:lpstr>PowerPoint Presentation</vt:lpstr>
      <vt:lpstr>PowerPoint Presentation</vt:lpstr>
      <vt:lpstr>PowerPoint Presentation</vt:lpstr>
      <vt:lpstr>আজকের পাঠঃ পৌরনীতি ও সুশাসন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pc</cp:lastModifiedBy>
  <cp:revision>835</cp:revision>
  <dcterms:created xsi:type="dcterms:W3CDTF">2013-06-03T19:14:10Z</dcterms:created>
  <dcterms:modified xsi:type="dcterms:W3CDTF">2020-11-12T02:15:48Z</dcterms:modified>
</cp:coreProperties>
</file>