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6235D-AFE2-4FF5-A8CC-8EAE6EEDDC7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9EE608-8BE4-4117-8767-10D86543B457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bn-BD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মূল্যায়ন</a:t>
          </a:r>
          <a:endParaRPr lang="en-US" sz="1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F066860-DAE9-4B9A-9B5A-E450E97A56C6}" type="parTrans" cxnId="{3F39B1D5-5412-4BA8-93A5-683D637E0966}">
      <dgm:prSet/>
      <dgm:spPr/>
      <dgm:t>
        <a:bodyPr/>
        <a:lstStyle/>
        <a:p>
          <a:endParaRPr lang="en-US"/>
        </a:p>
      </dgm:t>
    </dgm:pt>
    <dgm:pt modelId="{FE6D8883-0CF9-4B43-B9CC-C7F8E07B253C}" type="sibTrans" cxnId="{3F39B1D5-5412-4BA8-93A5-683D637E0966}">
      <dgm:prSet/>
      <dgm:spPr/>
      <dgm:t>
        <a:bodyPr/>
        <a:lstStyle/>
        <a:p>
          <a:endParaRPr lang="en-US"/>
        </a:p>
      </dgm:t>
    </dgm:pt>
    <dgm:pt modelId="{53A148B2-3570-4B66-A363-D56589ECF244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কয়টি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পদ্ধতিতে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বীজ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শুকানো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?</a:t>
          </a:r>
          <a:r>
            <a:rPr lang="bn-BD" sz="2800" b="1" dirty="0">
              <a:latin typeface="NikoshBAN" pitchFamily="2" charset="0"/>
              <a:cs typeface="NikoshBAN" pitchFamily="2" charset="0"/>
            </a:rPr>
            <a:t>  </a:t>
          </a:r>
          <a:endParaRPr lang="en-US" sz="2800" b="1" dirty="0"/>
        </a:p>
        <a:p>
          <a:pPr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8B7C4369-933F-4317-B083-6011301CEA90}" type="parTrans" cxnId="{E6D481FB-AECD-4340-BE4F-EECA78243610}">
      <dgm:prSet/>
      <dgm:spPr/>
      <dgm:t>
        <a:bodyPr/>
        <a:lstStyle/>
        <a:p>
          <a:endParaRPr lang="en-US"/>
        </a:p>
      </dgm:t>
    </dgm:pt>
    <dgm:pt modelId="{00C8B27F-22ED-470D-99A1-55CA819F6F60}" type="sibTrans" cxnId="{E6D481FB-AECD-4340-BE4F-EECA78243610}">
      <dgm:prSet/>
      <dgm:spPr/>
      <dgm:t>
        <a:bodyPr/>
        <a:lstStyle/>
        <a:p>
          <a:endParaRPr lang="en-US"/>
        </a:p>
      </dgm:t>
    </dgm:pt>
    <dgm:pt modelId="{775B4AF0-5028-4629-92BB-71A02F18AA81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২।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কিভাবে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অঙ্করোগম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ক্ষমতা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বাড়ানো</a:t>
          </a:r>
          <a:r>
            <a: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2800" dirty="0"/>
        </a:p>
      </dgm:t>
    </dgm:pt>
    <dgm:pt modelId="{0FD0CFAA-4676-45E1-969A-0B66CF896A24}" type="parTrans" cxnId="{F227F2E1-FABC-4D3D-9C84-EFE38C46C7A2}">
      <dgm:prSet/>
      <dgm:spPr/>
      <dgm:t>
        <a:bodyPr/>
        <a:lstStyle/>
        <a:p>
          <a:endParaRPr lang="en-US"/>
        </a:p>
      </dgm:t>
    </dgm:pt>
    <dgm:pt modelId="{0CA185D5-788A-43B1-B443-72E2990502E2}" type="sibTrans" cxnId="{F227F2E1-FABC-4D3D-9C84-EFE38C46C7A2}">
      <dgm:prSet/>
      <dgm:spPr/>
      <dgm:t>
        <a:bodyPr/>
        <a:lstStyle/>
        <a:p>
          <a:endParaRPr lang="en-US"/>
        </a:p>
      </dgm:t>
    </dgm:pt>
    <dgm:pt modelId="{90F0B6FF-3C25-47A0-A5D3-B670F77D2E59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en-US" sz="24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বীজ়</a:t>
          </a:r>
          <a:r>
            <a: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সংরক্ষণের</a:t>
          </a:r>
          <a:r>
            <a: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২টি </a:t>
          </a:r>
          <a:r>
            <a:rPr lang="en-US" sz="24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বল</a:t>
          </a:r>
          <a:r>
            <a:rPr lang="bn-BD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?  </a:t>
          </a:r>
          <a:endParaRPr lang="en-US" sz="2400" b="1" dirty="0">
            <a:solidFill>
              <a:srgbClr val="FFFF00"/>
            </a:solidFill>
          </a:endParaRPr>
        </a:p>
        <a:p>
          <a:pPr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941E95C2-B3BA-48CA-A024-6657FCAECE2C}" type="parTrans" cxnId="{79FF114F-2F53-4702-9B29-F62FAFB648F7}">
      <dgm:prSet/>
      <dgm:spPr/>
      <dgm:t>
        <a:bodyPr/>
        <a:lstStyle/>
        <a:p>
          <a:endParaRPr lang="en-US"/>
        </a:p>
      </dgm:t>
    </dgm:pt>
    <dgm:pt modelId="{447B7A8A-04A1-4D82-864E-A79FB56F50CD}" type="sibTrans" cxnId="{79FF114F-2F53-4702-9B29-F62FAFB648F7}">
      <dgm:prSet/>
      <dgm:spPr/>
      <dgm:t>
        <a:bodyPr/>
        <a:lstStyle/>
        <a:p>
          <a:endParaRPr lang="en-US"/>
        </a:p>
      </dgm:t>
    </dgm:pt>
    <dgm:pt modelId="{0431CCCC-1C5B-4BA3-9CB0-9768CFC619CA}" type="pres">
      <dgm:prSet presAssocID="{B366235D-AFE2-4FF5-A8CC-8EAE6EEDDC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98215-0AED-426C-9A8C-C199A3938EAE}" type="pres">
      <dgm:prSet presAssocID="{D49EE608-8BE4-4117-8767-10D86543B457}" presName="root1" presStyleCnt="0"/>
      <dgm:spPr/>
    </dgm:pt>
    <dgm:pt modelId="{5FB6C8D0-342A-46A1-8D7A-6BB82523C59A}" type="pres">
      <dgm:prSet presAssocID="{D49EE608-8BE4-4117-8767-10D86543B457}" presName="LevelOneTextNode" presStyleLbl="node0" presStyleIdx="0" presStyleCnt="1" custScaleX="146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06FB72-3843-4CDD-BEF4-9AFA0B5DB02A}" type="pres">
      <dgm:prSet presAssocID="{D49EE608-8BE4-4117-8767-10D86543B457}" presName="level2hierChild" presStyleCnt="0"/>
      <dgm:spPr/>
    </dgm:pt>
    <dgm:pt modelId="{DA5E6CA7-72EA-4EC4-83ED-DC9DD91F8839}" type="pres">
      <dgm:prSet presAssocID="{8B7C4369-933F-4317-B083-6011301CEA9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E84CC0E-0454-4A80-841C-8624C69723D1}" type="pres">
      <dgm:prSet presAssocID="{8B7C4369-933F-4317-B083-6011301CEA9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2F6B4DA-59F2-4BC7-B93F-98125AC26996}" type="pres">
      <dgm:prSet presAssocID="{53A148B2-3570-4B66-A363-D56589ECF244}" presName="root2" presStyleCnt="0"/>
      <dgm:spPr/>
    </dgm:pt>
    <dgm:pt modelId="{8F38E045-0012-4468-A085-F4CA869670D2}" type="pres">
      <dgm:prSet presAssocID="{53A148B2-3570-4B66-A363-D56589ECF244}" presName="LevelTwoTextNode" presStyleLbl="node2" presStyleIdx="0" presStyleCnt="3" custScaleX="409659" custScaleY="147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E3079-018C-4B6B-8104-5383560C5353}" type="pres">
      <dgm:prSet presAssocID="{53A148B2-3570-4B66-A363-D56589ECF244}" presName="level3hierChild" presStyleCnt="0"/>
      <dgm:spPr/>
    </dgm:pt>
    <dgm:pt modelId="{E359F5C8-9FD2-40FF-A052-922BC9990A47}" type="pres">
      <dgm:prSet presAssocID="{0FD0CFAA-4676-45E1-969A-0B66CF896A2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F1CF837-C5C5-4FB9-9553-A70EA25D5A0A}" type="pres">
      <dgm:prSet presAssocID="{0FD0CFAA-4676-45E1-969A-0B66CF896A2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58A3EDD-16D3-4ADC-94CE-1ADE6F7DB7FF}" type="pres">
      <dgm:prSet presAssocID="{775B4AF0-5028-4629-92BB-71A02F18AA81}" presName="root2" presStyleCnt="0"/>
      <dgm:spPr/>
    </dgm:pt>
    <dgm:pt modelId="{3E4DBFA5-4683-42DE-9CB3-33F75E405D47}" type="pres">
      <dgm:prSet presAssocID="{775B4AF0-5028-4629-92BB-71A02F18AA81}" presName="LevelTwoTextNode" presStyleLbl="node2" presStyleIdx="1" presStyleCnt="3" custScaleX="411677" custScaleY="136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6C07A-CAE2-49D1-9291-1419A86A587D}" type="pres">
      <dgm:prSet presAssocID="{775B4AF0-5028-4629-92BB-71A02F18AA81}" presName="level3hierChild" presStyleCnt="0"/>
      <dgm:spPr/>
    </dgm:pt>
    <dgm:pt modelId="{901B8142-62F6-4E21-AB3C-8829B0F872EA}" type="pres">
      <dgm:prSet presAssocID="{941E95C2-B3BA-48CA-A024-6657FCAECE2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938CBBA-6581-4E7F-8D45-60938241CDFC}" type="pres">
      <dgm:prSet presAssocID="{941E95C2-B3BA-48CA-A024-6657FCAECE2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5DD07F8-0858-45BE-A10C-4B7647B4927D}" type="pres">
      <dgm:prSet presAssocID="{90F0B6FF-3C25-47A0-A5D3-B670F77D2E59}" presName="root2" presStyleCnt="0"/>
      <dgm:spPr/>
    </dgm:pt>
    <dgm:pt modelId="{48FD98FA-1172-491F-A096-6CD1AD15F6A9}" type="pres">
      <dgm:prSet presAssocID="{90F0B6FF-3C25-47A0-A5D3-B670F77D2E59}" presName="LevelTwoTextNode" presStyleLbl="node2" presStyleIdx="2" presStyleCnt="3" custScaleX="409659" custScaleY="134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A0C36-E43A-4D75-AC6B-6BAA23BFDE97}" type="pres">
      <dgm:prSet presAssocID="{90F0B6FF-3C25-47A0-A5D3-B670F77D2E59}" presName="level3hierChild" presStyleCnt="0"/>
      <dgm:spPr/>
    </dgm:pt>
  </dgm:ptLst>
  <dgm:cxnLst>
    <dgm:cxn modelId="{5F4E9108-FB61-46F4-A36C-79ABAD770970}" type="presOf" srcId="{D49EE608-8BE4-4117-8767-10D86543B457}" destId="{5FB6C8D0-342A-46A1-8D7A-6BB82523C59A}" srcOrd="0" destOrd="0" presId="urn:microsoft.com/office/officeart/2008/layout/HorizontalMultiLevelHierarchy"/>
    <dgm:cxn modelId="{2D08F760-C2A0-4885-8B8A-E522FAE23180}" type="presOf" srcId="{0FD0CFAA-4676-45E1-969A-0B66CF896A24}" destId="{AF1CF837-C5C5-4FB9-9553-A70EA25D5A0A}" srcOrd="1" destOrd="0" presId="urn:microsoft.com/office/officeart/2008/layout/HorizontalMultiLevelHierarchy"/>
    <dgm:cxn modelId="{1075BE59-4C83-4A2C-B446-1DCA8E5D14B3}" type="presOf" srcId="{941E95C2-B3BA-48CA-A024-6657FCAECE2C}" destId="{1938CBBA-6581-4E7F-8D45-60938241CDFC}" srcOrd="1" destOrd="0" presId="urn:microsoft.com/office/officeart/2008/layout/HorizontalMultiLevelHierarchy"/>
    <dgm:cxn modelId="{C42FEDBA-5545-4593-B898-DA1C9B338F21}" type="presOf" srcId="{53A148B2-3570-4B66-A363-D56589ECF244}" destId="{8F38E045-0012-4468-A085-F4CA869670D2}" srcOrd="0" destOrd="0" presId="urn:microsoft.com/office/officeart/2008/layout/HorizontalMultiLevelHierarchy"/>
    <dgm:cxn modelId="{79FF114F-2F53-4702-9B29-F62FAFB648F7}" srcId="{D49EE608-8BE4-4117-8767-10D86543B457}" destId="{90F0B6FF-3C25-47A0-A5D3-B670F77D2E59}" srcOrd="2" destOrd="0" parTransId="{941E95C2-B3BA-48CA-A024-6657FCAECE2C}" sibTransId="{447B7A8A-04A1-4D82-864E-A79FB56F50CD}"/>
    <dgm:cxn modelId="{3F39B1D5-5412-4BA8-93A5-683D637E0966}" srcId="{B366235D-AFE2-4FF5-A8CC-8EAE6EEDDC74}" destId="{D49EE608-8BE4-4117-8767-10D86543B457}" srcOrd="0" destOrd="0" parTransId="{0F066860-DAE9-4B9A-9B5A-E450E97A56C6}" sibTransId="{FE6D8883-0CF9-4B43-B9CC-C7F8E07B253C}"/>
    <dgm:cxn modelId="{CD998AA4-79BC-47C0-98A0-808A8BF29058}" type="presOf" srcId="{775B4AF0-5028-4629-92BB-71A02F18AA81}" destId="{3E4DBFA5-4683-42DE-9CB3-33F75E405D47}" srcOrd="0" destOrd="0" presId="urn:microsoft.com/office/officeart/2008/layout/HorizontalMultiLevelHierarchy"/>
    <dgm:cxn modelId="{9FD0A469-0182-483E-B86A-8B319E8A0BB4}" type="presOf" srcId="{8B7C4369-933F-4317-B083-6011301CEA90}" destId="{8E84CC0E-0454-4A80-841C-8624C69723D1}" srcOrd="1" destOrd="0" presId="urn:microsoft.com/office/officeart/2008/layout/HorizontalMultiLevelHierarchy"/>
    <dgm:cxn modelId="{F227F2E1-FABC-4D3D-9C84-EFE38C46C7A2}" srcId="{D49EE608-8BE4-4117-8767-10D86543B457}" destId="{775B4AF0-5028-4629-92BB-71A02F18AA81}" srcOrd="1" destOrd="0" parTransId="{0FD0CFAA-4676-45E1-969A-0B66CF896A24}" sibTransId="{0CA185D5-788A-43B1-B443-72E2990502E2}"/>
    <dgm:cxn modelId="{8880244F-8BCA-4313-AFEF-E3E4A03FD5DB}" type="presOf" srcId="{B366235D-AFE2-4FF5-A8CC-8EAE6EEDDC74}" destId="{0431CCCC-1C5B-4BA3-9CB0-9768CFC619CA}" srcOrd="0" destOrd="0" presId="urn:microsoft.com/office/officeart/2008/layout/HorizontalMultiLevelHierarchy"/>
    <dgm:cxn modelId="{E6D481FB-AECD-4340-BE4F-EECA78243610}" srcId="{D49EE608-8BE4-4117-8767-10D86543B457}" destId="{53A148B2-3570-4B66-A363-D56589ECF244}" srcOrd="0" destOrd="0" parTransId="{8B7C4369-933F-4317-B083-6011301CEA90}" sibTransId="{00C8B27F-22ED-470D-99A1-55CA819F6F60}"/>
    <dgm:cxn modelId="{6B4F08F7-F9BE-4B8A-9D21-78D858993347}" type="presOf" srcId="{941E95C2-B3BA-48CA-A024-6657FCAECE2C}" destId="{901B8142-62F6-4E21-AB3C-8829B0F872EA}" srcOrd="0" destOrd="0" presId="urn:microsoft.com/office/officeart/2008/layout/HorizontalMultiLevelHierarchy"/>
    <dgm:cxn modelId="{4A46DB8C-EA6C-427F-9070-55AB4E08586B}" type="presOf" srcId="{90F0B6FF-3C25-47A0-A5D3-B670F77D2E59}" destId="{48FD98FA-1172-491F-A096-6CD1AD15F6A9}" srcOrd="0" destOrd="0" presId="urn:microsoft.com/office/officeart/2008/layout/HorizontalMultiLevelHierarchy"/>
    <dgm:cxn modelId="{51177F9E-CCBE-4A7E-ADE4-9CF555917381}" type="presOf" srcId="{0FD0CFAA-4676-45E1-969A-0B66CF896A24}" destId="{E359F5C8-9FD2-40FF-A052-922BC9990A47}" srcOrd="0" destOrd="0" presId="urn:microsoft.com/office/officeart/2008/layout/HorizontalMultiLevelHierarchy"/>
    <dgm:cxn modelId="{3ECC61A9-5DFA-4B81-A8A5-B854173D43BD}" type="presOf" srcId="{8B7C4369-933F-4317-B083-6011301CEA90}" destId="{DA5E6CA7-72EA-4EC4-83ED-DC9DD91F8839}" srcOrd="0" destOrd="0" presId="urn:microsoft.com/office/officeart/2008/layout/HorizontalMultiLevelHierarchy"/>
    <dgm:cxn modelId="{63380362-C000-4CA7-A742-DF18CBF40BFA}" type="presParOf" srcId="{0431CCCC-1C5B-4BA3-9CB0-9768CFC619CA}" destId="{BC098215-0AED-426C-9A8C-C199A3938EAE}" srcOrd="0" destOrd="0" presId="urn:microsoft.com/office/officeart/2008/layout/HorizontalMultiLevelHierarchy"/>
    <dgm:cxn modelId="{86D1975F-E087-4FA5-967F-F47B3163D21A}" type="presParOf" srcId="{BC098215-0AED-426C-9A8C-C199A3938EAE}" destId="{5FB6C8D0-342A-46A1-8D7A-6BB82523C59A}" srcOrd="0" destOrd="0" presId="urn:microsoft.com/office/officeart/2008/layout/HorizontalMultiLevelHierarchy"/>
    <dgm:cxn modelId="{69ED9364-5BAA-4328-9A38-533225359D9D}" type="presParOf" srcId="{BC098215-0AED-426C-9A8C-C199A3938EAE}" destId="{9C06FB72-3843-4CDD-BEF4-9AFA0B5DB02A}" srcOrd="1" destOrd="0" presId="urn:microsoft.com/office/officeart/2008/layout/HorizontalMultiLevelHierarchy"/>
    <dgm:cxn modelId="{6FC14E3E-EEDD-4D76-AC64-08F478B7DEEB}" type="presParOf" srcId="{9C06FB72-3843-4CDD-BEF4-9AFA0B5DB02A}" destId="{DA5E6CA7-72EA-4EC4-83ED-DC9DD91F8839}" srcOrd="0" destOrd="0" presId="urn:microsoft.com/office/officeart/2008/layout/HorizontalMultiLevelHierarchy"/>
    <dgm:cxn modelId="{C4D45884-5B28-4F69-8B28-CD765B7A2F94}" type="presParOf" srcId="{DA5E6CA7-72EA-4EC4-83ED-DC9DD91F8839}" destId="{8E84CC0E-0454-4A80-841C-8624C69723D1}" srcOrd="0" destOrd="0" presId="urn:microsoft.com/office/officeart/2008/layout/HorizontalMultiLevelHierarchy"/>
    <dgm:cxn modelId="{CAA15F52-0D0E-458F-8D0A-7FB0631BED01}" type="presParOf" srcId="{9C06FB72-3843-4CDD-BEF4-9AFA0B5DB02A}" destId="{92F6B4DA-59F2-4BC7-B93F-98125AC26996}" srcOrd="1" destOrd="0" presId="urn:microsoft.com/office/officeart/2008/layout/HorizontalMultiLevelHierarchy"/>
    <dgm:cxn modelId="{6E65177D-9223-4339-9974-E120029F54F5}" type="presParOf" srcId="{92F6B4DA-59F2-4BC7-B93F-98125AC26996}" destId="{8F38E045-0012-4468-A085-F4CA869670D2}" srcOrd="0" destOrd="0" presId="urn:microsoft.com/office/officeart/2008/layout/HorizontalMultiLevelHierarchy"/>
    <dgm:cxn modelId="{05EA0B88-E809-4E2B-ADB3-00268A9BACB2}" type="presParOf" srcId="{92F6B4DA-59F2-4BC7-B93F-98125AC26996}" destId="{096E3079-018C-4B6B-8104-5383560C5353}" srcOrd="1" destOrd="0" presId="urn:microsoft.com/office/officeart/2008/layout/HorizontalMultiLevelHierarchy"/>
    <dgm:cxn modelId="{1B8C91C3-FFB1-42C2-A7DE-D2CF7ED1F577}" type="presParOf" srcId="{9C06FB72-3843-4CDD-BEF4-9AFA0B5DB02A}" destId="{E359F5C8-9FD2-40FF-A052-922BC9990A47}" srcOrd="2" destOrd="0" presId="urn:microsoft.com/office/officeart/2008/layout/HorizontalMultiLevelHierarchy"/>
    <dgm:cxn modelId="{4E25E8D5-641A-47CC-8726-078EBF252584}" type="presParOf" srcId="{E359F5C8-9FD2-40FF-A052-922BC9990A47}" destId="{AF1CF837-C5C5-4FB9-9553-A70EA25D5A0A}" srcOrd="0" destOrd="0" presId="urn:microsoft.com/office/officeart/2008/layout/HorizontalMultiLevelHierarchy"/>
    <dgm:cxn modelId="{664E2AB4-015A-45CB-9635-746CBF3F5868}" type="presParOf" srcId="{9C06FB72-3843-4CDD-BEF4-9AFA0B5DB02A}" destId="{158A3EDD-16D3-4ADC-94CE-1ADE6F7DB7FF}" srcOrd="3" destOrd="0" presId="urn:microsoft.com/office/officeart/2008/layout/HorizontalMultiLevelHierarchy"/>
    <dgm:cxn modelId="{B42BC734-2760-4395-8074-DCCC24B3E899}" type="presParOf" srcId="{158A3EDD-16D3-4ADC-94CE-1ADE6F7DB7FF}" destId="{3E4DBFA5-4683-42DE-9CB3-33F75E405D47}" srcOrd="0" destOrd="0" presId="urn:microsoft.com/office/officeart/2008/layout/HorizontalMultiLevelHierarchy"/>
    <dgm:cxn modelId="{D2285BCF-93F0-4175-81AD-432EC89E8564}" type="presParOf" srcId="{158A3EDD-16D3-4ADC-94CE-1ADE6F7DB7FF}" destId="{A8E6C07A-CAE2-49D1-9291-1419A86A587D}" srcOrd="1" destOrd="0" presId="urn:microsoft.com/office/officeart/2008/layout/HorizontalMultiLevelHierarchy"/>
    <dgm:cxn modelId="{D6ED785A-EFF9-4999-B99D-AB86183C2619}" type="presParOf" srcId="{9C06FB72-3843-4CDD-BEF4-9AFA0B5DB02A}" destId="{901B8142-62F6-4E21-AB3C-8829B0F872EA}" srcOrd="4" destOrd="0" presId="urn:microsoft.com/office/officeart/2008/layout/HorizontalMultiLevelHierarchy"/>
    <dgm:cxn modelId="{BAE5AC0B-2C27-4F2F-86C7-45E41AF7D8A5}" type="presParOf" srcId="{901B8142-62F6-4E21-AB3C-8829B0F872EA}" destId="{1938CBBA-6581-4E7F-8D45-60938241CDFC}" srcOrd="0" destOrd="0" presId="urn:microsoft.com/office/officeart/2008/layout/HorizontalMultiLevelHierarchy"/>
    <dgm:cxn modelId="{F2258612-029E-4AAB-ACEC-47CCFAC5B82A}" type="presParOf" srcId="{9C06FB72-3843-4CDD-BEF4-9AFA0B5DB02A}" destId="{95DD07F8-0858-45BE-A10C-4B7647B4927D}" srcOrd="5" destOrd="0" presId="urn:microsoft.com/office/officeart/2008/layout/HorizontalMultiLevelHierarchy"/>
    <dgm:cxn modelId="{66CCC1D5-8766-4E49-A753-7D1ABF864B90}" type="presParOf" srcId="{95DD07F8-0858-45BE-A10C-4B7647B4927D}" destId="{48FD98FA-1172-491F-A096-6CD1AD15F6A9}" srcOrd="0" destOrd="0" presId="urn:microsoft.com/office/officeart/2008/layout/HorizontalMultiLevelHierarchy"/>
    <dgm:cxn modelId="{C9B88B8E-6FC3-48A3-9762-BA295B5146D3}" type="presParOf" srcId="{95DD07F8-0858-45BE-A10C-4B7647B4927D}" destId="{30FA0C36-E43A-4D75-AC6B-6BAA23BFDE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9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7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D026-AAFB-4F5C-BBEE-6DD81E159D4D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C2AA-4EA0-4124-AF66-14E9CBD37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443"/>
            <a:ext cx="4525122" cy="3627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5345" y="1213450"/>
            <a:ext cx="231345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0812" y="152400"/>
            <a:ext cx="35449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371600"/>
            <a:ext cx="701506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জিনিষে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9889" y="4419600"/>
            <a:ext cx="67265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783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allAtOnce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5562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413982" y="1295400"/>
            <a:ext cx="2557818" cy="838200"/>
          </a:xfrm>
          <a:prstGeom prst="snip2DiagRect">
            <a:avLst>
              <a:gd name="adj1" fmla="val 0"/>
              <a:gd name="adj2" fmla="val 410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392372" y="2286000"/>
            <a:ext cx="2579427" cy="838200"/>
          </a:xfrm>
          <a:prstGeom prst="snip2DiagRect">
            <a:avLst>
              <a:gd name="adj1" fmla="val 0"/>
              <a:gd name="adj2" fmla="val 410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2373" y="3276600"/>
            <a:ext cx="2579426" cy="838200"/>
          </a:xfrm>
          <a:prstGeom prst="snip2DiagRect">
            <a:avLst>
              <a:gd name="adj1" fmla="val 0"/>
              <a:gd name="adj2" fmla="val 410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92373" y="4267200"/>
            <a:ext cx="2579426" cy="838200"/>
          </a:xfrm>
          <a:prstGeom prst="snip2DiagRect">
            <a:avLst>
              <a:gd name="adj1" fmla="val 0"/>
              <a:gd name="adj2" fmla="val 410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92373" y="5257800"/>
            <a:ext cx="2579426" cy="838200"/>
          </a:xfrm>
          <a:prstGeom prst="snip2DiagRect">
            <a:avLst>
              <a:gd name="adj1" fmla="val 0"/>
              <a:gd name="adj2" fmla="val 410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মটকায়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075"/>
            <a:ext cx="4572000" cy="466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3428999" y="1362075"/>
            <a:ext cx="4561765" cy="466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8000"/>
          <a:stretch/>
        </p:blipFill>
        <p:spPr>
          <a:xfrm>
            <a:off x="3394880" y="1366481"/>
            <a:ext cx="4787762" cy="4662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88" y="1362074"/>
            <a:ext cx="4775253" cy="466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t="9894" r="4000"/>
          <a:stretch/>
        </p:blipFill>
        <p:spPr>
          <a:xfrm>
            <a:off x="3418763" y="1362072"/>
            <a:ext cx="4741496" cy="46672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6096001"/>
            <a:ext cx="5638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81000"/>
            <a:ext cx="350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19400"/>
            <a:ext cx="861646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কলসে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7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5999830"/>
              </p:ext>
            </p:extLst>
          </p:nvPr>
        </p:nvGraphicFramePr>
        <p:xfrm>
          <a:off x="228600" y="1066800"/>
          <a:ext cx="8763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0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6C8D0-342A-46A1-8D7A-6BB82523C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FB6C8D0-342A-46A1-8D7A-6BB82523C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E6CA7-72EA-4EC4-83ED-DC9DD91F8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A5E6CA7-72EA-4EC4-83ED-DC9DD91F8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8E045-0012-4468-A085-F4CA8696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F38E045-0012-4468-A085-F4CA86967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59F5C8-9FD2-40FF-A052-922BC9990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359F5C8-9FD2-40FF-A052-922BC9990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4DBFA5-4683-42DE-9CB3-33F75E40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E4DBFA5-4683-42DE-9CB3-33F75E405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1B8142-62F6-4E21-AB3C-8829B0F8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01B8142-62F6-4E21-AB3C-8829B0F87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FD98FA-1172-491F-A096-6CD1AD15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8FD98FA-1172-491F-A096-6CD1AD15F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77200" cy="5791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2362200"/>
            <a:ext cx="3913251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3238">
            <a:off x="-1149056" y="3808909"/>
            <a:ext cx="3810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2974" flipH="1">
            <a:off x="7095266" y="3558792"/>
            <a:ext cx="2843318" cy="3184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83583"/>
            <a:ext cx="6540500" cy="1750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48" y="5562600"/>
            <a:ext cx="2133604" cy="149352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33715" y="-595952"/>
            <a:ext cx="4463557" cy="5941201"/>
            <a:chOff x="2615495" y="-595952"/>
            <a:chExt cx="4463557" cy="5941201"/>
          </a:xfrm>
        </p:grpSpPr>
        <p:sp>
          <p:nvSpPr>
            <p:cNvPr id="7" name="Rounded Rectangle 6"/>
            <p:cNvSpPr/>
            <p:nvPr/>
          </p:nvSpPr>
          <p:spPr>
            <a:xfrm>
              <a:off x="2615495" y="-595952"/>
              <a:ext cx="3657600" cy="3657600"/>
            </a:xfrm>
            <a:prstGeom prst="roundRect">
              <a:avLst>
                <a:gd name="adj" fmla="val 0"/>
              </a:avLst>
            </a:prstGeom>
            <a:ln/>
            <a:scene3d>
              <a:camera prst="isometricOffAxis1Top"/>
              <a:lightRig rig="threePt" dir="t"/>
            </a:scene3d>
            <a:sp3d>
              <a:bevelT w="825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21452" y="1687649"/>
              <a:ext cx="3657600" cy="3657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33000">
                  <a:srgbClr val="9CB86E"/>
                </a:gs>
                <a:gs pos="0">
                  <a:srgbClr val="156B13"/>
                </a:gs>
              </a:gsLst>
              <a:lin ang="16200000" scaled="0"/>
            </a:gra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endPara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বিষয়ঃ 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 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bn-BD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সময়ঃ ৪৫ মিনিট  </a:t>
              </a:r>
            </a:p>
            <a:p>
              <a:endPara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9131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851" y="1066800"/>
            <a:ext cx="29514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baseline="0" dirty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0" dirty="0" err="1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baseline="0" dirty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- </a:t>
            </a:r>
            <a:endParaRPr lang="en-US" sz="3200" b="1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92" y="1798139"/>
            <a:ext cx="4946807" cy="3445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89" y="1798139"/>
            <a:ext cx="4971953" cy="3445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0189" y="5296420"/>
            <a:ext cx="4946809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88" y="1805406"/>
            <a:ext cx="4971953" cy="34459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9112" y="5301968"/>
            <a:ext cx="4946809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160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372866"/>
            <a:ext cx="8001000" cy="2112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6025" y="3066871"/>
            <a:ext cx="407194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31741"/>
            <a:ext cx="326884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3200" b="1" dirty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4605" y="1607799"/>
            <a:ext cx="3405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বীজ কি বলতে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3622" y="2286492"/>
            <a:ext cx="5351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বীজ সংরক্ষণের পদ্ধতি বলতে পারবে।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991164"/>
            <a:ext cx="6879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বীজ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সম্পর্কে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6075812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28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  <a:alpha val="46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0"/>
            <a:ext cx="4758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সমুহঃ</a:t>
            </a:r>
            <a:endParaRPr lang="bn-BD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97" y="1066800"/>
            <a:ext cx="5767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05" y="1219200"/>
            <a:ext cx="5929756" cy="4392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37" y="1687324"/>
            <a:ext cx="860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নির্দষ্ট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6" y="1760618"/>
            <a:ext cx="8050258" cy="4997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" y="2362200"/>
            <a:ext cx="6833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নির্ভরযোগ্য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1" y="2444880"/>
            <a:ext cx="7029539" cy="40846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15" y="3038101"/>
            <a:ext cx="682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বৃদ্ধিকালে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5" y="3187554"/>
            <a:ext cx="4901955" cy="35704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521" y="3731919"/>
            <a:ext cx="5782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পরিপক্ষতার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>
          <a:xfrm>
            <a:off x="1142247" y="3932311"/>
            <a:ext cx="3886953" cy="28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3" y="368683"/>
            <a:ext cx="4876797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50" y="1524000"/>
            <a:ext cx="5117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096" y="2249010"/>
            <a:ext cx="9086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মাকড়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096" y="2853908"/>
            <a:ext cx="8610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অঙ্কুরোধগম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096" y="3412525"/>
            <a:ext cx="8781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আদ্রতা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স্ট্যান্ডার্ড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4275" y="4423006"/>
            <a:ext cx="1455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076" y="4851583"/>
            <a:ext cx="297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076" y="5410200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6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53425"/>
            <a:ext cx="3507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বাতাসে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515792" cy="4901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89744"/>
            <a:ext cx="6515792" cy="4902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0" y="1010215"/>
            <a:ext cx="6536643" cy="49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করিয়ে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71550"/>
            <a:ext cx="6919099" cy="5189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71550"/>
            <a:ext cx="6910721" cy="51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7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262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NOBI</dc:creator>
  <cp:lastModifiedBy>USER</cp:lastModifiedBy>
  <cp:revision>50</cp:revision>
  <dcterms:created xsi:type="dcterms:W3CDTF">2015-09-24T12:01:34Z</dcterms:created>
  <dcterms:modified xsi:type="dcterms:W3CDTF">2020-11-12T08:56:54Z</dcterms:modified>
</cp:coreProperties>
</file>