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93" r:id="rId3"/>
    <p:sldId id="294" r:id="rId4"/>
    <p:sldId id="290" r:id="rId5"/>
    <p:sldId id="266" r:id="rId6"/>
    <p:sldId id="267" r:id="rId7"/>
    <p:sldId id="287" r:id="rId8"/>
    <p:sldId id="292" r:id="rId9"/>
    <p:sldId id="277" r:id="rId10"/>
    <p:sldId id="289" r:id="rId11"/>
    <p:sldId id="279" r:id="rId12"/>
    <p:sldId id="260" r:id="rId13"/>
    <p:sldId id="285" r:id="rId14"/>
    <p:sldId id="270" r:id="rId15"/>
    <p:sldId id="273" r:id="rId16"/>
    <p:sldId id="275" r:id="rId17"/>
    <p:sldId id="276" r:id="rId18"/>
    <p:sldId id="278" r:id="rId19"/>
    <p:sldId id="283" r:id="rId20"/>
    <p:sldId id="280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72A00-8492-4014-AA2D-F38D64F78BF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F1BFB7-0BB6-4A67-BE4E-B19F3D6690A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/>
            <a:t>.</a:t>
          </a:r>
        </a:p>
      </dgm:t>
    </dgm:pt>
    <dgm:pt modelId="{13D7802C-3A90-4282-845F-98BA771A55B6}" type="parTrans" cxnId="{25B42665-D620-45D3-866D-0765F4945E06}">
      <dgm:prSet/>
      <dgm:spPr/>
      <dgm:t>
        <a:bodyPr/>
        <a:lstStyle/>
        <a:p>
          <a:endParaRPr lang="en-US"/>
        </a:p>
      </dgm:t>
    </dgm:pt>
    <dgm:pt modelId="{D3CDDACD-935E-4FEB-AB0F-B54BB5660ACC}" type="sibTrans" cxnId="{25B42665-D620-45D3-866D-0765F4945E06}">
      <dgm:prSet/>
      <dgm:spPr/>
      <dgm:t>
        <a:bodyPr/>
        <a:lstStyle/>
        <a:p>
          <a:endParaRPr lang="en-US"/>
        </a:p>
      </dgm:t>
    </dgm:pt>
    <dgm:pt modelId="{4449091B-EBE4-4E10-B255-5FB2ED2C378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বনফুল – ১৫ </a:t>
          </a:r>
          <a:endParaRPr lang="en-US" dirty="0">
            <a:solidFill>
              <a:schemeClr val="tx1"/>
            </a:solidFill>
          </a:endParaRPr>
        </a:p>
      </dgm:t>
    </dgm:pt>
    <dgm:pt modelId="{86D03EC4-28BF-4F0D-85DB-A987945C002D}" type="parTrans" cxnId="{4E8B40C1-0949-46BC-8CC2-BAE8921C5B6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6FC4C6B-A21C-42F1-A032-7D83DEC5EDBB}" type="sibTrans" cxnId="{4E8B40C1-0949-46BC-8CC2-BAE8921C5B69}">
      <dgm:prSet/>
      <dgm:spPr/>
      <dgm:t>
        <a:bodyPr/>
        <a:lstStyle/>
        <a:p>
          <a:endParaRPr lang="en-US"/>
        </a:p>
      </dgm:t>
    </dgm:pt>
    <dgm:pt modelId="{E8624DB6-7B88-4442-9A9F-7037D930AF1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  - ১৮৬১ 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E64C4F0-D1FA-4FEF-9F93-67D077CD0A8F}" type="parTrans" cxnId="{EEC2EEBE-0977-43EE-9207-860EA2E9DC61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68CFE256-7633-494A-9BA6-3083D285F624}" type="sibTrans" cxnId="{EEC2EEBE-0977-43EE-9207-860EA2E9DC61}">
      <dgm:prSet/>
      <dgm:spPr/>
      <dgm:t>
        <a:bodyPr/>
        <a:lstStyle/>
        <a:p>
          <a:endParaRPr lang="en-US"/>
        </a:p>
      </dgm:t>
    </dgm:pt>
    <dgm:pt modelId="{DBF94763-2E37-4557-9EE9-7117D46AEC50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গীতাঞ্জলি – ১৯১৩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BF0EE46-BF46-417A-B4D4-C3EDCC1A8810}" type="parTrans" cxnId="{86E84195-B847-4A97-BFEA-927E132E8C9E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80BD0CD-AAF1-4B9B-8E46-CF709E0DBE2F}" type="sibTrans" cxnId="{86E84195-B847-4A97-BFEA-927E132E8C9E}">
      <dgm:prSet/>
      <dgm:spPr/>
      <dgm:t>
        <a:bodyPr/>
        <a:lstStyle/>
        <a:p>
          <a:endParaRPr lang="en-US"/>
        </a:p>
      </dgm:t>
    </dgm:pt>
    <dgm:pt modelId="{78E751CC-8349-4199-9257-157C47F5A9C5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দেবেন্দ্র নাথ ঠাকুর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28A28E4-39BC-4539-8A7B-514E414BFE8D}" type="parTrans" cxnId="{9EA28EDB-4638-47C4-BF90-B49170DC57B3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F85906FF-7BE0-4832-BE58-A5BF89680C9F}" type="sibTrans" cxnId="{9EA28EDB-4638-47C4-BF90-B49170DC57B3}">
      <dgm:prSet/>
      <dgm:spPr/>
      <dgm:t>
        <a:bodyPr/>
        <a:lstStyle/>
        <a:p>
          <a:endParaRPr lang="en-US"/>
        </a:p>
      </dgm:t>
    </dgm:pt>
    <dgm:pt modelId="{DADC9A5A-0CE8-4A3E-B3AA-2892B2C2BDD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b="1">
              <a:solidFill>
                <a:srgbClr val="008000"/>
              </a:solidFill>
              <a:latin typeface="NikoshBAN" pitchFamily="2" charset="0"/>
              <a:cs typeface="NikoshBAN" pitchFamily="2" charset="0"/>
            </a:rPr>
            <a:t>বিসর্জন</a:t>
          </a:r>
          <a:endParaRPr lang="en-US"/>
        </a:p>
      </dgm:t>
    </dgm:pt>
    <dgm:pt modelId="{A4B469DF-2AF3-4718-8727-17F639D2BD8F}" type="parTrans" cxnId="{012145B7-9405-43C8-B33B-B6D978251438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4A0A06AD-4D03-43E8-B4AE-5FDBBFBCF8DA}" type="sibTrans" cxnId="{012145B7-9405-43C8-B33B-B6D978251438}">
      <dgm:prSet/>
      <dgm:spPr/>
      <dgm:t>
        <a:bodyPr/>
        <a:lstStyle/>
        <a:p>
          <a:endParaRPr lang="en-US"/>
        </a:p>
      </dgm:t>
    </dgm:pt>
    <dgm:pt modelId="{5BE0EE5D-E342-46D2-995C-1E2C2BA58576}">
      <dgm:prSet/>
      <dgm:spPr>
        <a:solidFill>
          <a:schemeClr val="accent6"/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 – ১৯৪১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C96AF6-B33D-451D-BF3B-C0127B4E82EA}" type="parTrans" cxnId="{362AE094-6A83-416C-9A84-5CF5A25855F6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EAA2BE9-12FA-4347-932E-A7653E769283}" type="sibTrans" cxnId="{362AE094-6A83-416C-9A84-5CF5A25855F6}">
      <dgm:prSet/>
      <dgm:spPr/>
      <dgm:t>
        <a:bodyPr/>
        <a:lstStyle/>
        <a:p>
          <a:endParaRPr lang="en-US"/>
        </a:p>
      </dgm:t>
    </dgm:pt>
    <dgm:pt modelId="{4A4E8CEA-9AEE-4501-B3DD-E1B5A9CB5B31}">
      <dgm:prSet/>
      <dgm:spPr>
        <a:solidFill>
          <a:srgbClr val="002060"/>
        </a:solidFill>
      </dgm:spPr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শেষের কবিতা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E8EFA70-87AD-4EB5-BC56-031D3B940860}" type="parTrans" cxnId="{9701018D-9E26-4E6F-8FA7-C77B8A1702C3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485660E0-18A8-4BFB-B911-029A7FADDA40}" type="sibTrans" cxnId="{9701018D-9E26-4E6F-8FA7-C77B8A1702C3}">
      <dgm:prSet/>
      <dgm:spPr/>
      <dgm:t>
        <a:bodyPr/>
        <a:lstStyle/>
        <a:p>
          <a:endParaRPr lang="en-US"/>
        </a:p>
      </dgm:t>
    </dgm:pt>
    <dgm:pt modelId="{67CA2526-0A49-40B2-860F-BD4EE64D21D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বলাকা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3A640AA-02EC-4C6C-A263-D5D400E40FEA}" type="parTrans" cxnId="{563C4A1B-171C-48ED-BEA6-30D86AA1E63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40B8D08D-13C6-4F42-8E8B-F45CA66C8D52}" type="sibTrans" cxnId="{563C4A1B-171C-48ED-BEA6-30D86AA1E637}">
      <dgm:prSet/>
      <dgm:spPr/>
      <dgm:t>
        <a:bodyPr/>
        <a:lstStyle/>
        <a:p>
          <a:endParaRPr lang="en-US"/>
        </a:p>
      </dgm:t>
    </dgm:pt>
    <dgm:pt modelId="{DAD0FCD3-5825-450B-85A6-167AC6A77350}" type="pres">
      <dgm:prSet presAssocID="{79272A00-8492-4014-AA2D-F38D64F78B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C2582-F1E3-4C47-9535-10BEE730D2EF}" type="pres">
      <dgm:prSet presAssocID="{37F1BFB7-0BB6-4A67-BE4E-B19F3D6690AD}" presName="centerShape" presStyleLbl="node0" presStyleIdx="0" presStyleCnt="1"/>
      <dgm:spPr/>
      <dgm:t>
        <a:bodyPr/>
        <a:lstStyle/>
        <a:p>
          <a:endParaRPr lang="en-US"/>
        </a:p>
      </dgm:t>
    </dgm:pt>
    <dgm:pt modelId="{18485980-CB5D-44A7-A1D8-540D6C4DE173}" type="pres">
      <dgm:prSet presAssocID="{86D03EC4-28BF-4F0D-85DB-A987945C002D}" presName="parTrans" presStyleLbl="sibTrans2D1" presStyleIdx="0" presStyleCnt="8"/>
      <dgm:spPr/>
      <dgm:t>
        <a:bodyPr/>
        <a:lstStyle/>
        <a:p>
          <a:endParaRPr lang="en-US"/>
        </a:p>
      </dgm:t>
    </dgm:pt>
    <dgm:pt modelId="{224FB12E-6EBD-45C2-8FAE-03B09565ACA0}" type="pres">
      <dgm:prSet presAssocID="{86D03EC4-28BF-4F0D-85DB-A987945C002D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46485891-661A-4679-A9C7-F810F38B7883}" type="pres">
      <dgm:prSet presAssocID="{4449091B-EBE4-4E10-B255-5FB2ED2C378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76F08-B829-416D-ADAB-C55671AA18C9}" type="pres">
      <dgm:prSet presAssocID="{8E64C4F0-D1FA-4FEF-9F93-67D077CD0A8F}" presName="parTrans" presStyleLbl="sibTrans2D1" presStyleIdx="1" presStyleCnt="8" custLinFactNeighborX="1086" custLinFactNeighborY="-20519"/>
      <dgm:spPr/>
      <dgm:t>
        <a:bodyPr/>
        <a:lstStyle/>
        <a:p>
          <a:endParaRPr lang="en-US"/>
        </a:p>
      </dgm:t>
    </dgm:pt>
    <dgm:pt modelId="{05EBFE12-8B41-403C-AC47-99CCD0206472}" type="pres">
      <dgm:prSet presAssocID="{8E64C4F0-D1FA-4FEF-9F93-67D077CD0A8F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CCFB3DF-81FE-4578-B9B8-D0C95C0092EA}" type="pres">
      <dgm:prSet presAssocID="{E8624DB6-7B88-4442-9A9F-7037D930AF1B}" presName="node" presStyleLbl="node1" presStyleIdx="1" presStyleCnt="8" custScaleX="92244" custScaleY="92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7B014-B833-489B-BA17-5BDF1771EF65}" type="pres">
      <dgm:prSet presAssocID="{B28A28E4-39BC-4539-8A7B-514E414BFE8D}" presName="parTrans" presStyleLbl="sibTrans2D1" presStyleIdx="2" presStyleCnt="8"/>
      <dgm:spPr/>
      <dgm:t>
        <a:bodyPr/>
        <a:lstStyle/>
        <a:p>
          <a:endParaRPr lang="en-US"/>
        </a:p>
      </dgm:t>
    </dgm:pt>
    <dgm:pt modelId="{7B3BE1EE-1F2B-491E-85F1-4747CDAA430B}" type="pres">
      <dgm:prSet presAssocID="{B28A28E4-39BC-4539-8A7B-514E414BFE8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A819548C-98A6-4C33-A6F2-998CA5AF8656}" type="pres">
      <dgm:prSet presAssocID="{78E751CC-8349-4199-9257-157C47F5A9C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6A478-C0A6-4082-A26F-27562977EA71}" type="pres">
      <dgm:prSet presAssocID="{FBF0EE46-BF46-417A-B4D4-C3EDCC1A8810}" presName="parTrans" presStyleLbl="sibTrans2D1" presStyleIdx="3" presStyleCnt="8"/>
      <dgm:spPr/>
      <dgm:t>
        <a:bodyPr/>
        <a:lstStyle/>
        <a:p>
          <a:endParaRPr lang="en-US"/>
        </a:p>
      </dgm:t>
    </dgm:pt>
    <dgm:pt modelId="{A2948C2D-D6AB-4C14-BF15-452417EB856E}" type="pres">
      <dgm:prSet presAssocID="{FBF0EE46-BF46-417A-B4D4-C3EDCC1A8810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AF1634A3-26B3-4627-B674-E99699C7AA20}" type="pres">
      <dgm:prSet presAssocID="{DBF94763-2E37-4557-9EE9-7117D46AEC5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08279-881B-4B57-BC33-20B58D2F44D1}" type="pres">
      <dgm:prSet presAssocID="{A4B469DF-2AF3-4718-8727-17F639D2BD8F}" presName="parTrans" presStyleLbl="sibTrans2D1" presStyleIdx="4" presStyleCnt="8"/>
      <dgm:spPr/>
      <dgm:t>
        <a:bodyPr/>
        <a:lstStyle/>
        <a:p>
          <a:endParaRPr lang="en-US"/>
        </a:p>
      </dgm:t>
    </dgm:pt>
    <dgm:pt modelId="{56ACCFF3-A2BE-45EC-8F48-32A4A2286DE3}" type="pres">
      <dgm:prSet presAssocID="{A4B469DF-2AF3-4718-8727-17F639D2BD8F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8FC8E22C-B684-402F-91E4-821F205DF4CF}" type="pres">
      <dgm:prSet presAssocID="{DADC9A5A-0CE8-4A3E-B3AA-2892B2C2BDD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E7A02-2434-45E1-8D53-2E782A43FB76}" type="pres">
      <dgm:prSet presAssocID="{A3A640AA-02EC-4C6C-A263-D5D400E40FEA}" presName="parTrans" presStyleLbl="sibTrans2D1" presStyleIdx="5" presStyleCnt="8"/>
      <dgm:spPr/>
      <dgm:t>
        <a:bodyPr/>
        <a:lstStyle/>
        <a:p>
          <a:endParaRPr lang="en-US"/>
        </a:p>
      </dgm:t>
    </dgm:pt>
    <dgm:pt modelId="{83B9F1B4-10FC-406F-9022-33EF8FB9CA89}" type="pres">
      <dgm:prSet presAssocID="{A3A640AA-02EC-4C6C-A263-D5D400E40FEA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32A53A8F-FD1E-4FF0-96EE-6337B56E77B9}" type="pres">
      <dgm:prSet presAssocID="{67CA2526-0A49-40B2-860F-BD4EE64D21D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3E2DE-1A9A-4356-88E9-9510DEEF9823}" type="pres">
      <dgm:prSet presAssocID="{DE8EFA70-87AD-4EB5-BC56-031D3B940860}" presName="parTrans" presStyleLbl="sibTrans2D1" presStyleIdx="6" presStyleCnt="8"/>
      <dgm:spPr/>
      <dgm:t>
        <a:bodyPr/>
        <a:lstStyle/>
        <a:p>
          <a:endParaRPr lang="en-US"/>
        </a:p>
      </dgm:t>
    </dgm:pt>
    <dgm:pt modelId="{6E80129C-6166-4062-94A8-4A5FE620E728}" type="pres">
      <dgm:prSet presAssocID="{DE8EFA70-87AD-4EB5-BC56-031D3B940860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662C0872-997D-4E08-821B-FB88FCEF960A}" type="pres">
      <dgm:prSet presAssocID="{4A4E8CEA-9AEE-4501-B3DD-E1B5A9CB5B3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061C8-E09F-489F-9785-F119A5AAD06A}" type="pres">
      <dgm:prSet presAssocID="{40C96AF6-B33D-451D-BF3B-C0127B4E82EA}" presName="parTrans" presStyleLbl="sibTrans2D1" presStyleIdx="7" presStyleCnt="8"/>
      <dgm:spPr/>
      <dgm:t>
        <a:bodyPr/>
        <a:lstStyle/>
        <a:p>
          <a:endParaRPr lang="en-US"/>
        </a:p>
      </dgm:t>
    </dgm:pt>
    <dgm:pt modelId="{C2C0ECFC-DCC2-4D60-94B0-93C03433F35B}" type="pres">
      <dgm:prSet presAssocID="{40C96AF6-B33D-451D-BF3B-C0127B4E82EA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43BC8814-ACDA-476B-AD9C-DA606F532C05}" type="pres">
      <dgm:prSet presAssocID="{5BE0EE5D-E342-46D2-995C-1E2C2BA5857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A28EDB-4638-47C4-BF90-B49170DC57B3}" srcId="{37F1BFB7-0BB6-4A67-BE4E-B19F3D6690AD}" destId="{78E751CC-8349-4199-9257-157C47F5A9C5}" srcOrd="2" destOrd="0" parTransId="{B28A28E4-39BC-4539-8A7B-514E414BFE8D}" sibTransId="{F85906FF-7BE0-4832-BE58-A5BF89680C9F}"/>
    <dgm:cxn modelId="{91496208-3D09-4452-BFA3-DE2DC4AB19E6}" type="presOf" srcId="{A3A640AA-02EC-4C6C-A263-D5D400E40FEA}" destId="{ABBE7A02-2434-45E1-8D53-2E782A43FB76}" srcOrd="0" destOrd="0" presId="urn:microsoft.com/office/officeart/2005/8/layout/radial5"/>
    <dgm:cxn modelId="{3127AAF2-DC3A-497E-9B78-4B3D102B850C}" type="presOf" srcId="{A4B469DF-2AF3-4718-8727-17F639D2BD8F}" destId="{56ACCFF3-A2BE-45EC-8F48-32A4A2286DE3}" srcOrd="1" destOrd="0" presId="urn:microsoft.com/office/officeart/2005/8/layout/radial5"/>
    <dgm:cxn modelId="{7763B04D-6923-4ADA-BC35-2CA3CF6C1E3D}" type="presOf" srcId="{86D03EC4-28BF-4F0D-85DB-A987945C002D}" destId="{224FB12E-6EBD-45C2-8FAE-03B09565ACA0}" srcOrd="1" destOrd="0" presId="urn:microsoft.com/office/officeart/2005/8/layout/radial5"/>
    <dgm:cxn modelId="{4E8B40C1-0949-46BC-8CC2-BAE8921C5B69}" srcId="{37F1BFB7-0BB6-4A67-BE4E-B19F3D6690AD}" destId="{4449091B-EBE4-4E10-B255-5FB2ED2C378F}" srcOrd="0" destOrd="0" parTransId="{86D03EC4-28BF-4F0D-85DB-A987945C002D}" sibTransId="{16FC4C6B-A21C-42F1-A032-7D83DEC5EDBB}"/>
    <dgm:cxn modelId="{CE5E218D-6289-4B6C-AEBF-613DFF8DE943}" type="presOf" srcId="{5BE0EE5D-E342-46D2-995C-1E2C2BA58576}" destId="{43BC8814-ACDA-476B-AD9C-DA606F532C05}" srcOrd="0" destOrd="0" presId="urn:microsoft.com/office/officeart/2005/8/layout/radial5"/>
    <dgm:cxn modelId="{C48A463F-5F28-4587-A202-394E0C9CC652}" type="presOf" srcId="{67CA2526-0A49-40B2-860F-BD4EE64D21D8}" destId="{32A53A8F-FD1E-4FF0-96EE-6337B56E77B9}" srcOrd="0" destOrd="0" presId="urn:microsoft.com/office/officeart/2005/8/layout/radial5"/>
    <dgm:cxn modelId="{25B42665-D620-45D3-866D-0765F4945E06}" srcId="{79272A00-8492-4014-AA2D-F38D64F78BFE}" destId="{37F1BFB7-0BB6-4A67-BE4E-B19F3D6690AD}" srcOrd="0" destOrd="0" parTransId="{13D7802C-3A90-4282-845F-98BA771A55B6}" sibTransId="{D3CDDACD-935E-4FEB-AB0F-B54BB5660ACC}"/>
    <dgm:cxn modelId="{607E67A0-E4A0-4271-AF5D-EB31D0C56344}" type="presOf" srcId="{40C96AF6-B33D-451D-BF3B-C0127B4E82EA}" destId="{26D061C8-E09F-489F-9785-F119A5AAD06A}" srcOrd="0" destOrd="0" presId="urn:microsoft.com/office/officeart/2005/8/layout/radial5"/>
    <dgm:cxn modelId="{2BCBDBDA-4603-45F1-9FD0-1F222AAEF034}" type="presOf" srcId="{FBF0EE46-BF46-417A-B4D4-C3EDCC1A8810}" destId="{A2948C2D-D6AB-4C14-BF15-452417EB856E}" srcOrd="1" destOrd="0" presId="urn:microsoft.com/office/officeart/2005/8/layout/radial5"/>
    <dgm:cxn modelId="{8965E070-79CE-49D6-ADE1-AED60A666DEF}" type="presOf" srcId="{8E64C4F0-D1FA-4FEF-9F93-67D077CD0A8F}" destId="{8A076F08-B829-416D-ADAB-C55671AA18C9}" srcOrd="0" destOrd="0" presId="urn:microsoft.com/office/officeart/2005/8/layout/radial5"/>
    <dgm:cxn modelId="{EEC2EEBE-0977-43EE-9207-860EA2E9DC61}" srcId="{37F1BFB7-0BB6-4A67-BE4E-B19F3D6690AD}" destId="{E8624DB6-7B88-4442-9A9F-7037D930AF1B}" srcOrd="1" destOrd="0" parTransId="{8E64C4F0-D1FA-4FEF-9F93-67D077CD0A8F}" sibTransId="{68CFE256-7633-494A-9BA6-3083D285F624}"/>
    <dgm:cxn modelId="{986F3027-E3E8-4E4E-9FB5-D4F0118F557C}" type="presOf" srcId="{A3A640AA-02EC-4C6C-A263-D5D400E40FEA}" destId="{83B9F1B4-10FC-406F-9022-33EF8FB9CA89}" srcOrd="1" destOrd="0" presId="urn:microsoft.com/office/officeart/2005/8/layout/radial5"/>
    <dgm:cxn modelId="{E3731C59-2FCE-4E02-A866-191FDCFBE159}" type="presOf" srcId="{78E751CC-8349-4199-9257-157C47F5A9C5}" destId="{A819548C-98A6-4C33-A6F2-998CA5AF8656}" srcOrd="0" destOrd="0" presId="urn:microsoft.com/office/officeart/2005/8/layout/radial5"/>
    <dgm:cxn modelId="{012145B7-9405-43C8-B33B-B6D978251438}" srcId="{37F1BFB7-0BB6-4A67-BE4E-B19F3D6690AD}" destId="{DADC9A5A-0CE8-4A3E-B3AA-2892B2C2BDD7}" srcOrd="4" destOrd="0" parTransId="{A4B469DF-2AF3-4718-8727-17F639D2BD8F}" sibTransId="{4A0A06AD-4D03-43E8-B4AE-5FDBBFBCF8DA}"/>
    <dgm:cxn modelId="{B70E0CE9-7B08-4B0E-AD26-35704290E64C}" type="presOf" srcId="{86D03EC4-28BF-4F0D-85DB-A987945C002D}" destId="{18485980-CB5D-44A7-A1D8-540D6C4DE173}" srcOrd="0" destOrd="0" presId="urn:microsoft.com/office/officeart/2005/8/layout/radial5"/>
    <dgm:cxn modelId="{362AE094-6A83-416C-9A84-5CF5A25855F6}" srcId="{37F1BFB7-0BB6-4A67-BE4E-B19F3D6690AD}" destId="{5BE0EE5D-E342-46D2-995C-1E2C2BA58576}" srcOrd="7" destOrd="0" parTransId="{40C96AF6-B33D-451D-BF3B-C0127B4E82EA}" sibTransId="{0EAA2BE9-12FA-4347-932E-A7653E769283}"/>
    <dgm:cxn modelId="{DDD2D0A0-40DB-4651-A60E-AE676D587B04}" type="presOf" srcId="{A4B469DF-2AF3-4718-8727-17F639D2BD8F}" destId="{E1208279-881B-4B57-BC33-20B58D2F44D1}" srcOrd="0" destOrd="0" presId="urn:microsoft.com/office/officeart/2005/8/layout/radial5"/>
    <dgm:cxn modelId="{A0AD3D33-A8CC-4A55-9F19-D4D02C057621}" type="presOf" srcId="{4A4E8CEA-9AEE-4501-B3DD-E1B5A9CB5B31}" destId="{662C0872-997D-4E08-821B-FB88FCEF960A}" srcOrd="0" destOrd="0" presId="urn:microsoft.com/office/officeart/2005/8/layout/radial5"/>
    <dgm:cxn modelId="{7DD72D12-F792-4A96-883D-EDB3672B29F4}" type="presOf" srcId="{DE8EFA70-87AD-4EB5-BC56-031D3B940860}" destId="{8BB3E2DE-1A9A-4356-88E9-9510DEEF9823}" srcOrd="0" destOrd="0" presId="urn:microsoft.com/office/officeart/2005/8/layout/radial5"/>
    <dgm:cxn modelId="{8747BFC4-0D5F-49C7-89DF-018C635E43A9}" type="presOf" srcId="{79272A00-8492-4014-AA2D-F38D64F78BFE}" destId="{DAD0FCD3-5825-450B-85A6-167AC6A77350}" srcOrd="0" destOrd="0" presId="urn:microsoft.com/office/officeart/2005/8/layout/radial5"/>
    <dgm:cxn modelId="{86E84195-B847-4A97-BFEA-927E132E8C9E}" srcId="{37F1BFB7-0BB6-4A67-BE4E-B19F3D6690AD}" destId="{DBF94763-2E37-4557-9EE9-7117D46AEC50}" srcOrd="3" destOrd="0" parTransId="{FBF0EE46-BF46-417A-B4D4-C3EDCC1A8810}" sibTransId="{080BD0CD-AAF1-4B9B-8E46-CF709E0DBE2F}"/>
    <dgm:cxn modelId="{5CA23109-39CC-4E7A-80C9-62D129278683}" type="presOf" srcId="{B28A28E4-39BC-4539-8A7B-514E414BFE8D}" destId="{B777B014-B833-489B-BA17-5BDF1771EF65}" srcOrd="0" destOrd="0" presId="urn:microsoft.com/office/officeart/2005/8/layout/radial5"/>
    <dgm:cxn modelId="{E46D2CEB-CFE4-432F-993E-77139428C020}" type="presOf" srcId="{8E64C4F0-D1FA-4FEF-9F93-67D077CD0A8F}" destId="{05EBFE12-8B41-403C-AC47-99CCD0206472}" srcOrd="1" destOrd="0" presId="urn:microsoft.com/office/officeart/2005/8/layout/radial5"/>
    <dgm:cxn modelId="{1C089752-274F-43E9-B320-362FED2308C7}" type="presOf" srcId="{E8624DB6-7B88-4442-9A9F-7037D930AF1B}" destId="{4CCFB3DF-81FE-4578-B9B8-D0C95C0092EA}" srcOrd="0" destOrd="0" presId="urn:microsoft.com/office/officeart/2005/8/layout/radial5"/>
    <dgm:cxn modelId="{908CFD92-E92C-4A6C-A9C2-23A4E98FCA41}" type="presOf" srcId="{40C96AF6-B33D-451D-BF3B-C0127B4E82EA}" destId="{C2C0ECFC-DCC2-4D60-94B0-93C03433F35B}" srcOrd="1" destOrd="0" presId="urn:microsoft.com/office/officeart/2005/8/layout/radial5"/>
    <dgm:cxn modelId="{C2BE888C-716A-4C15-B7A3-C3D0A2AE9AEC}" type="presOf" srcId="{FBF0EE46-BF46-417A-B4D4-C3EDCC1A8810}" destId="{6E36A478-C0A6-4082-A26F-27562977EA71}" srcOrd="0" destOrd="0" presId="urn:microsoft.com/office/officeart/2005/8/layout/radial5"/>
    <dgm:cxn modelId="{D89D4D0A-DAAA-46F8-8751-F5B988A3BF2D}" type="presOf" srcId="{37F1BFB7-0BB6-4A67-BE4E-B19F3D6690AD}" destId="{D9DC2582-F1E3-4C47-9535-10BEE730D2EF}" srcOrd="0" destOrd="0" presId="urn:microsoft.com/office/officeart/2005/8/layout/radial5"/>
    <dgm:cxn modelId="{C6DE19BC-80CD-4120-B69F-556452D0832A}" type="presOf" srcId="{4449091B-EBE4-4E10-B255-5FB2ED2C378F}" destId="{46485891-661A-4679-A9C7-F810F38B7883}" srcOrd="0" destOrd="0" presId="urn:microsoft.com/office/officeart/2005/8/layout/radial5"/>
    <dgm:cxn modelId="{56A7920E-F3B9-4FD0-8C45-A743C4BE450F}" type="presOf" srcId="{DBF94763-2E37-4557-9EE9-7117D46AEC50}" destId="{AF1634A3-26B3-4627-B674-E99699C7AA20}" srcOrd="0" destOrd="0" presId="urn:microsoft.com/office/officeart/2005/8/layout/radial5"/>
    <dgm:cxn modelId="{A8620525-22DB-430A-9C81-C3E1DB2B5B90}" type="presOf" srcId="{B28A28E4-39BC-4539-8A7B-514E414BFE8D}" destId="{7B3BE1EE-1F2B-491E-85F1-4747CDAA430B}" srcOrd="1" destOrd="0" presId="urn:microsoft.com/office/officeart/2005/8/layout/radial5"/>
    <dgm:cxn modelId="{56743E11-0FC2-4B48-AE08-9BC5B7107E30}" type="presOf" srcId="{DADC9A5A-0CE8-4A3E-B3AA-2892B2C2BDD7}" destId="{8FC8E22C-B684-402F-91E4-821F205DF4CF}" srcOrd="0" destOrd="0" presId="urn:microsoft.com/office/officeart/2005/8/layout/radial5"/>
    <dgm:cxn modelId="{49558C8A-2BE3-4493-9FF5-AD2808C31BAA}" type="presOf" srcId="{DE8EFA70-87AD-4EB5-BC56-031D3B940860}" destId="{6E80129C-6166-4062-94A8-4A5FE620E728}" srcOrd="1" destOrd="0" presId="urn:microsoft.com/office/officeart/2005/8/layout/radial5"/>
    <dgm:cxn modelId="{9701018D-9E26-4E6F-8FA7-C77B8A1702C3}" srcId="{37F1BFB7-0BB6-4A67-BE4E-B19F3D6690AD}" destId="{4A4E8CEA-9AEE-4501-B3DD-E1B5A9CB5B31}" srcOrd="6" destOrd="0" parTransId="{DE8EFA70-87AD-4EB5-BC56-031D3B940860}" sibTransId="{485660E0-18A8-4BFB-B911-029A7FADDA40}"/>
    <dgm:cxn modelId="{563C4A1B-171C-48ED-BEA6-30D86AA1E637}" srcId="{37F1BFB7-0BB6-4A67-BE4E-B19F3D6690AD}" destId="{67CA2526-0A49-40B2-860F-BD4EE64D21D8}" srcOrd="5" destOrd="0" parTransId="{A3A640AA-02EC-4C6C-A263-D5D400E40FEA}" sibTransId="{40B8D08D-13C6-4F42-8E8B-F45CA66C8D52}"/>
    <dgm:cxn modelId="{7BB2B4D6-9558-487B-AB2C-17FFE8F0AC25}" type="presParOf" srcId="{DAD0FCD3-5825-450B-85A6-167AC6A77350}" destId="{D9DC2582-F1E3-4C47-9535-10BEE730D2EF}" srcOrd="0" destOrd="0" presId="urn:microsoft.com/office/officeart/2005/8/layout/radial5"/>
    <dgm:cxn modelId="{A9B8464B-8606-4090-85D5-7AD535978518}" type="presParOf" srcId="{DAD0FCD3-5825-450B-85A6-167AC6A77350}" destId="{18485980-CB5D-44A7-A1D8-540D6C4DE173}" srcOrd="1" destOrd="0" presId="urn:microsoft.com/office/officeart/2005/8/layout/radial5"/>
    <dgm:cxn modelId="{8C4D4B47-21AF-41FF-97FB-551E2ACA94A4}" type="presParOf" srcId="{18485980-CB5D-44A7-A1D8-540D6C4DE173}" destId="{224FB12E-6EBD-45C2-8FAE-03B09565ACA0}" srcOrd="0" destOrd="0" presId="urn:microsoft.com/office/officeart/2005/8/layout/radial5"/>
    <dgm:cxn modelId="{6BC7B24F-B601-4164-8A0A-03982FA15E68}" type="presParOf" srcId="{DAD0FCD3-5825-450B-85A6-167AC6A77350}" destId="{46485891-661A-4679-A9C7-F810F38B7883}" srcOrd="2" destOrd="0" presId="urn:microsoft.com/office/officeart/2005/8/layout/radial5"/>
    <dgm:cxn modelId="{66E1CFB4-9652-4A86-A3BE-702A6A93495F}" type="presParOf" srcId="{DAD0FCD3-5825-450B-85A6-167AC6A77350}" destId="{8A076F08-B829-416D-ADAB-C55671AA18C9}" srcOrd="3" destOrd="0" presId="urn:microsoft.com/office/officeart/2005/8/layout/radial5"/>
    <dgm:cxn modelId="{C01B22CE-4895-42B5-B303-F867CEADC89F}" type="presParOf" srcId="{8A076F08-B829-416D-ADAB-C55671AA18C9}" destId="{05EBFE12-8B41-403C-AC47-99CCD0206472}" srcOrd="0" destOrd="0" presId="urn:microsoft.com/office/officeart/2005/8/layout/radial5"/>
    <dgm:cxn modelId="{01FE0878-A267-432E-8C6A-3EE950AC707F}" type="presParOf" srcId="{DAD0FCD3-5825-450B-85A6-167AC6A77350}" destId="{4CCFB3DF-81FE-4578-B9B8-D0C95C0092EA}" srcOrd="4" destOrd="0" presId="urn:microsoft.com/office/officeart/2005/8/layout/radial5"/>
    <dgm:cxn modelId="{6CC47853-F304-40B0-85F9-A2C43F90D381}" type="presParOf" srcId="{DAD0FCD3-5825-450B-85A6-167AC6A77350}" destId="{B777B014-B833-489B-BA17-5BDF1771EF65}" srcOrd="5" destOrd="0" presId="urn:microsoft.com/office/officeart/2005/8/layout/radial5"/>
    <dgm:cxn modelId="{B93926C9-53F6-43C1-A406-7099A825D2F7}" type="presParOf" srcId="{B777B014-B833-489B-BA17-5BDF1771EF65}" destId="{7B3BE1EE-1F2B-491E-85F1-4747CDAA430B}" srcOrd="0" destOrd="0" presId="urn:microsoft.com/office/officeart/2005/8/layout/radial5"/>
    <dgm:cxn modelId="{FE9C1EB3-2218-4B28-B49C-88003412AACD}" type="presParOf" srcId="{DAD0FCD3-5825-450B-85A6-167AC6A77350}" destId="{A819548C-98A6-4C33-A6F2-998CA5AF8656}" srcOrd="6" destOrd="0" presId="urn:microsoft.com/office/officeart/2005/8/layout/radial5"/>
    <dgm:cxn modelId="{A5EBEABE-F629-4B45-BD18-13F4D08975AB}" type="presParOf" srcId="{DAD0FCD3-5825-450B-85A6-167AC6A77350}" destId="{6E36A478-C0A6-4082-A26F-27562977EA71}" srcOrd="7" destOrd="0" presId="urn:microsoft.com/office/officeart/2005/8/layout/radial5"/>
    <dgm:cxn modelId="{A18EEBF5-18DF-48D9-B43E-FD6305F694D1}" type="presParOf" srcId="{6E36A478-C0A6-4082-A26F-27562977EA71}" destId="{A2948C2D-D6AB-4C14-BF15-452417EB856E}" srcOrd="0" destOrd="0" presId="urn:microsoft.com/office/officeart/2005/8/layout/radial5"/>
    <dgm:cxn modelId="{D7DD71A7-3B14-4A19-A895-07DD5EC2F03C}" type="presParOf" srcId="{DAD0FCD3-5825-450B-85A6-167AC6A77350}" destId="{AF1634A3-26B3-4627-B674-E99699C7AA20}" srcOrd="8" destOrd="0" presId="urn:microsoft.com/office/officeart/2005/8/layout/radial5"/>
    <dgm:cxn modelId="{1FE54928-8A97-405C-A102-36179DF0A61A}" type="presParOf" srcId="{DAD0FCD3-5825-450B-85A6-167AC6A77350}" destId="{E1208279-881B-4B57-BC33-20B58D2F44D1}" srcOrd="9" destOrd="0" presId="urn:microsoft.com/office/officeart/2005/8/layout/radial5"/>
    <dgm:cxn modelId="{FB69B7E2-DE65-4868-871A-8C14BFE0832E}" type="presParOf" srcId="{E1208279-881B-4B57-BC33-20B58D2F44D1}" destId="{56ACCFF3-A2BE-45EC-8F48-32A4A2286DE3}" srcOrd="0" destOrd="0" presId="urn:microsoft.com/office/officeart/2005/8/layout/radial5"/>
    <dgm:cxn modelId="{06EA680B-C1FB-4273-A29E-655819982985}" type="presParOf" srcId="{DAD0FCD3-5825-450B-85A6-167AC6A77350}" destId="{8FC8E22C-B684-402F-91E4-821F205DF4CF}" srcOrd="10" destOrd="0" presId="urn:microsoft.com/office/officeart/2005/8/layout/radial5"/>
    <dgm:cxn modelId="{F91C5DBB-6502-4A54-BFEF-4E59C360E313}" type="presParOf" srcId="{DAD0FCD3-5825-450B-85A6-167AC6A77350}" destId="{ABBE7A02-2434-45E1-8D53-2E782A43FB76}" srcOrd="11" destOrd="0" presId="urn:microsoft.com/office/officeart/2005/8/layout/radial5"/>
    <dgm:cxn modelId="{28F2147E-4AFE-4587-BF7D-7EEA6BB32E27}" type="presParOf" srcId="{ABBE7A02-2434-45E1-8D53-2E782A43FB76}" destId="{83B9F1B4-10FC-406F-9022-33EF8FB9CA89}" srcOrd="0" destOrd="0" presId="urn:microsoft.com/office/officeart/2005/8/layout/radial5"/>
    <dgm:cxn modelId="{30878380-6E71-4120-A6D2-49BD27EA0DD5}" type="presParOf" srcId="{DAD0FCD3-5825-450B-85A6-167AC6A77350}" destId="{32A53A8F-FD1E-4FF0-96EE-6337B56E77B9}" srcOrd="12" destOrd="0" presId="urn:microsoft.com/office/officeart/2005/8/layout/radial5"/>
    <dgm:cxn modelId="{B8C25E96-5A11-4A78-8101-1785BBC2CC71}" type="presParOf" srcId="{DAD0FCD3-5825-450B-85A6-167AC6A77350}" destId="{8BB3E2DE-1A9A-4356-88E9-9510DEEF9823}" srcOrd="13" destOrd="0" presId="urn:microsoft.com/office/officeart/2005/8/layout/radial5"/>
    <dgm:cxn modelId="{47329858-0391-4C4E-B135-E5988F63F4C4}" type="presParOf" srcId="{8BB3E2DE-1A9A-4356-88E9-9510DEEF9823}" destId="{6E80129C-6166-4062-94A8-4A5FE620E728}" srcOrd="0" destOrd="0" presId="urn:microsoft.com/office/officeart/2005/8/layout/radial5"/>
    <dgm:cxn modelId="{AE349DAE-7409-4DE8-99CE-EA354F57BDED}" type="presParOf" srcId="{DAD0FCD3-5825-450B-85A6-167AC6A77350}" destId="{662C0872-997D-4E08-821B-FB88FCEF960A}" srcOrd="14" destOrd="0" presId="urn:microsoft.com/office/officeart/2005/8/layout/radial5"/>
    <dgm:cxn modelId="{082AC83B-27C5-410C-BF66-1BFB9128B016}" type="presParOf" srcId="{DAD0FCD3-5825-450B-85A6-167AC6A77350}" destId="{26D061C8-E09F-489F-9785-F119A5AAD06A}" srcOrd="15" destOrd="0" presId="urn:microsoft.com/office/officeart/2005/8/layout/radial5"/>
    <dgm:cxn modelId="{7742F8BA-99DE-486D-99A9-FDFF11C61CAD}" type="presParOf" srcId="{26D061C8-E09F-489F-9785-F119A5AAD06A}" destId="{C2C0ECFC-DCC2-4D60-94B0-93C03433F35B}" srcOrd="0" destOrd="0" presId="urn:microsoft.com/office/officeart/2005/8/layout/radial5"/>
    <dgm:cxn modelId="{D1820B54-E572-4E2C-B5D4-B55D5B5537E7}" type="presParOf" srcId="{DAD0FCD3-5825-450B-85A6-167AC6A77350}" destId="{43BC8814-ACDA-476B-AD9C-DA606F532C0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C2582-F1E3-4C47-9535-10BEE730D2EF}">
      <dsp:nvSpPr>
        <dsp:cNvPr id="0" name=""/>
        <dsp:cNvSpPr/>
      </dsp:nvSpPr>
      <dsp:spPr>
        <a:xfrm>
          <a:off x="3751349" y="2455949"/>
          <a:ext cx="1641300" cy="16413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.</a:t>
          </a:r>
        </a:p>
      </dsp:txBody>
      <dsp:txXfrm>
        <a:off x="3991712" y="2696312"/>
        <a:ext cx="1160574" cy="1160574"/>
      </dsp:txXfrm>
    </dsp:sp>
    <dsp:sp modelId="{18485980-CB5D-44A7-A1D8-540D6C4DE173}">
      <dsp:nvSpPr>
        <dsp:cNvPr id="0" name=""/>
        <dsp:cNvSpPr/>
      </dsp:nvSpPr>
      <dsp:spPr>
        <a:xfrm rot="16200000">
          <a:off x="4319268" y="1714382"/>
          <a:ext cx="505462" cy="558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395088" y="1901810"/>
        <a:ext cx="353823" cy="334826"/>
      </dsp:txXfrm>
    </dsp:sp>
    <dsp:sp modelId="{46485891-661A-4679-A9C7-F810F38B7883}">
      <dsp:nvSpPr>
        <dsp:cNvPr id="0" name=""/>
        <dsp:cNvSpPr/>
      </dsp:nvSpPr>
      <dsp:spPr>
        <a:xfrm>
          <a:off x="3833414" y="25075"/>
          <a:ext cx="1477170" cy="147717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বনফুল – ১৫ 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4049741" y="241402"/>
        <a:ext cx="1044516" cy="1044516"/>
      </dsp:txXfrm>
    </dsp:sp>
    <dsp:sp modelId="{8A076F08-B829-416D-ADAB-C55671AA18C9}">
      <dsp:nvSpPr>
        <dsp:cNvPr id="0" name=""/>
        <dsp:cNvSpPr/>
      </dsp:nvSpPr>
      <dsp:spPr>
        <a:xfrm rot="18900000">
          <a:off x="5236909" y="1956071"/>
          <a:ext cx="535823" cy="558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260450" y="2124512"/>
        <a:ext cx="375076" cy="334826"/>
      </dsp:txXfrm>
    </dsp:sp>
    <dsp:sp modelId="{4CCFB3DF-81FE-4578-B9B8-D0C95C0092EA}">
      <dsp:nvSpPr>
        <dsp:cNvPr id="0" name=""/>
        <dsp:cNvSpPr/>
      </dsp:nvSpPr>
      <dsp:spPr>
        <a:xfrm>
          <a:off x="5667615" y="818383"/>
          <a:ext cx="1362601" cy="136260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  - ১৮৬১ </a:t>
          </a:r>
          <a:endParaRPr lang="en-US" sz="2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867163" y="1017931"/>
        <a:ext cx="963505" cy="963505"/>
      </dsp:txXfrm>
    </dsp:sp>
    <dsp:sp modelId="{B777B014-B833-489B-BA17-5BDF1771EF65}">
      <dsp:nvSpPr>
        <dsp:cNvPr id="0" name=""/>
        <dsp:cNvSpPr/>
      </dsp:nvSpPr>
      <dsp:spPr>
        <a:xfrm>
          <a:off x="5602465" y="2997578"/>
          <a:ext cx="505462" cy="558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602465" y="3109186"/>
        <a:ext cx="353823" cy="334826"/>
      </dsp:txXfrm>
    </dsp:sp>
    <dsp:sp modelId="{A819548C-98A6-4C33-A6F2-998CA5AF8656}">
      <dsp:nvSpPr>
        <dsp:cNvPr id="0" name=""/>
        <dsp:cNvSpPr/>
      </dsp:nvSpPr>
      <dsp:spPr>
        <a:xfrm>
          <a:off x="6346353" y="2538014"/>
          <a:ext cx="1477170" cy="1477170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>
              <a:latin typeface="NikoshBAN" pitchFamily="2" charset="0"/>
              <a:cs typeface="NikoshBAN" pitchFamily="2" charset="0"/>
            </a:rPr>
            <a:t>দেবেন্দ্র নাথ ঠাকুর 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6562680" y="2754341"/>
        <a:ext cx="1044516" cy="1044516"/>
      </dsp:txXfrm>
    </dsp:sp>
    <dsp:sp modelId="{6E36A478-C0A6-4082-A26F-27562977EA71}">
      <dsp:nvSpPr>
        <dsp:cNvPr id="0" name=""/>
        <dsp:cNvSpPr/>
      </dsp:nvSpPr>
      <dsp:spPr>
        <a:xfrm rot="2700000">
          <a:off x="5226625" y="3904935"/>
          <a:ext cx="505462" cy="558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248832" y="3962931"/>
        <a:ext cx="353823" cy="334826"/>
      </dsp:txXfrm>
    </dsp:sp>
    <dsp:sp modelId="{AF1634A3-26B3-4627-B674-E99699C7AA20}">
      <dsp:nvSpPr>
        <dsp:cNvPr id="0" name=""/>
        <dsp:cNvSpPr/>
      </dsp:nvSpPr>
      <dsp:spPr>
        <a:xfrm>
          <a:off x="5610330" y="4314930"/>
          <a:ext cx="1477170" cy="147717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গীতাঞ্জলি – ১৯১৩ </a:t>
          </a:r>
          <a:endParaRPr lang="en-US" sz="2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826657" y="4531257"/>
        <a:ext cx="1044516" cy="1044516"/>
      </dsp:txXfrm>
    </dsp:sp>
    <dsp:sp modelId="{E1208279-881B-4B57-BC33-20B58D2F44D1}">
      <dsp:nvSpPr>
        <dsp:cNvPr id="0" name=""/>
        <dsp:cNvSpPr/>
      </dsp:nvSpPr>
      <dsp:spPr>
        <a:xfrm rot="5400000">
          <a:off x="4319268" y="4280775"/>
          <a:ext cx="505462" cy="558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395088" y="4316564"/>
        <a:ext cx="353823" cy="334826"/>
      </dsp:txXfrm>
    </dsp:sp>
    <dsp:sp modelId="{8FC8E22C-B684-402F-91E4-821F205DF4CF}">
      <dsp:nvSpPr>
        <dsp:cNvPr id="0" name=""/>
        <dsp:cNvSpPr/>
      </dsp:nvSpPr>
      <dsp:spPr>
        <a:xfrm>
          <a:off x="3833414" y="5050953"/>
          <a:ext cx="1477170" cy="147717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b="1" kern="1200">
              <a:solidFill>
                <a:srgbClr val="008000"/>
              </a:solidFill>
              <a:latin typeface="NikoshBAN" pitchFamily="2" charset="0"/>
              <a:cs typeface="NikoshBAN" pitchFamily="2" charset="0"/>
            </a:rPr>
            <a:t>বিসর্জন</a:t>
          </a:r>
          <a:endParaRPr lang="en-US" sz="2500" kern="1200"/>
        </a:p>
      </dsp:txBody>
      <dsp:txXfrm>
        <a:off x="4049741" y="5267280"/>
        <a:ext cx="1044516" cy="1044516"/>
      </dsp:txXfrm>
    </dsp:sp>
    <dsp:sp modelId="{ABBE7A02-2434-45E1-8D53-2E782A43FB76}">
      <dsp:nvSpPr>
        <dsp:cNvPr id="0" name=""/>
        <dsp:cNvSpPr/>
      </dsp:nvSpPr>
      <dsp:spPr>
        <a:xfrm rot="8100000">
          <a:off x="3411911" y="3904935"/>
          <a:ext cx="505462" cy="558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541343" y="3962931"/>
        <a:ext cx="353823" cy="334826"/>
      </dsp:txXfrm>
    </dsp:sp>
    <dsp:sp modelId="{32A53A8F-FD1E-4FF0-96EE-6337B56E77B9}">
      <dsp:nvSpPr>
        <dsp:cNvPr id="0" name=""/>
        <dsp:cNvSpPr/>
      </dsp:nvSpPr>
      <dsp:spPr>
        <a:xfrm>
          <a:off x="2056498" y="4314930"/>
          <a:ext cx="1477170" cy="147717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>
              <a:latin typeface="NikoshBAN" pitchFamily="2" charset="0"/>
              <a:cs typeface="NikoshBAN" pitchFamily="2" charset="0"/>
            </a:rPr>
            <a:t>বলাকা 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2272825" y="4531257"/>
        <a:ext cx="1044516" cy="1044516"/>
      </dsp:txXfrm>
    </dsp:sp>
    <dsp:sp modelId="{8BB3E2DE-1A9A-4356-88E9-9510DEEF9823}">
      <dsp:nvSpPr>
        <dsp:cNvPr id="0" name=""/>
        <dsp:cNvSpPr/>
      </dsp:nvSpPr>
      <dsp:spPr>
        <a:xfrm rot="10800000">
          <a:off x="3036072" y="2997578"/>
          <a:ext cx="505462" cy="558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187711" y="3109186"/>
        <a:ext cx="353823" cy="334826"/>
      </dsp:txXfrm>
    </dsp:sp>
    <dsp:sp modelId="{662C0872-997D-4E08-821B-FB88FCEF960A}">
      <dsp:nvSpPr>
        <dsp:cNvPr id="0" name=""/>
        <dsp:cNvSpPr/>
      </dsp:nvSpPr>
      <dsp:spPr>
        <a:xfrm>
          <a:off x="1320475" y="2538014"/>
          <a:ext cx="1477170" cy="1477170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>
              <a:latin typeface="NikoshBAN" pitchFamily="2" charset="0"/>
              <a:cs typeface="NikoshBAN" pitchFamily="2" charset="0"/>
            </a:rPr>
            <a:t>শেষের কবিতা 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1536802" y="2754341"/>
        <a:ext cx="1044516" cy="1044516"/>
      </dsp:txXfrm>
    </dsp:sp>
    <dsp:sp modelId="{26D061C8-E09F-489F-9785-F119A5AAD06A}">
      <dsp:nvSpPr>
        <dsp:cNvPr id="0" name=""/>
        <dsp:cNvSpPr/>
      </dsp:nvSpPr>
      <dsp:spPr>
        <a:xfrm rot="13500000">
          <a:off x="3411911" y="2090221"/>
          <a:ext cx="505462" cy="558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541343" y="2255441"/>
        <a:ext cx="353823" cy="334826"/>
      </dsp:txXfrm>
    </dsp:sp>
    <dsp:sp modelId="{43BC8814-ACDA-476B-AD9C-DA606F532C05}">
      <dsp:nvSpPr>
        <dsp:cNvPr id="0" name=""/>
        <dsp:cNvSpPr/>
      </dsp:nvSpPr>
      <dsp:spPr>
        <a:xfrm>
          <a:off x="2056498" y="761098"/>
          <a:ext cx="1477170" cy="147717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 – ১৯৪১ </a:t>
          </a:r>
          <a:endParaRPr lang="en-US" sz="2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272825" y="977425"/>
        <a:ext cx="1044516" cy="1044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D4ED1-F79A-407D-BED1-A6BCCB238EC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C8396-AD98-4428-8F4C-E7796D3D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1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C8396-AD98-4428-8F4C-E7796D3D6A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6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C8396-AD98-4428-8F4C-E7796D3D6A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9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86590-DE51-47FC-8108-0E00A455A4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77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C8396-AD98-4428-8F4C-E7796D3D6A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9069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কানন -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7717" y="510569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অরণ্য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11498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গাঁথিয়া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3479542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4572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I:\w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62225"/>
            <a:ext cx="4572000" cy="1996738"/>
          </a:xfrm>
          <a:prstGeom prst="rect">
            <a:avLst/>
          </a:prstGeom>
          <a:noFill/>
        </p:spPr>
      </p:pic>
      <p:pic>
        <p:nvPicPr>
          <p:cNvPr id="34818" name="Picture 2" descr="G:\ADATA UFD\p\2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73966"/>
            <a:ext cx="4953000" cy="27541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675" y="5089267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G:\ADATA UFD\p\20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572000"/>
            <a:ext cx="4572000" cy="23055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81800" y="5181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লাবণ্যময়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-9525"/>
            <a:ext cx="3581400" cy="110799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67503"/>
            <a:ext cx="7086600" cy="34520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398" y="4504492"/>
            <a:ext cx="8629648" cy="76944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r>
              <a:rPr lang="as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‘প্রাণ’ কবিতার চরণ সংখ্যা কত?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399" y="5998666"/>
            <a:ext cx="8763001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.কবি </a:t>
            </a:r>
            <a:r>
              <a:rPr lang="as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 ভুবনে কী চান না?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398" y="5358825"/>
            <a:ext cx="8763001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ঠাকুরের পনেরো বছর বয়সে প্রকাশিত কাব্যগ্রন্থ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-152400"/>
            <a:ext cx="8382000" cy="101566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মরিতে চাহি না আমি সুন্দর ভূবনে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825162"/>
            <a:ext cx="8991600" cy="4902367"/>
            <a:chOff x="457200" y="1676400"/>
            <a:chExt cx="7848600" cy="3810000"/>
          </a:xfrm>
        </p:grpSpPr>
        <p:pic>
          <p:nvPicPr>
            <p:cNvPr id="4" name="Picture 4" descr="http://1.bp.blogspot.com/-JMJjWBaa7qk/UodIZmGmBKI/AAAAAAAACLQ/5jh3gPoN6y0/s1600/Mother+theresa+RTP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885072"/>
              <a:ext cx="2724150" cy="33666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453" y="1864281"/>
              <a:ext cx="3034780" cy="34359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ounded Rectangle 6"/>
            <p:cNvSpPr/>
            <p:nvPr/>
          </p:nvSpPr>
          <p:spPr>
            <a:xfrm>
              <a:off x="457200" y="1676400"/>
              <a:ext cx="7848600" cy="3810000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200" y="5727529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মানবের মাঝে আমি বাঁচিবারে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চাই।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105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8839200" cy="17543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 সূর্য করে এই পুস্পিত কাননে </a:t>
            </a:r>
          </a:p>
          <a:p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জীবন্ত হৃদয় মাঝে যদি স্থান পাই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49" name="Picture 1" descr="G:\ADATA UFD\p\2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7010" y="2006738"/>
            <a:ext cx="4186990" cy="4492348"/>
          </a:xfrm>
          <a:prstGeom prst="rect">
            <a:avLst/>
          </a:prstGeom>
          <a:noFill/>
        </p:spPr>
      </p:pic>
      <p:pic>
        <p:nvPicPr>
          <p:cNvPr id="6" name="Picture 5" descr="C:\Users\Sadaqul\Documents\3733505303_69be428073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2133600"/>
            <a:ext cx="4676022" cy="4341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3970445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066800" y="1143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as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0"/>
            <a:ext cx="3970445" cy="2548036"/>
          </a:xfrm>
          <a:prstGeom prst="rect">
            <a:avLst/>
          </a:prstGeom>
        </p:spPr>
      </p:pic>
      <p:pic>
        <p:nvPicPr>
          <p:cNvPr id="14" name="Picture 13" descr="file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2297848"/>
            <a:ext cx="4114801" cy="255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0"/>
            <a:ext cx="4124325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442" y="4864934"/>
            <a:ext cx="8357448" cy="203132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ধরায় প্রাণের খেলা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চিরতরঙ্গিত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বিরহ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মিলন কত হাসিঅশ্রুময়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" y="152400"/>
            <a:ext cx="9144000" cy="193899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মানবের সুখে দুঃখে গাঁথিয়া সঙ্গীত </a:t>
            </a:r>
          </a:p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 গো রচিতে পারি অমর আলয়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514600"/>
            <a:ext cx="4419600" cy="404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2514600"/>
            <a:ext cx="4710113" cy="392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625"/>
            <a:ext cx="4267200" cy="2671684"/>
          </a:xfrm>
          <a:prstGeom prst="rect">
            <a:avLst/>
          </a:prstGeom>
        </p:spPr>
      </p:pic>
      <p:pic>
        <p:nvPicPr>
          <p:cNvPr id="3" name="Picture 2" descr="C:\Users\Dell\Desktop\saidur\iull;;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"/>
            <a:ext cx="4495800" cy="26716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1" y="5548004"/>
            <a:ext cx="8120062" cy="13234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তুলিবে বলে সকাল বিকাল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সংগীতের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কুসুম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ফুটাই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:\ADATA UFD\l\4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" y="2671684"/>
            <a:ext cx="7891463" cy="287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ADATA UFD\u\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6037" y="4671646"/>
            <a:ext cx="3189164" cy="1713914"/>
          </a:xfrm>
          <a:prstGeom prst="rect">
            <a:avLst/>
          </a:prstGeom>
          <a:noFill/>
        </p:spPr>
      </p:pic>
      <p:pic>
        <p:nvPicPr>
          <p:cNvPr id="5" name="Picture 2" descr="G:\ADATA UFD\l\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648200"/>
            <a:ext cx="3200400" cy="1737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2438400"/>
            <a:ext cx="6858000" cy="14465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হাসি মুখে নিয়ো ফুল , তারপর হায় </a:t>
            </a:r>
          </a:p>
          <a:p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ফেলে দিও ফুল , যদি সে ফুল শুকায়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G:\ADATA UFD\p\2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2735"/>
            <a:ext cx="3200400" cy="1797978"/>
          </a:xfrm>
          <a:prstGeom prst="rect">
            <a:avLst/>
          </a:prstGeom>
          <a:noFill/>
        </p:spPr>
      </p:pic>
      <p:pic>
        <p:nvPicPr>
          <p:cNvPr id="8" name="Picture 3" descr="G:\ADATA UFD\p\22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32735"/>
            <a:ext cx="3189164" cy="1797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0281"/>
            <a:ext cx="5334000" cy="11079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72979"/>
            <a:ext cx="9144000" cy="175432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সৃষ্টিকর্ম মানুষকে অমরত্ব দান করে –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 কবিতার আলোকে ব্যাখ্যা 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কর।  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9" y="1260396"/>
            <a:ext cx="8146285" cy="3610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8" y="1145440"/>
            <a:ext cx="9129712" cy="5755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as-IN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.‘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প্রাণ’ কবিতায় ‘পুষ্পিত কানন’ বলতে কবি বুঝিয়েছেন</a:t>
            </a:r>
          </a:p>
          <a:p>
            <a:pPr algn="just"/>
            <a:r>
              <a:rPr lang="as-IN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r>
              <a:rPr lang="as-IN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বাগানকে    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মনকে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 </a:t>
            </a:r>
            <a:r>
              <a:rPr lang="as-IN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পৃথিবীকে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বনাঞ্চলকে</a:t>
            </a:r>
            <a:endParaRPr lang="as-IN" sz="28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r>
              <a:rPr lang="as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মরণরে তুঁহু মম শ্যাম সমান’-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বিপরীত ভাব ফুটে উঠেছে যে কবিতায়</a:t>
            </a:r>
          </a:p>
          <a:p>
            <a:pPr algn="just"/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বোশেখ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       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প্রাণ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ছায়াবাজি             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</a:p>
          <a:p>
            <a:pPr algn="just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মানবের সুখ-দুঃখ নিয়ে কবি রচনা করতে চান</a:t>
            </a:r>
          </a:p>
          <a:p>
            <a:pPr algn="just"/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         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সংগীত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        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</a:p>
          <a:p>
            <a:pPr algn="just"/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</a:t>
            </a:r>
            <a:r>
              <a:rPr lang="as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‘কুসুম’ শব্দের অর্থ কী?</a:t>
            </a:r>
          </a:p>
          <a:p>
            <a:pPr algn="just"/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ফল               খ. লতা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সূর্য                ঘ. ফুল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r>
              <a:rPr lang="as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‘প্রাণ’ কবিতায় কবির প্রত্যাশা হলো</a:t>
            </a:r>
          </a:p>
          <a:p>
            <a:pPr algn="just"/>
            <a:r>
              <a:rPr lang="as-IN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মানুষকে </a:t>
            </a:r>
            <a:r>
              <a:rPr lang="as-IN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মানুষকে কাছে টানা</a:t>
            </a:r>
          </a:p>
          <a:p>
            <a:pPr algn="just"/>
            <a:r>
              <a:rPr lang="as-IN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মানব হৃদয়ে বেঁচে </a:t>
            </a:r>
            <a:r>
              <a:rPr lang="as-IN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প্রকৃতির সঙ্গে থাকা</a:t>
            </a:r>
            <a:endParaRPr lang="as-IN" sz="3200" b="1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-54889"/>
            <a:ext cx="4343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0"/>
            <a:ext cx="6687241" cy="143585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শিক্ষক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পরিচিতি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dirty="0" smtClean="0">
                <a:latin typeface="NikoshBAN" panose="02000000000000000000"/>
              </a:rPr>
              <a:t> </a:t>
            </a:r>
            <a:endParaRPr lang="en-US" dirty="0"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8239" r="16227" b="7731"/>
          <a:stretch/>
        </p:blipFill>
        <p:spPr>
          <a:xfrm>
            <a:off x="6172200" y="2362199"/>
            <a:ext cx="2971800" cy="3190771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" y="1905000"/>
            <a:ext cx="6324600" cy="478931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 </a:t>
            </a:r>
            <a:r>
              <a:rPr lang="en-US" sz="6000" b="1" dirty="0" err="1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আমির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হোসেন</a:t>
            </a:r>
            <a:endParaRPr lang="bn-IN" sz="6600" b="1" dirty="0" smtClean="0">
              <a:solidFill>
                <a:schemeClr val="accent4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</a:t>
            </a:r>
            <a:r>
              <a:rPr lang="en-US" sz="44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6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b="1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r>
              <a:rPr lang="en-US" sz="36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মদিনাতুল</a:t>
            </a:r>
            <a:r>
              <a:rPr lang="en-US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উলুম</a:t>
            </a:r>
            <a:r>
              <a:rPr lang="en-US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ইসলামিয়া</a:t>
            </a:r>
            <a:r>
              <a:rPr lang="en-US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দাখিল</a:t>
            </a:r>
            <a:r>
              <a:rPr lang="en-US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মাদরাসা</a:t>
            </a:r>
            <a:r>
              <a:rPr lang="en-US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79hossainamir@gmail.com</a:t>
            </a:r>
            <a:r>
              <a:rPr lang="en-US" sz="44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b="1" i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ফোনঃ ০১৭১৪-৩১৫৭৭২</a:t>
            </a:r>
            <a:endParaRPr lang="en-US" sz="4400" b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2700" y="3618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413881"/>
            <a:ext cx="35052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382566"/>
            <a:ext cx="883920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  </a:t>
            </a:r>
          </a:p>
          <a:p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সংগীতের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কুসুম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ফুটাই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 কর</a:t>
            </a: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18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34" y="144397"/>
            <a:ext cx="4371266" cy="2946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53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0"/>
            <a:ext cx="259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83996" y="878605"/>
            <a:ext cx="3894364" cy="107689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পাঠ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পরিচিতি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1350" dirty="0">
                <a:latin typeface="NikoshBAN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9156" y="2152506"/>
            <a:ext cx="5257800" cy="356249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NikoshBAN"/>
              </a:rPr>
              <a:t>নবম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-</a:t>
            </a:r>
            <a:r>
              <a:rPr lang="bn-BD" sz="6000" b="1" dirty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শ্রেণি </a:t>
            </a:r>
          </a:p>
          <a:p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বাংলা প্রথম পত্র</a:t>
            </a:r>
          </a:p>
          <a:p>
            <a:r>
              <a:rPr lang="bn-BD" sz="4400" b="1" dirty="0">
                <a:solidFill>
                  <a:srgbClr val="002060"/>
                </a:solidFill>
                <a:latin typeface="NikoshBAN"/>
              </a:rPr>
              <a:t>সময়ঃ ৪০মিনিট</a:t>
            </a:r>
          </a:p>
          <a:p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6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56" y="2428608"/>
            <a:ext cx="2886668" cy="301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3855" y="533400"/>
            <a:ext cx="3676651" cy="1219200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79phoNikoshBAN"/>
              </a:rPr>
              <a:t>ছবিটি</a:t>
            </a:r>
            <a:r>
              <a:rPr lang="en-US" sz="3600" b="1" dirty="0">
                <a:solidFill>
                  <a:srgbClr val="002060"/>
                </a:solidFill>
                <a:latin typeface="79pho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79phoNikoshBAN"/>
              </a:rPr>
              <a:t>দেখো</a:t>
            </a:r>
            <a:r>
              <a:rPr lang="en-US" sz="3600" b="1" dirty="0">
                <a:solidFill>
                  <a:srgbClr val="002060"/>
                </a:solidFill>
                <a:latin typeface="79phoNikoshBAN"/>
              </a:rPr>
              <a:t> ?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0" y="4648200"/>
            <a:ext cx="3575303" cy="1230106"/>
          </a:xfrm>
          <a:prstGeom prst="right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79phoNikoshBAN"/>
              </a:rPr>
              <a:t>ছবিটি</a:t>
            </a:r>
            <a:r>
              <a:rPr lang="en-US" sz="3600" b="1" dirty="0" smtClean="0">
                <a:solidFill>
                  <a:srgbClr val="7030A0"/>
                </a:solidFill>
                <a:latin typeface="79phoNikoshBAN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79phoNikoshBAN"/>
              </a:rPr>
              <a:t>দেখো</a:t>
            </a:r>
            <a:r>
              <a:rPr lang="en-US" sz="3600" b="1" dirty="0" smtClean="0">
                <a:solidFill>
                  <a:srgbClr val="7030A0"/>
                </a:solidFill>
                <a:latin typeface="79phoNikoshBAN"/>
              </a:rPr>
              <a:t> ? </a:t>
            </a:r>
            <a:endParaRPr lang="en-US" sz="3600" b="1" dirty="0">
              <a:solidFill>
                <a:srgbClr val="7030A0"/>
              </a:solidFill>
              <a:latin typeface="79phoNikoshBAN"/>
            </a:endParaRPr>
          </a:p>
        </p:txBody>
      </p:sp>
      <p:pic>
        <p:nvPicPr>
          <p:cNvPr id="8" name="Picture 4" descr="G:\ADATA UFD\p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4194" y="-155771"/>
            <a:ext cx="5181600" cy="3517450"/>
          </a:xfrm>
          <a:prstGeom prst="rect">
            <a:avLst/>
          </a:prstGeom>
          <a:noFill/>
        </p:spPr>
      </p:pic>
      <p:pic>
        <p:nvPicPr>
          <p:cNvPr id="9" name="Picture 1" descr="C:\Users\User\Desktop\000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194" y="3361679"/>
            <a:ext cx="5196733" cy="349632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96200" y="1994722"/>
            <a:ext cx="10583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52109" y="6082421"/>
            <a:ext cx="10502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5257800"/>
            <a:ext cx="6095999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রবীন্দ্রনাথ ঠাকুর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28221" y="362789"/>
            <a:ext cx="9143999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766339"/>
            <a:ext cx="7010400" cy="315471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846659"/>
            <a:ext cx="8001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5400" dirty="0">
                <a:solidFill>
                  <a:srgbClr val="7030A0"/>
                </a:solidFill>
              </a:rPr>
              <a:t> </a:t>
            </a:r>
            <a:r>
              <a:rPr lang="en-US" sz="5400" dirty="0">
                <a:solidFill>
                  <a:srgbClr val="7030A0"/>
                </a:solidFill>
              </a:rPr>
              <a:t>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9144000" cy="34778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কবি পরিচিতি বলতে পারবে ।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 শব্দের অর্থ বলতে পারবে। 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শুদ্ধ উচ্চারণে আবৃত্তি  করতে পারবে ।  </a:t>
            </a:r>
          </a:p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 কল্যান কামনা করে তাদের অন্তরে 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জায়গা করে নেওয়ার কথা বর্ননা করতে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    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8530" y="308252"/>
            <a:ext cx="3214539" cy="11079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45360536"/>
              </p:ext>
            </p:extLst>
          </p:nvPr>
        </p:nvGraphicFramePr>
        <p:xfrm>
          <a:off x="0" y="0"/>
          <a:ext cx="9144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DC2582-F1E3-4C47-9535-10BEE730D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D9DC2582-F1E3-4C47-9535-10BEE730D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485980-CB5D-44A7-A1D8-540D6C4DE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18485980-CB5D-44A7-A1D8-540D6C4DE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485891-661A-4679-A9C7-F810F38B7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46485891-661A-4679-A9C7-F810F38B7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076F08-B829-416D-ADAB-C55671AA1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8A076F08-B829-416D-ADAB-C55671AA1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CFB3DF-81FE-4578-B9B8-D0C95C009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4CCFB3DF-81FE-4578-B9B8-D0C95C009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77B014-B833-489B-BA17-5BDF1771E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B777B014-B833-489B-BA17-5BDF1771E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9548C-98A6-4C33-A6F2-998CA5AF8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A819548C-98A6-4C33-A6F2-998CA5AF8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36A478-C0A6-4082-A26F-27562977E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6E36A478-C0A6-4082-A26F-27562977E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1634A3-26B3-4627-B674-E99699C7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AF1634A3-26B3-4627-B674-E99699C7A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208279-881B-4B57-BC33-20B58D2F4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E1208279-881B-4B57-BC33-20B58D2F4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C8E22C-B684-402F-91E4-821F205DF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8FC8E22C-B684-402F-91E4-821F205DF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BE7A02-2434-45E1-8D53-2E782A43F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ABBE7A02-2434-45E1-8D53-2E782A43F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A53A8F-FD1E-4FF0-96EE-6337B56E7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32A53A8F-FD1E-4FF0-96EE-6337B56E7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B3E2DE-1A9A-4356-88E9-9510DEEF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8BB3E2DE-1A9A-4356-88E9-9510DEEF9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2C0872-997D-4E08-821B-FB88FCEF9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662C0872-997D-4E08-821B-FB88FCEF9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D061C8-E09F-489F-9785-F119A5AAD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26D061C8-E09F-489F-9785-F119A5AAD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C8814-ACDA-476B-AD9C-DA606F53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43BC8814-ACDA-476B-AD9C-DA606F532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04C758-CDAC-4F57-B938-9A922B9D0319}"/>
              </a:ext>
            </a:extLst>
          </p:cNvPr>
          <p:cNvSpPr txBox="1"/>
          <p:nvPr/>
        </p:nvSpPr>
        <p:spPr>
          <a:xfrm>
            <a:off x="2754923" y="588666"/>
            <a:ext cx="3106615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CA9F96-B460-4D04-BBD2-B262B36F8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1377462"/>
            <a:ext cx="8675077" cy="458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509" y="5958408"/>
            <a:ext cx="8705291" cy="28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38" tIns="35169" rIns="70338" bIns="3516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03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8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38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altLang="en-US" sz="138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altLang="en-US" sz="138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ার্থী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38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38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38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38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altLang="en-US" sz="138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38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ে ও </a:t>
            </a:r>
            <a:r>
              <a:rPr lang="en-US" altLang="en-US" sz="138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38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38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138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altLang="en-US" sz="1385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2154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21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ধরা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1048077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971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পুস্পিত কাননে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819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ফুলফুটে থাকা বাগান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953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চির তরঙ্গিত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5029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সর্ব কল্লোলিত দা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5" descr="I:\v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4495802"/>
            <a:ext cx="3657600" cy="2310063"/>
          </a:xfrm>
          <a:prstGeom prst="rect">
            <a:avLst/>
          </a:prstGeom>
          <a:noFill/>
        </p:spPr>
      </p:pic>
      <p:pic>
        <p:nvPicPr>
          <p:cNvPr id="14" name="Picture 4" descr="images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6858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438400" y="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 শব্দের অর্থ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0" descr="C:\Users\Sadaqul\Documents\garden_ros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514600"/>
            <a:ext cx="3657600" cy="190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382</Words>
  <Application>Microsoft Office PowerPoint</Application>
  <PresentationFormat>On-screen Show (4:3)</PresentationFormat>
  <Paragraphs>93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79phoNikoshBAN</vt:lpstr>
      <vt:lpstr>Arial</vt:lpstr>
      <vt:lpstr>Calibri</vt:lpstr>
      <vt:lpstr>Nikosh</vt:lpstr>
      <vt:lpstr>NikoshBAN</vt:lpstr>
      <vt:lpstr>RinkiyMJ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account</cp:lastModifiedBy>
  <cp:revision>210</cp:revision>
  <dcterms:created xsi:type="dcterms:W3CDTF">2006-08-16T00:00:00Z</dcterms:created>
  <dcterms:modified xsi:type="dcterms:W3CDTF">2020-11-13T16:05:27Z</dcterms:modified>
</cp:coreProperties>
</file>