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56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2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64541-2C42-4196-AFB9-335D6AF39D9E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63DC-EDB7-47DC-9CF2-73FE8A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63DC-EDB7-47DC-9CF2-73FE8A6A1A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63DC-EDB7-47DC-9CF2-73FE8A6A1A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2750711-9772-4C0C-8232-B0EEA920611B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46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1714" y="-2737060"/>
            <a:ext cx="6893347" cy="12296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D87B30-C64E-4CD5-8FFF-E030448D9BF2}"/>
              </a:ext>
            </a:extLst>
          </p:cNvPr>
          <p:cNvSpPr/>
          <p:nvPr/>
        </p:nvSpPr>
        <p:spPr>
          <a:xfrm>
            <a:off x="838200" y="2238376"/>
            <a:ext cx="10963275" cy="25911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স্বাগ</a:t>
            </a:r>
            <a:r>
              <a:rPr lang="as-IN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8780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22">
              <a:srgbClr val="FDEDE4"/>
            </a:gs>
            <a:gs pos="0">
              <a:schemeClr val="accent2">
                <a:lumMod val="5000"/>
                <a:lumOff val="95000"/>
              </a:schemeClr>
            </a:gs>
            <a:gs pos="41000">
              <a:schemeClr val="accent2">
                <a:lumMod val="45000"/>
                <a:lumOff val="55000"/>
                <a:alpha val="4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C36C9D-D2E8-42D6-9206-0CF79592A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colorTemperature colorTemp="4858"/>
                    </a14:imgEffect>
                    <a14:imgEffect>
                      <a14:saturation sat="2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8" y="337250"/>
            <a:ext cx="4430652" cy="345289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xmlns="" id="{21D77F89-4F60-493E-8B8B-DDC2E5F7A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47141"/>
              </p:ext>
            </p:extLst>
          </p:nvPr>
        </p:nvGraphicFramePr>
        <p:xfrm>
          <a:off x="5043488" y="1468440"/>
          <a:ext cx="6800851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ackager Shell Object" showAsIcon="1" r:id="rId5" imgW="5040720" imgH="488520" progId="Package">
                  <p:embed/>
                </p:oleObj>
              </mc:Choice>
              <mc:Fallback>
                <p:oleObj name="Packager Shell Object" showAsIcon="1" r:id="rId5" imgW="5040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488" y="1468440"/>
                        <a:ext cx="6800851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9124" y="3933019"/>
            <a:ext cx="105583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  বা ওয়েব ক্যামেরা  ডিজিটাল  ক্যামেরারই একটি বিশেষ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রুপ।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হার্ড্ওয়্যার হিসেবে  কম্পিউটারের সাথে যুক্ত থাকে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সাধারনত ল্যাপ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ক্যামেরা সংযুক্ত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স্থিরচিত্র বা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 ইনপুট হিসেবে প্রবেশ করানো হয় । অপরাধ দমনে 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বিশেষ ব্যবহার আছে ।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12112" y="615434"/>
            <a:ext cx="2356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746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32FF3A-1709-4171-93C6-769FB5639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08" y="839906"/>
            <a:ext cx="3191587" cy="2597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BF8C68-111F-48F1-8A32-9008E35DDCC8}"/>
              </a:ext>
            </a:extLst>
          </p:cNvPr>
          <p:cNvSpPr/>
          <p:nvPr/>
        </p:nvSpPr>
        <p:spPr>
          <a:xfrm>
            <a:off x="204717" y="3914775"/>
            <a:ext cx="11764371" cy="255426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 প্রকার ছবি,  মুদ্রিত বা হাতে লেখা  কোন ডকুমেন্ট অথবা  কোন বস্তুর  ডিজিটাল  প্রতিলিপি  তৈরী করার যন্ত্রের নাম  স্ক্যানার ।  এ  ডিজিটাল প্রতিলিপি  বিভিন্ন  প্রকারের তথ্য  ফাইল  আকারে  কম্পিউটারে সংরক্ষন করা যায় ।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6060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AA9E99E6-E8D3-4313-BAD1-745683B9FCA6}"/>
              </a:ext>
            </a:extLst>
          </p:cNvPr>
          <p:cNvSpPr/>
          <p:nvPr/>
        </p:nvSpPr>
        <p:spPr>
          <a:xfrm>
            <a:off x="5813947" y="150127"/>
            <a:ext cx="5363571" cy="996287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ভিডি্ওটি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797EA1-1ECC-458D-A17B-762AD05068E0}"/>
              </a:ext>
            </a:extLst>
          </p:cNvPr>
          <p:cNvSpPr/>
          <p:nvPr/>
        </p:nvSpPr>
        <p:spPr>
          <a:xfrm>
            <a:off x="204717" y="4203510"/>
            <a:ext cx="11764371" cy="2265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ইনপুট ডিভাইস ।  আলোর প্রতিফলন  বিচার করে  এটি  বিভিন্ন  ধরনের তথ্য বুঝতে পারে  ।  বিশেষ ভাবে তৈরী করা কিছু দাগ  বা চিহ্ন ওএম আর পড়তে পারে। পরীক্ষার বহুনির্বাচনী  প্রশ্নে উত্তরপত্র  যাচাইয়ে  এটির ব্যাপক ব্যবহার রয়েছে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66D09F7-1F36-4F11-A68D-236DC481A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0" y="276013"/>
            <a:ext cx="3343561" cy="316322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xmlns="" id="{D16DE78D-01E3-47CA-9499-B54296324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38959"/>
              </p:ext>
            </p:extLst>
          </p:nvPr>
        </p:nvGraphicFramePr>
        <p:xfrm>
          <a:off x="5962247" y="1596789"/>
          <a:ext cx="4860427" cy="79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Packager Shell Object" showAsIcon="1" r:id="rId4" imgW="4197600" imgH="488520" progId="Package">
                  <p:embed/>
                </p:oleObj>
              </mc:Choice>
              <mc:Fallback>
                <p:oleObj name="Packager Shell Object" showAsIcon="1" r:id="rId4" imgW="41976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2247" y="1596789"/>
                        <a:ext cx="4860427" cy="791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885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0E7CB429-3C59-4F3C-BF4E-4FC8DE8011DD}"/>
              </a:ext>
            </a:extLst>
          </p:cNvPr>
          <p:cNvSpPr/>
          <p:nvPr/>
        </p:nvSpPr>
        <p:spPr>
          <a:xfrm>
            <a:off x="3088944" y="428626"/>
            <a:ext cx="5826456" cy="15620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F469FD-8202-4D93-8403-08DF77139938}"/>
              </a:ext>
            </a:extLst>
          </p:cNvPr>
          <p:cNvSpPr/>
          <p:nvPr/>
        </p:nvSpPr>
        <p:spPr>
          <a:xfrm>
            <a:off x="209550" y="2095500"/>
            <a:ext cx="11572875" cy="3038475"/>
          </a:xfrm>
          <a:prstGeom prst="rect">
            <a:avLst/>
          </a:prstGeom>
          <a:solidFill>
            <a:schemeClr val="accent1">
              <a:alpha val="19000"/>
            </a:schemeClr>
          </a:solidFill>
          <a:effectLst>
            <a:outerShdw blurRad="50800" dist="50800" dir="5400000" sx="74000" sy="74000" algn="ctr" rotWithShape="0">
              <a:srgbClr val="000000">
                <a:alpha val="51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উল্লেখ করা হয়নি  এমন কতকগুলো ডিভাইস যেগুলির ক্যামেরা আছে  সেগুলোর নাম লিখে উপস্থাপন কর । 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3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C96D03-42FB-4093-B315-0223A16D53FA}"/>
              </a:ext>
            </a:extLst>
          </p:cNvPr>
          <p:cNvSpPr/>
          <p:nvPr/>
        </p:nvSpPr>
        <p:spPr>
          <a:xfrm>
            <a:off x="818867" y="2076450"/>
            <a:ext cx="10925459" cy="3352799"/>
          </a:xfrm>
          <a:prstGeom prst="rect">
            <a:avLst/>
          </a:prstGeom>
          <a:ln w="571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OMR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পূর্নরুপ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ওয়েব ক্যাম ব্যবহৃত হয় কোন কোন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ওয়েব ক্যাম ব্যবহৃত হয় কোন কোন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স্ক্যানার কোন কাজে ব্যবহার করা হয়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xmlns="" id="{2970B86E-C162-4BA6-9BF8-8A2502C0D253}"/>
              </a:ext>
            </a:extLst>
          </p:cNvPr>
          <p:cNvSpPr/>
          <p:nvPr/>
        </p:nvSpPr>
        <p:spPr>
          <a:xfrm>
            <a:off x="3914775" y="136478"/>
            <a:ext cx="2952750" cy="79839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99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01D894-E973-4F4E-A8FD-3EA1E1EDEEBA}"/>
              </a:ext>
            </a:extLst>
          </p:cNvPr>
          <p:cNvSpPr/>
          <p:nvPr/>
        </p:nvSpPr>
        <p:spPr>
          <a:xfrm>
            <a:off x="1034655" y="3173238"/>
            <a:ext cx="9759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পরীক্ষার কাজে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BD" sz="4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রের ফলে 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৫টি বাক্যে লিখে আনবে । </a:t>
            </a:r>
            <a:endParaRPr lang="en-US" sz="4400" dirty="0">
              <a:ln>
                <a:solidFill>
                  <a:srgbClr val="002060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00" y="1314450"/>
            <a:ext cx="3810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0"/>
            <a:ext cx="9099044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5047" y="1874282"/>
            <a:ext cx="29225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4800" b="1" dirty="0" smtClean="0">
                <a:solidFill>
                  <a:srgbClr val="0070C0"/>
                </a:solidFill>
              </a:rPr>
              <a:t> 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4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3775" y="1866186"/>
            <a:ext cx="7054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gvgybyi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iwk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</a:p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Qv‡jn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Avev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Gg.Gb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dvwRj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`ª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vmv</a:t>
            </a:r>
            <a:endParaRPr lang="en-US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nvRxMÄ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Puv`cyi</a:t>
            </a:r>
            <a:r>
              <a:rPr lang="en-US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500" y="6092825"/>
            <a:ext cx="8065477" cy="4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04" y="838200"/>
            <a:ext cx="2716973" cy="2551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218716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xmlns="" id="{FAB8EB83-FBD9-44CE-BCDB-5D0332A26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82298"/>
              </p:ext>
            </p:extLst>
          </p:nvPr>
        </p:nvGraphicFramePr>
        <p:xfrm>
          <a:off x="3838576" y="1884126"/>
          <a:ext cx="3496671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4" imgW="5122080" imgH="488520" progId="Package">
                  <p:embed/>
                </p:oleObj>
              </mc:Choice>
              <mc:Fallback>
                <p:oleObj name="Packager Shell Object" showAsIcon="1" r:id="rId4" imgW="5122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8576" y="1884126"/>
                        <a:ext cx="3496671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50770CA-FDD6-4042-96E2-DD97FDDF82D8}"/>
              </a:ext>
            </a:extLst>
          </p:cNvPr>
          <p:cNvSpPr/>
          <p:nvPr/>
        </p:nvSpPr>
        <p:spPr>
          <a:xfrm>
            <a:off x="1114426" y="2678371"/>
            <a:ext cx="9790279" cy="29890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 কিভাবে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ম্পিউটারে ডাটা ইনপু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ুনলাম । </a:t>
            </a:r>
          </a:p>
        </p:txBody>
      </p:sp>
    </p:spTree>
    <p:extLst>
      <p:ext uri="{BB962C8B-B14F-4D97-AF65-F5344CB8AC3E}">
        <p14:creationId xmlns:p14="http://schemas.microsoft.com/office/powerpoint/2010/main" val="896312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9CF4EF9-F8D1-43F2-93AC-F6C310746894}"/>
              </a:ext>
            </a:extLst>
          </p:cNvPr>
          <p:cNvSpPr/>
          <p:nvPr/>
        </p:nvSpPr>
        <p:spPr>
          <a:xfrm>
            <a:off x="1501254" y="245661"/>
            <a:ext cx="9223897" cy="10918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------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50770CA-FDD6-4042-96E2-DD97FDDF82D8}"/>
              </a:ext>
            </a:extLst>
          </p:cNvPr>
          <p:cNvSpPr/>
          <p:nvPr/>
        </p:nvSpPr>
        <p:spPr>
          <a:xfrm>
            <a:off x="3521124" y="4817661"/>
            <a:ext cx="4899547" cy="10918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AB9EBD-C01D-4386-A666-4B1054ED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71" y="1405721"/>
            <a:ext cx="4080680" cy="3411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6127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B6314B-D522-4B70-B426-BF97F0560274}"/>
              </a:ext>
            </a:extLst>
          </p:cNvPr>
          <p:cNvSpPr txBox="1"/>
          <p:nvPr/>
        </p:nvSpPr>
        <p:spPr>
          <a:xfrm>
            <a:off x="1292416" y="3255104"/>
            <a:ext cx="1023582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এবংঐসব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9CF4EF9-F8D1-43F2-93AC-F6C310746894}"/>
              </a:ext>
            </a:extLst>
          </p:cNvPr>
          <p:cNvSpPr/>
          <p:nvPr/>
        </p:nvSpPr>
        <p:spPr>
          <a:xfrm>
            <a:off x="2171701" y="409433"/>
            <a:ext cx="8477251" cy="1305069"/>
          </a:xfrm>
          <a:prstGeom prst="roundRect">
            <a:avLst>
              <a:gd name="adj" fmla="val 1340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োমাদের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</p:spTree>
    <p:extLst>
      <p:ext uri="{BB962C8B-B14F-4D97-AF65-F5344CB8AC3E}">
        <p14:creationId xmlns:p14="http://schemas.microsoft.com/office/powerpoint/2010/main" val="1595682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7966DA06-E5D8-4017-87D6-68793170DD0E}"/>
              </a:ext>
            </a:extLst>
          </p:cNvPr>
          <p:cNvSpPr/>
          <p:nvPr/>
        </p:nvSpPr>
        <p:spPr>
          <a:xfrm>
            <a:off x="2323532" y="187657"/>
            <a:ext cx="78486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ছবিগুলো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371715-B259-4181-8708-0FE146A19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7" y="1446662"/>
            <a:ext cx="3360697" cy="20881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03C45A-1670-49A3-8D40-D154D651C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07" y="1192901"/>
            <a:ext cx="3088944" cy="22370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7F5BF74-315E-45B5-85C1-6F05F18577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9802" r="17545" b="7417"/>
          <a:stretch/>
        </p:blipFill>
        <p:spPr>
          <a:xfrm>
            <a:off x="4521391" y="3848385"/>
            <a:ext cx="3029803" cy="221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Bevel 11">
            <a:extLst>
              <a:ext uri="{FF2B5EF4-FFF2-40B4-BE49-F238E27FC236}">
                <a16:creationId xmlns:a16="http://schemas.microsoft.com/office/drawing/2014/main" xmlns="" id="{67EB78B3-3ACB-479A-B098-6626F3607C29}"/>
              </a:ext>
            </a:extLst>
          </p:cNvPr>
          <p:cNvSpPr/>
          <p:nvPr/>
        </p:nvSpPr>
        <p:spPr>
          <a:xfrm>
            <a:off x="4521391" y="1558690"/>
            <a:ext cx="2784143" cy="55059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Bevel 11">
            <a:extLst>
              <a:ext uri="{FF2B5EF4-FFF2-40B4-BE49-F238E27FC236}">
                <a16:creationId xmlns:a16="http://schemas.microsoft.com/office/drawing/2014/main" xmlns="" id="{45C94CCB-A57D-44E2-9426-E309D35821E3}"/>
              </a:ext>
            </a:extLst>
          </p:cNvPr>
          <p:cNvSpPr/>
          <p:nvPr/>
        </p:nvSpPr>
        <p:spPr>
          <a:xfrm>
            <a:off x="4480447" y="2311448"/>
            <a:ext cx="2866029" cy="55059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Bevel 11">
            <a:extLst>
              <a:ext uri="{FF2B5EF4-FFF2-40B4-BE49-F238E27FC236}">
                <a16:creationId xmlns:a16="http://schemas.microsoft.com/office/drawing/2014/main" xmlns="" id="{055F20DC-0A7C-4FBD-8BB5-1DA760046F8F}"/>
              </a:ext>
            </a:extLst>
          </p:cNvPr>
          <p:cNvSpPr/>
          <p:nvPr/>
        </p:nvSpPr>
        <p:spPr>
          <a:xfrm>
            <a:off x="4521391" y="2984173"/>
            <a:ext cx="2866029" cy="55059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41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23" y="3924984"/>
            <a:ext cx="11242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যন্ত্রের মাধ্যমে কম্পিউটারে তথ্য প্রদান করা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বলা হয়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1117" y="940653"/>
            <a:ext cx="53222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8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8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67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794741-93F5-4841-A1E9-747F448EDFC7}"/>
              </a:ext>
            </a:extLst>
          </p:cNvPr>
          <p:cNvSpPr/>
          <p:nvPr/>
        </p:nvSpPr>
        <p:spPr>
          <a:xfrm>
            <a:off x="163773" y="150127"/>
            <a:ext cx="11805315" cy="6455391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াইসের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মাউস, মাইক্রোফোন নিয়ে আলোচনা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</a:p>
          <a:p>
            <a:pPr algn="just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ডিজিটাল ক্যামেরা ,ওয়েব ক্যাম ,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এম আর নিয়ে আল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85925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1E69C8-CA51-4D49-A749-0EE703F4B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4665" b="3394"/>
          <a:stretch/>
        </p:blipFill>
        <p:spPr>
          <a:xfrm>
            <a:off x="653956" y="313046"/>
            <a:ext cx="4382069" cy="31432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6050AFF5-1A93-4534-8F80-029E8FCF1476}"/>
              </a:ext>
            </a:extLst>
          </p:cNvPr>
          <p:cNvSpPr/>
          <p:nvPr/>
        </p:nvSpPr>
        <p:spPr>
          <a:xfrm>
            <a:off x="7019925" y="593679"/>
            <a:ext cx="3886200" cy="996287"/>
          </a:xfrm>
          <a:prstGeom prst="ellipse">
            <a:avLst/>
          </a:prstGeom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ভিডি্ওটি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xmlns="" id="{7E02AD58-3DCA-435C-B704-F60634024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40709"/>
              </p:ext>
            </p:extLst>
          </p:nvPr>
        </p:nvGraphicFramePr>
        <p:xfrm>
          <a:off x="5390867" y="1918318"/>
          <a:ext cx="6632811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ackager Shell Object" showAsIcon="1" r:id="rId4" imgW="5729760" imgH="488520" progId="Package">
                  <p:embed/>
                </p:oleObj>
              </mc:Choice>
              <mc:Fallback>
                <p:oleObj name="Packager Shell Object" showAsIcon="1" r:id="rId4" imgW="5729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0867" y="1918318"/>
                        <a:ext cx="6632811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3956" y="3713471"/>
            <a:ext cx="109284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খুবই পরি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একটি যন্ত্র হ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্ছে 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 ।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্যামেরাই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চ্ছে 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</a:p>
          <a:p>
            <a:pPr algn="ctr"/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ক্যামেরা 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এটি  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ে  ইনপুট যন্ত্র হিসেবে  ব্য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 করা হয় 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ডি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্যামেরা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এস বি  প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ম্পিউটারেরে মাধ্যমে 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ম্পি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নো হয় । </a:t>
            </a:r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74757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582</Words>
  <Application>Microsoft Office PowerPoint</Application>
  <PresentationFormat>Custom</PresentationFormat>
  <Paragraphs>51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Flow</vt:lpstr>
      <vt:lpstr>Essential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25</cp:revision>
  <dcterms:created xsi:type="dcterms:W3CDTF">2019-11-07T04:35:19Z</dcterms:created>
  <dcterms:modified xsi:type="dcterms:W3CDTF">2020-11-13T13:46:58Z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10555944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