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drawing9.xml" ContentType="application/vnd.ms-office.drawingml.diagramDrawing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78" r:id="rId2"/>
    <p:sldId id="287" r:id="rId3"/>
    <p:sldId id="285" r:id="rId4"/>
    <p:sldId id="261" r:id="rId5"/>
    <p:sldId id="289" r:id="rId6"/>
    <p:sldId id="286" r:id="rId7"/>
    <p:sldId id="260" r:id="rId8"/>
    <p:sldId id="264" r:id="rId9"/>
    <p:sldId id="266" r:id="rId10"/>
    <p:sldId id="291" r:id="rId11"/>
    <p:sldId id="280" r:id="rId12"/>
    <p:sldId id="290" r:id="rId13"/>
    <p:sldId id="265" r:id="rId14"/>
    <p:sldId id="267" r:id="rId15"/>
    <p:sldId id="268" r:id="rId16"/>
    <p:sldId id="269" r:id="rId17"/>
    <p:sldId id="270" r:id="rId18"/>
    <p:sldId id="274" r:id="rId19"/>
    <p:sldId id="282" r:id="rId20"/>
  </p:sldIdLst>
  <p:sldSz cx="9906000" cy="6858000" type="A4"/>
  <p:notesSz cx="6858000" cy="9144000"/>
  <p:defaultTextStyle>
    <a:defPPr>
      <a:defRPr lang="en-US"/>
    </a:defPPr>
    <a:lvl1pPr marL="0" algn="l" defTabSz="8167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08374" algn="l" defTabSz="8167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16750" algn="l" defTabSz="8167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25123" algn="l" defTabSz="8167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33499" algn="l" defTabSz="8167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41873" algn="l" defTabSz="8167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50248" algn="l" defTabSz="8167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58622" algn="l" defTabSz="8167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266996" algn="l" defTabSz="8167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8" autoAdjust="0"/>
    <p:restoredTop sz="94686" autoAdjust="0"/>
  </p:normalViewPr>
  <p:slideViewPr>
    <p:cSldViewPr>
      <p:cViewPr varScale="1">
        <p:scale>
          <a:sx n="69" d="100"/>
          <a:sy n="69" d="100"/>
        </p:scale>
        <p:origin x="-1254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1.jpeg"/><Relationship Id="rId1" Type="http://schemas.openxmlformats.org/officeDocument/2006/relationships/image" Target="../media/image1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21B9D-8D82-4F3F-A801-FBC99E6DA766}" type="doc">
      <dgm:prSet loTypeId="urn:microsoft.com/office/officeart/2005/8/layout/hList6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E990D4-4026-4001-9A6D-69B6F5D2ED23}">
      <dgm:prSet phldrT="[Text]" custT="1"/>
      <dgm:spPr>
        <a:gradFill flip="none" rotWithShape="1">
          <a:gsLst>
            <a:gs pos="14000">
              <a:schemeClr val="tx1">
                <a:alpha val="76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6600000" scaled="0"/>
          <a:tileRect/>
        </a:gradFill>
      </dgm:spPr>
      <dgm:t>
        <a:bodyPr/>
        <a:lstStyle/>
        <a:p>
          <a:r>
            <a:rPr lang="bn-BD" sz="7400" dirty="0">
              <a:latin typeface="NikoshBAN" pitchFamily="2" charset="0"/>
              <a:cs typeface="NikoshBAN" pitchFamily="2" charset="0"/>
            </a:rPr>
            <a:t>লখার </a:t>
          </a:r>
          <a:r>
            <a:rPr lang="bn-IN" sz="7400" dirty="0">
              <a:latin typeface="NikoshBAN" pitchFamily="2" charset="0"/>
              <a:cs typeface="NikoshBAN" pitchFamily="2" charset="0"/>
            </a:rPr>
            <a:t>পরিচয় </a:t>
          </a:r>
          <a:r>
            <a:rPr lang="bn-BD" sz="7400" dirty="0">
              <a:latin typeface="NikoshBAN" pitchFamily="2" charset="0"/>
              <a:cs typeface="NikoshBAN" pitchFamily="2" charset="0"/>
            </a:rPr>
            <a:t>বলতে পারবে।</a:t>
          </a:r>
          <a:endParaRPr lang="en-US" sz="7400" dirty="0">
            <a:latin typeface="NikoshBAN" pitchFamily="2" charset="0"/>
            <a:cs typeface="NikoshBAN" pitchFamily="2" charset="0"/>
          </a:endParaRPr>
        </a:p>
      </dgm:t>
    </dgm:pt>
    <dgm:pt modelId="{5E4CC8CA-1342-47F8-9E22-9C22BE3E2D26}" type="parTrans" cxnId="{4DB21782-45DD-43EA-BF3C-EDCBBAF7FFAE}">
      <dgm:prSet/>
      <dgm:spPr/>
      <dgm:t>
        <a:bodyPr/>
        <a:lstStyle/>
        <a:p>
          <a:endParaRPr lang="en-US"/>
        </a:p>
      </dgm:t>
    </dgm:pt>
    <dgm:pt modelId="{7840CD63-1181-4A3E-B1B7-51E7E42E644F}" type="sibTrans" cxnId="{4DB21782-45DD-43EA-BF3C-EDCBBAF7FFAE}">
      <dgm:prSet/>
      <dgm:spPr/>
      <dgm:t>
        <a:bodyPr/>
        <a:lstStyle/>
        <a:p>
          <a:endParaRPr lang="en-US"/>
        </a:p>
      </dgm:t>
    </dgm:pt>
    <dgm:pt modelId="{C677C25A-CEB1-42DE-8A6D-544343E2579F}" type="pres">
      <dgm:prSet presAssocID="{99421B9D-8D82-4F3F-A801-FBC99E6DA7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E18024-E431-4916-A7E9-8E6EEDBE9000}" type="pres">
      <dgm:prSet presAssocID="{7BE990D4-4026-4001-9A6D-69B6F5D2ED2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1F3963-9FD6-4A85-89FF-0D827B5F3E9B}" type="presOf" srcId="{7BE990D4-4026-4001-9A6D-69B6F5D2ED23}" destId="{75E18024-E431-4916-A7E9-8E6EEDBE9000}" srcOrd="0" destOrd="0" presId="urn:microsoft.com/office/officeart/2005/8/layout/hList6"/>
    <dgm:cxn modelId="{4DB21782-45DD-43EA-BF3C-EDCBBAF7FFAE}" srcId="{99421B9D-8D82-4F3F-A801-FBC99E6DA766}" destId="{7BE990D4-4026-4001-9A6D-69B6F5D2ED23}" srcOrd="0" destOrd="0" parTransId="{5E4CC8CA-1342-47F8-9E22-9C22BE3E2D26}" sibTransId="{7840CD63-1181-4A3E-B1B7-51E7E42E644F}"/>
    <dgm:cxn modelId="{DB13BE90-8A19-44E5-A1F2-8A5C3FF351C4}" type="presOf" srcId="{99421B9D-8D82-4F3F-A801-FBC99E6DA766}" destId="{C677C25A-CEB1-42DE-8A6D-544343E2579F}" srcOrd="0" destOrd="0" presId="urn:microsoft.com/office/officeart/2005/8/layout/hList6"/>
    <dgm:cxn modelId="{20D354C6-80DD-49E2-B46B-64118511E818}" type="presParOf" srcId="{C677C25A-CEB1-42DE-8A6D-544343E2579F}" destId="{75E18024-E431-4916-A7E9-8E6EEDBE900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64AAF-E31E-4340-8F80-F34CF76DCC77}" type="doc">
      <dgm:prSet loTypeId="urn:microsoft.com/office/officeart/2005/8/layout/target3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F528E-F6AF-40ED-89F5-A719275BCACF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bn-BD" dirty="0">
              <a:latin typeface="NikoshBAN" pitchFamily="2" charset="0"/>
              <a:cs typeface="NikoshBAN" pitchFamily="2" charset="0"/>
            </a:rPr>
            <a:t>আদর্শ পাঠ</a:t>
          </a:r>
        </a:p>
      </dgm:t>
    </dgm:pt>
    <dgm:pt modelId="{9FE73190-0BB5-455F-99AA-DCDB7764674A}" type="parTrans" cxnId="{1C7AC93E-B9D9-41AD-9066-65DCBA0663EF}">
      <dgm:prSet/>
      <dgm:spPr/>
      <dgm:t>
        <a:bodyPr/>
        <a:lstStyle/>
        <a:p>
          <a:endParaRPr lang="en-US"/>
        </a:p>
      </dgm:t>
    </dgm:pt>
    <dgm:pt modelId="{5611DBCB-7FCA-4044-94A7-8569DF3391E0}" type="sibTrans" cxnId="{1C7AC93E-B9D9-41AD-9066-65DCBA0663EF}">
      <dgm:prSet/>
      <dgm:spPr/>
      <dgm:t>
        <a:bodyPr/>
        <a:lstStyle/>
        <a:p>
          <a:endParaRPr lang="en-US"/>
        </a:p>
      </dgm:t>
    </dgm:pt>
    <dgm:pt modelId="{37634B72-1006-4A3B-9F82-DDD781082C84}" type="pres">
      <dgm:prSet presAssocID="{AD664AAF-E31E-4340-8F80-F34CF76DCC7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1A1FCE-1A3B-44B3-A92A-24485664DD3C}" type="pres">
      <dgm:prSet presAssocID="{632F528E-F6AF-40ED-89F5-A719275BCACF}" presName="circle1" presStyleLbl="node1" presStyleIdx="0" presStyleCnt="1"/>
      <dgm:spPr>
        <a:solidFill>
          <a:srgbClr val="002060"/>
        </a:solidFill>
      </dgm:spPr>
    </dgm:pt>
    <dgm:pt modelId="{1D43BC77-CBD6-496B-945D-FFC446EB78CF}" type="pres">
      <dgm:prSet presAssocID="{632F528E-F6AF-40ED-89F5-A719275BCACF}" presName="space" presStyleCnt="0"/>
      <dgm:spPr/>
    </dgm:pt>
    <dgm:pt modelId="{540A357B-D967-43FC-9FE0-9E13D0072D07}" type="pres">
      <dgm:prSet presAssocID="{632F528E-F6AF-40ED-89F5-A719275BCACF}" presName="rect1" presStyleLbl="alignAcc1" presStyleIdx="0" presStyleCnt="1"/>
      <dgm:spPr/>
      <dgm:t>
        <a:bodyPr/>
        <a:lstStyle/>
        <a:p>
          <a:endParaRPr lang="en-US"/>
        </a:p>
      </dgm:t>
    </dgm:pt>
    <dgm:pt modelId="{D7FCAAE5-DC8C-46D5-92A6-16EE70A7DAE5}" type="pres">
      <dgm:prSet presAssocID="{632F528E-F6AF-40ED-89F5-A719275BCAC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502D0C-489F-4913-936D-F81EE5FA1806}" type="presOf" srcId="{AD664AAF-E31E-4340-8F80-F34CF76DCC77}" destId="{37634B72-1006-4A3B-9F82-DDD781082C84}" srcOrd="0" destOrd="0" presId="urn:microsoft.com/office/officeart/2005/8/layout/target3"/>
    <dgm:cxn modelId="{62D9D629-C60D-4E57-85F9-46DBA1706BCE}" type="presOf" srcId="{632F528E-F6AF-40ED-89F5-A719275BCACF}" destId="{540A357B-D967-43FC-9FE0-9E13D0072D07}" srcOrd="0" destOrd="0" presId="urn:microsoft.com/office/officeart/2005/8/layout/target3"/>
    <dgm:cxn modelId="{1C7AC93E-B9D9-41AD-9066-65DCBA0663EF}" srcId="{AD664AAF-E31E-4340-8F80-F34CF76DCC77}" destId="{632F528E-F6AF-40ED-89F5-A719275BCACF}" srcOrd="0" destOrd="0" parTransId="{9FE73190-0BB5-455F-99AA-DCDB7764674A}" sibTransId="{5611DBCB-7FCA-4044-94A7-8569DF3391E0}"/>
    <dgm:cxn modelId="{7624B8DD-BAEB-486A-84E9-1F70A005494E}" type="presOf" srcId="{632F528E-F6AF-40ED-89F5-A719275BCACF}" destId="{D7FCAAE5-DC8C-46D5-92A6-16EE70A7DAE5}" srcOrd="1" destOrd="0" presId="urn:microsoft.com/office/officeart/2005/8/layout/target3"/>
    <dgm:cxn modelId="{A3956071-4874-48DD-9A7A-76DE8EB6AA65}" type="presParOf" srcId="{37634B72-1006-4A3B-9F82-DDD781082C84}" destId="{6F1A1FCE-1A3B-44B3-A92A-24485664DD3C}" srcOrd="0" destOrd="0" presId="urn:microsoft.com/office/officeart/2005/8/layout/target3"/>
    <dgm:cxn modelId="{2DE62482-BD7B-4EE5-BB07-06FF1FAB585E}" type="presParOf" srcId="{37634B72-1006-4A3B-9F82-DDD781082C84}" destId="{1D43BC77-CBD6-496B-945D-FFC446EB78CF}" srcOrd="1" destOrd="0" presId="urn:microsoft.com/office/officeart/2005/8/layout/target3"/>
    <dgm:cxn modelId="{BB9FBEC8-5162-4930-8977-F146BFDFAA78}" type="presParOf" srcId="{37634B72-1006-4A3B-9F82-DDD781082C84}" destId="{540A357B-D967-43FC-9FE0-9E13D0072D07}" srcOrd="2" destOrd="0" presId="urn:microsoft.com/office/officeart/2005/8/layout/target3"/>
    <dgm:cxn modelId="{16CBC801-E99B-412D-B1E8-2E2ABDBF3F7A}" type="presParOf" srcId="{37634B72-1006-4A3B-9F82-DDD781082C84}" destId="{D7FCAAE5-DC8C-46D5-92A6-16EE70A7DAE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FE33D-F871-4068-842A-DF08E2BF2E22}" type="doc">
      <dgm:prSet loTypeId="urn:microsoft.com/office/officeart/2005/8/layout/chevron2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BF50B5-B9ED-4CFC-89CA-29FDD4620892}">
      <dgm:prSet/>
      <dgm:spPr>
        <a:solidFill>
          <a:srgbClr val="7030A0"/>
        </a:solidFill>
      </dgm:spPr>
      <dgm:t>
        <a:bodyPr/>
        <a:lstStyle/>
        <a:p>
          <a:pPr rtl="0"/>
          <a:endParaRPr lang="en-US" dirty="0"/>
        </a:p>
      </dgm:t>
    </dgm:pt>
    <dgm:pt modelId="{E8317918-712F-4905-8D91-6949565E6AC2}" type="parTrans" cxnId="{9A06243F-9304-4339-9FCC-CF094870FBE7}">
      <dgm:prSet/>
      <dgm:spPr/>
      <dgm:t>
        <a:bodyPr/>
        <a:lstStyle/>
        <a:p>
          <a:endParaRPr lang="en-US"/>
        </a:p>
      </dgm:t>
    </dgm:pt>
    <dgm:pt modelId="{35F6CC92-F545-4CBA-9029-B9F5E8565D55}" type="sibTrans" cxnId="{9A06243F-9304-4339-9FCC-CF094870FBE7}">
      <dgm:prSet/>
      <dgm:spPr/>
      <dgm:t>
        <a:bodyPr/>
        <a:lstStyle/>
        <a:p>
          <a:endParaRPr lang="en-US"/>
        </a:p>
      </dgm:t>
    </dgm:pt>
    <dgm:pt modelId="{DE112E1A-7E10-40BF-9CD0-283B24A299EC}">
      <dgm:prSet/>
      <dgm:spPr>
        <a:solidFill>
          <a:srgbClr val="0070C0">
            <a:alpha val="90000"/>
          </a:srgbClr>
        </a:solidFill>
      </dgm:spPr>
      <dgm:t>
        <a:bodyPr/>
        <a:lstStyle/>
        <a:p>
          <a:pPr rtl="0"/>
          <a:r>
            <a: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সরব পাঠ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740871DB-08DD-4F43-A97B-5FAF7F085262}" type="parTrans" cxnId="{327D728D-2DBF-4614-B655-440521844CF5}">
      <dgm:prSet/>
      <dgm:spPr/>
      <dgm:t>
        <a:bodyPr/>
        <a:lstStyle/>
        <a:p>
          <a:endParaRPr lang="en-US"/>
        </a:p>
      </dgm:t>
    </dgm:pt>
    <dgm:pt modelId="{5741C8F8-0C26-453B-923C-DAEC401BCFCD}" type="sibTrans" cxnId="{327D728D-2DBF-4614-B655-440521844CF5}">
      <dgm:prSet/>
      <dgm:spPr/>
      <dgm:t>
        <a:bodyPr/>
        <a:lstStyle/>
        <a:p>
          <a:endParaRPr lang="en-US"/>
        </a:p>
      </dgm:t>
    </dgm:pt>
    <dgm:pt modelId="{80743B88-EC25-4F0A-B347-60015FBF635A}" type="pres">
      <dgm:prSet presAssocID="{399FE33D-F871-4068-842A-DF08E2BF2E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13A7A2-29EC-464E-8DB0-8FF89EBA5630}" type="pres">
      <dgm:prSet presAssocID="{72BF50B5-B9ED-4CFC-89CA-29FDD4620892}" presName="composite" presStyleCnt="0"/>
      <dgm:spPr/>
    </dgm:pt>
    <dgm:pt modelId="{DA2B743E-4B21-4BAF-8E3C-C8C952FC7B5C}" type="pres">
      <dgm:prSet presAssocID="{72BF50B5-B9ED-4CFC-89CA-29FDD4620892}" presName="parentText" presStyleLbl="alignNode1" presStyleIdx="0" presStyleCnt="1">
        <dgm:presLayoutVars>
          <dgm:chMax val="1"/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en-US"/>
        </a:p>
      </dgm:t>
    </dgm:pt>
    <dgm:pt modelId="{4C3E3B4E-2CB1-4BAA-9D57-073263008E93}" type="pres">
      <dgm:prSet presAssocID="{72BF50B5-B9ED-4CFC-89CA-29FDD4620892}" presName="descendantText" presStyleLbl="alignAcc1" presStyleIdx="0" presStyleCnt="1" custScaleY="207834" custLinFactNeighborX="27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9A1D5D-62C1-487B-97FC-0B07A3CFE721}" type="presOf" srcId="{DE112E1A-7E10-40BF-9CD0-283B24A299EC}" destId="{4C3E3B4E-2CB1-4BAA-9D57-073263008E93}" srcOrd="0" destOrd="0" presId="urn:microsoft.com/office/officeart/2005/8/layout/chevron2"/>
    <dgm:cxn modelId="{327D728D-2DBF-4614-B655-440521844CF5}" srcId="{72BF50B5-B9ED-4CFC-89CA-29FDD4620892}" destId="{DE112E1A-7E10-40BF-9CD0-283B24A299EC}" srcOrd="0" destOrd="0" parTransId="{740871DB-08DD-4F43-A97B-5FAF7F085262}" sibTransId="{5741C8F8-0C26-453B-923C-DAEC401BCFCD}"/>
    <dgm:cxn modelId="{9A06243F-9304-4339-9FCC-CF094870FBE7}" srcId="{399FE33D-F871-4068-842A-DF08E2BF2E22}" destId="{72BF50B5-B9ED-4CFC-89CA-29FDD4620892}" srcOrd="0" destOrd="0" parTransId="{E8317918-712F-4905-8D91-6949565E6AC2}" sibTransId="{35F6CC92-F545-4CBA-9029-B9F5E8565D55}"/>
    <dgm:cxn modelId="{46B3AB51-60A2-43FB-B8EC-A4532ACB29AB}" type="presOf" srcId="{72BF50B5-B9ED-4CFC-89CA-29FDD4620892}" destId="{DA2B743E-4B21-4BAF-8E3C-C8C952FC7B5C}" srcOrd="0" destOrd="0" presId="urn:microsoft.com/office/officeart/2005/8/layout/chevron2"/>
    <dgm:cxn modelId="{6A2E5EB5-F134-4B48-945B-61F1AC539689}" type="presOf" srcId="{399FE33D-F871-4068-842A-DF08E2BF2E22}" destId="{80743B88-EC25-4F0A-B347-60015FBF635A}" srcOrd="0" destOrd="0" presId="urn:microsoft.com/office/officeart/2005/8/layout/chevron2"/>
    <dgm:cxn modelId="{C9FC1060-7140-4CBF-BA02-100B2146F0B1}" type="presParOf" srcId="{80743B88-EC25-4F0A-B347-60015FBF635A}" destId="{7613A7A2-29EC-464E-8DB0-8FF89EBA5630}" srcOrd="0" destOrd="0" presId="urn:microsoft.com/office/officeart/2005/8/layout/chevron2"/>
    <dgm:cxn modelId="{59E5A4B9-C3C8-4823-A194-44B696A2E3A2}" type="presParOf" srcId="{7613A7A2-29EC-464E-8DB0-8FF89EBA5630}" destId="{DA2B743E-4B21-4BAF-8E3C-C8C952FC7B5C}" srcOrd="0" destOrd="0" presId="urn:microsoft.com/office/officeart/2005/8/layout/chevron2"/>
    <dgm:cxn modelId="{47D58D45-CE5D-4CCF-B9D6-03F7AE27F678}" type="presParOf" srcId="{7613A7A2-29EC-464E-8DB0-8FF89EBA5630}" destId="{4C3E3B4E-2CB1-4BAA-9D57-073263008E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A86D31-262F-4E44-BAED-DE329FD0140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D108E-4DF5-4AE2-9C03-12037C1E5F06}">
      <dgm:prSet/>
      <dgm:sp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BF84A7D7-CF8C-4D04-9BC1-DA909EAF370B}" type="parTrans" cxnId="{D8FE5FC7-A2A8-49D2-9648-D6D5D4BA2B1E}">
      <dgm:prSet/>
      <dgm:spPr/>
      <dgm:t>
        <a:bodyPr/>
        <a:lstStyle/>
        <a:p>
          <a:endParaRPr lang="en-US"/>
        </a:p>
      </dgm:t>
    </dgm:pt>
    <dgm:pt modelId="{E50D7BEF-AD6A-41A1-A263-92BC42056096}" type="sibTrans" cxnId="{D8FE5FC7-A2A8-49D2-9648-D6D5D4BA2B1E}">
      <dgm:prSet/>
      <dgm:spPr/>
      <dgm:t>
        <a:bodyPr/>
        <a:lstStyle/>
        <a:p>
          <a:endParaRPr lang="en-US"/>
        </a:p>
      </dgm:t>
    </dgm:pt>
    <dgm:pt modelId="{D5D135D9-2796-4CD1-A390-0B455EEC2074}">
      <dgm:prSet/>
      <dgm:sp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b="100000"/>
          </a:path>
          <a:tileRect t="-100000" r="-100000"/>
        </a:gradFill>
        <a:ln>
          <a:noFill/>
        </a:ln>
      </dgm:spPr>
      <dgm:t>
        <a:bodyPr/>
        <a:lstStyle/>
        <a:p>
          <a:pPr rtl="0"/>
          <a:endParaRPr lang="en-US" dirty="0"/>
        </a:p>
      </dgm:t>
    </dgm:pt>
    <dgm:pt modelId="{9C3AE3EB-811F-4128-B44F-F39D74C4B704}" type="parTrans" cxnId="{1317EB37-7A65-420B-BD71-024807BE27A9}">
      <dgm:prSet/>
      <dgm:spPr/>
      <dgm:t>
        <a:bodyPr/>
        <a:lstStyle/>
        <a:p>
          <a:endParaRPr lang="en-US"/>
        </a:p>
      </dgm:t>
    </dgm:pt>
    <dgm:pt modelId="{AF4BBF34-26E9-44D6-B152-673701F58C2D}" type="sibTrans" cxnId="{1317EB37-7A65-420B-BD71-024807BE27A9}">
      <dgm:prSet/>
      <dgm:spPr/>
      <dgm:t>
        <a:bodyPr/>
        <a:lstStyle/>
        <a:p>
          <a:endParaRPr lang="en-US"/>
        </a:p>
      </dgm:t>
    </dgm:pt>
    <dgm:pt modelId="{D2B32C92-C739-4C2D-8492-E2BFCBD6996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BD" sz="3000" dirty="0">
              <a:solidFill>
                <a:srgbClr val="002060"/>
              </a:solidFill>
              <a:latin typeface="NikoshLightBAN" pitchFamily="2" charset="0"/>
              <a:cs typeface="NikoshLightBAN" pitchFamily="2" charset="0"/>
            </a:rPr>
            <a:t>সবাই এক সঙ্গে গলা মিলিয়ে গেয়ে চলছে –আমার ভাইয়ের রক্তে রাঙনো একুশে ফেব্রুয়ারি, আমি কি ভুলিতে পারি? </a:t>
          </a:r>
          <a:endParaRPr lang="en-US" sz="3000" dirty="0">
            <a:solidFill>
              <a:srgbClr val="002060"/>
            </a:solidFill>
          </a:endParaRPr>
        </a:p>
      </dgm:t>
    </dgm:pt>
    <dgm:pt modelId="{4CCF8A17-2533-4B59-9522-F44145DF3E2B}" type="parTrans" cxnId="{D846CA5E-3246-4C64-966A-DB03DA0C2124}">
      <dgm:prSet/>
      <dgm:spPr/>
      <dgm:t>
        <a:bodyPr/>
        <a:lstStyle/>
        <a:p>
          <a:endParaRPr lang="en-US"/>
        </a:p>
      </dgm:t>
    </dgm:pt>
    <dgm:pt modelId="{EA6A568E-2CEF-41CB-980A-858B90B1A231}" type="sibTrans" cxnId="{D846CA5E-3246-4C64-966A-DB03DA0C2124}">
      <dgm:prSet/>
      <dgm:spPr/>
      <dgm:t>
        <a:bodyPr/>
        <a:lstStyle/>
        <a:p>
          <a:endParaRPr lang="en-US"/>
        </a:p>
      </dgm:t>
    </dgm:pt>
    <dgm:pt modelId="{6B39D86A-0846-4521-90E0-B732CB7DB48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bn-BD" sz="28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rPr>
            <a:t>কিন্তু লখারের গলা দিয়ে কথা বের হয় না কারণ সে জন্মবোবা। বাংলা বুলি তার মুখে ফুটতে পায় না। সে মনে মনে বলে-অ আ ক খ। বাইরের শব্দ হয়-</a:t>
          </a:r>
          <a:r>
            <a:rPr lang="en-US" sz="28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rPr>
            <a:t>   </a:t>
          </a:r>
          <a:r>
            <a:rPr lang="bn-BD" sz="28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rPr>
            <a:t>আঁ আঁ আঁ আঁ</a:t>
          </a:r>
          <a:r>
            <a:rPr lang="en-US" sz="28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rPr>
            <a:t>……………………</a:t>
          </a:r>
          <a:endParaRPr lang="en-US" sz="2800" dirty="0">
            <a:solidFill>
              <a:schemeClr val="bg1"/>
            </a:solidFill>
          </a:endParaRPr>
        </a:p>
      </dgm:t>
    </dgm:pt>
    <dgm:pt modelId="{BFBD5FC4-8E50-48C2-9E90-98F652FBC005}" type="parTrans" cxnId="{67AEEB4B-3B84-4678-9B8C-C1421A5E2B18}">
      <dgm:prSet/>
      <dgm:spPr/>
      <dgm:t>
        <a:bodyPr/>
        <a:lstStyle/>
        <a:p>
          <a:endParaRPr lang="en-US"/>
        </a:p>
      </dgm:t>
    </dgm:pt>
    <dgm:pt modelId="{810C73D2-852A-4D0C-88B6-D7909288267B}" type="sibTrans" cxnId="{67AEEB4B-3B84-4678-9B8C-C1421A5E2B18}">
      <dgm:prSet/>
      <dgm:spPr/>
      <dgm:t>
        <a:bodyPr/>
        <a:lstStyle/>
        <a:p>
          <a:endParaRPr lang="en-US"/>
        </a:p>
      </dgm:t>
    </dgm:pt>
    <dgm:pt modelId="{2736C740-5C57-42B7-A7ED-E94D6ED3B054}" type="pres">
      <dgm:prSet presAssocID="{3BA86D31-262F-4E44-BAED-DE329FD014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3366EE-63DD-46C6-93C2-962F1ED19CA6}" type="pres">
      <dgm:prSet presAssocID="{9D9D108E-4DF5-4AE2-9C03-12037C1E5F06}" presName="composite" presStyleCnt="0"/>
      <dgm:spPr/>
    </dgm:pt>
    <dgm:pt modelId="{4E197F43-8D06-4461-B4F5-AA075D08041A}" type="pres">
      <dgm:prSet presAssocID="{9D9D108E-4DF5-4AE2-9C03-12037C1E5F06}" presName="parentText" presStyleLbl="alignNode1" presStyleIdx="0" presStyleCnt="2">
        <dgm:presLayoutVars>
          <dgm:chMax val="1"/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US"/>
        </a:p>
      </dgm:t>
    </dgm:pt>
    <dgm:pt modelId="{ECB3D0D0-8D7D-4B1A-9ACE-E830DCA4B7F7}" type="pres">
      <dgm:prSet presAssocID="{9D9D108E-4DF5-4AE2-9C03-12037C1E5F06}" presName="descendantText" presStyleLbl="alignAcc1" presStyleIdx="0" presStyleCnt="2" custScaleY="106621" custLinFactNeighborX="-332" custLinFactNeighborY="-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89AAD-0EC7-434D-A593-93C0B8E78E16}" type="pres">
      <dgm:prSet presAssocID="{E50D7BEF-AD6A-41A1-A263-92BC42056096}" presName="sp" presStyleCnt="0"/>
      <dgm:spPr/>
    </dgm:pt>
    <dgm:pt modelId="{AC6062E2-2098-4D18-AE06-3F69DC429FCB}" type="pres">
      <dgm:prSet presAssocID="{D5D135D9-2796-4CD1-A390-0B455EEC2074}" presName="composite" presStyleCnt="0"/>
      <dgm:spPr/>
    </dgm:pt>
    <dgm:pt modelId="{7E65159E-DAE8-45E5-94E4-C5058BB20EDC}" type="pres">
      <dgm:prSet presAssocID="{D5D135D9-2796-4CD1-A390-0B455EEC2074}" presName="parentText" presStyleLbl="alignNode1" presStyleIdx="1" presStyleCnt="2" custLinFactNeighborY="2005">
        <dgm:presLayoutVars>
          <dgm:chMax val="1"/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US"/>
        </a:p>
      </dgm:t>
    </dgm:pt>
    <dgm:pt modelId="{88CD444A-FE6C-4B8B-9B3C-30E17E45769B}" type="pres">
      <dgm:prSet presAssocID="{D5D135D9-2796-4CD1-A390-0B455EEC2074}" presName="descendantText" presStyleLbl="alignAcc1" presStyleIdx="1" presStyleCnt="2" custScaleY="172652" custLinFactNeighborX="17" custLinFactNeighborY="24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FE5FC7-A2A8-49D2-9648-D6D5D4BA2B1E}" srcId="{3BA86D31-262F-4E44-BAED-DE329FD01408}" destId="{9D9D108E-4DF5-4AE2-9C03-12037C1E5F06}" srcOrd="0" destOrd="0" parTransId="{BF84A7D7-CF8C-4D04-9BC1-DA909EAF370B}" sibTransId="{E50D7BEF-AD6A-41A1-A263-92BC42056096}"/>
    <dgm:cxn modelId="{9BDECB2C-A1CB-4D4A-9615-EEDCC47C10F5}" type="presOf" srcId="{3BA86D31-262F-4E44-BAED-DE329FD01408}" destId="{2736C740-5C57-42B7-A7ED-E94D6ED3B054}" srcOrd="0" destOrd="0" presId="urn:microsoft.com/office/officeart/2005/8/layout/chevron2"/>
    <dgm:cxn modelId="{1317EB37-7A65-420B-BD71-024807BE27A9}" srcId="{3BA86D31-262F-4E44-BAED-DE329FD01408}" destId="{D5D135D9-2796-4CD1-A390-0B455EEC2074}" srcOrd="1" destOrd="0" parTransId="{9C3AE3EB-811F-4128-B44F-F39D74C4B704}" sibTransId="{AF4BBF34-26E9-44D6-B152-673701F58C2D}"/>
    <dgm:cxn modelId="{E0458827-2921-4FB0-B4EF-1D475A9EC424}" type="presOf" srcId="{9D9D108E-4DF5-4AE2-9C03-12037C1E5F06}" destId="{4E197F43-8D06-4461-B4F5-AA075D08041A}" srcOrd="0" destOrd="0" presId="urn:microsoft.com/office/officeart/2005/8/layout/chevron2"/>
    <dgm:cxn modelId="{D846CA5E-3246-4C64-966A-DB03DA0C2124}" srcId="{9D9D108E-4DF5-4AE2-9C03-12037C1E5F06}" destId="{D2B32C92-C739-4C2D-8492-E2BFCBD69961}" srcOrd="0" destOrd="0" parTransId="{4CCF8A17-2533-4B59-9522-F44145DF3E2B}" sibTransId="{EA6A568E-2CEF-41CB-980A-858B90B1A231}"/>
    <dgm:cxn modelId="{A2C68C23-4F11-4037-9AF8-715C02B612E4}" type="presOf" srcId="{D2B32C92-C739-4C2D-8492-E2BFCBD69961}" destId="{ECB3D0D0-8D7D-4B1A-9ACE-E830DCA4B7F7}" srcOrd="0" destOrd="0" presId="urn:microsoft.com/office/officeart/2005/8/layout/chevron2"/>
    <dgm:cxn modelId="{2C936871-9624-4919-B6AC-EF88DA82E038}" type="presOf" srcId="{6B39D86A-0846-4521-90E0-B732CB7DB48C}" destId="{88CD444A-FE6C-4B8B-9B3C-30E17E45769B}" srcOrd="0" destOrd="0" presId="urn:microsoft.com/office/officeart/2005/8/layout/chevron2"/>
    <dgm:cxn modelId="{59F3347A-7F4B-460C-AE06-48B22AD0E79A}" type="presOf" srcId="{D5D135D9-2796-4CD1-A390-0B455EEC2074}" destId="{7E65159E-DAE8-45E5-94E4-C5058BB20EDC}" srcOrd="0" destOrd="0" presId="urn:microsoft.com/office/officeart/2005/8/layout/chevron2"/>
    <dgm:cxn modelId="{67AEEB4B-3B84-4678-9B8C-C1421A5E2B18}" srcId="{D5D135D9-2796-4CD1-A390-0B455EEC2074}" destId="{6B39D86A-0846-4521-90E0-B732CB7DB48C}" srcOrd="0" destOrd="0" parTransId="{BFBD5FC4-8E50-48C2-9E90-98F652FBC005}" sibTransId="{810C73D2-852A-4D0C-88B6-D7909288267B}"/>
    <dgm:cxn modelId="{88D24942-594D-4F78-87AD-869E84AC6C56}" type="presParOf" srcId="{2736C740-5C57-42B7-A7ED-E94D6ED3B054}" destId="{413366EE-63DD-46C6-93C2-962F1ED19CA6}" srcOrd="0" destOrd="0" presId="urn:microsoft.com/office/officeart/2005/8/layout/chevron2"/>
    <dgm:cxn modelId="{0B6249D2-4CE3-40D8-ABE4-9E3F1AE601CB}" type="presParOf" srcId="{413366EE-63DD-46C6-93C2-962F1ED19CA6}" destId="{4E197F43-8D06-4461-B4F5-AA075D08041A}" srcOrd="0" destOrd="0" presId="urn:microsoft.com/office/officeart/2005/8/layout/chevron2"/>
    <dgm:cxn modelId="{742C6E09-CA47-4AFE-81FD-6AF9766D6DAA}" type="presParOf" srcId="{413366EE-63DD-46C6-93C2-962F1ED19CA6}" destId="{ECB3D0D0-8D7D-4B1A-9ACE-E830DCA4B7F7}" srcOrd="1" destOrd="0" presId="urn:microsoft.com/office/officeart/2005/8/layout/chevron2"/>
    <dgm:cxn modelId="{CCE2F3DD-B61F-44A0-9E91-FFEF9EF354ED}" type="presParOf" srcId="{2736C740-5C57-42B7-A7ED-E94D6ED3B054}" destId="{84D89AAD-0EC7-434D-A593-93C0B8E78E16}" srcOrd="1" destOrd="0" presId="urn:microsoft.com/office/officeart/2005/8/layout/chevron2"/>
    <dgm:cxn modelId="{1119BEB1-77F7-420D-B99E-73F36946FD94}" type="presParOf" srcId="{2736C740-5C57-42B7-A7ED-E94D6ED3B054}" destId="{AC6062E2-2098-4D18-AE06-3F69DC429FCB}" srcOrd="2" destOrd="0" presId="urn:microsoft.com/office/officeart/2005/8/layout/chevron2"/>
    <dgm:cxn modelId="{271239C1-68B0-451A-BEAC-CDCD60A0F574}" type="presParOf" srcId="{AC6062E2-2098-4D18-AE06-3F69DC429FCB}" destId="{7E65159E-DAE8-45E5-94E4-C5058BB20EDC}" srcOrd="0" destOrd="0" presId="urn:microsoft.com/office/officeart/2005/8/layout/chevron2"/>
    <dgm:cxn modelId="{617C0C66-C37F-4797-8C61-8DBEC39AB6BD}" type="presParOf" srcId="{AC6062E2-2098-4D18-AE06-3F69DC429FCB}" destId="{88CD444A-FE6C-4B8B-9B3C-30E17E4576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AE376F-5D14-4C69-BD7D-B6B2E958C584}" type="doc">
      <dgm:prSet loTypeId="urn:microsoft.com/office/officeart/2005/8/layout/target3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1D4A55-9568-4AC3-A981-FB258935A7D6}">
      <dgm:prSet custT="1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</dgm:spPr>
      <dgm:t>
        <a:bodyPr/>
        <a:lstStyle/>
        <a:p>
          <a:pPr rtl="0"/>
          <a:r>
            <a:rPr lang="bn-BD" sz="5400" b="1" dirty="0">
              <a:latin typeface="NikoshBAN" pitchFamily="2" charset="0"/>
              <a:cs typeface="NikoshBAN" pitchFamily="2" charset="0"/>
            </a:rPr>
            <a:t>মূল্যায়ন</a:t>
          </a:r>
          <a:endParaRPr lang="en-US" sz="5400" b="1" dirty="0">
            <a:latin typeface="NikoshBAN" pitchFamily="2" charset="0"/>
            <a:cs typeface="NikoshBAN" pitchFamily="2" charset="0"/>
          </a:endParaRPr>
        </a:p>
      </dgm:t>
    </dgm:pt>
    <dgm:pt modelId="{4934CAA3-63D0-4CE1-9060-9C6CE9777769}" type="parTrans" cxnId="{66F00626-0432-44F5-97DC-C27442C8E699}">
      <dgm:prSet/>
      <dgm:spPr/>
      <dgm:t>
        <a:bodyPr/>
        <a:lstStyle/>
        <a:p>
          <a:endParaRPr lang="en-US"/>
        </a:p>
      </dgm:t>
    </dgm:pt>
    <dgm:pt modelId="{8638D9CA-B641-41CA-959C-28DC42A622A1}" type="sibTrans" cxnId="{66F00626-0432-44F5-97DC-C27442C8E699}">
      <dgm:prSet/>
      <dgm:spPr/>
      <dgm:t>
        <a:bodyPr/>
        <a:lstStyle/>
        <a:p>
          <a:endParaRPr lang="en-US"/>
        </a:p>
      </dgm:t>
    </dgm:pt>
    <dgm:pt modelId="{DD9A4977-EB2C-4737-BB27-82A3BB6AE4A0}" type="pres">
      <dgm:prSet presAssocID="{07AE376F-5D14-4C69-BD7D-B6B2E958C5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6B4F1D-ED7D-4D8B-92CE-9AFDD47C4F75}" type="pres">
      <dgm:prSet presAssocID="{511D4A55-9568-4AC3-A981-FB258935A7D6}" presName="circle1" presStyleLbl="node1" presStyleIdx="0" presStyleCnt="1"/>
      <dgm:spPr>
        <a:prstGeom prst="smileyFace">
          <a:avLst/>
        </a:prstGeom>
        <a:solidFill>
          <a:srgbClr val="002060"/>
        </a:solidFill>
      </dgm:spPr>
    </dgm:pt>
    <dgm:pt modelId="{3E85CFC2-8C4E-4DD9-AF97-1B166FC06159}" type="pres">
      <dgm:prSet presAssocID="{511D4A55-9568-4AC3-A981-FB258935A7D6}" presName="space" presStyleCnt="0"/>
      <dgm:spPr/>
    </dgm:pt>
    <dgm:pt modelId="{254DFF67-FDBB-4C00-825D-FBB241D6BEF6}" type="pres">
      <dgm:prSet presAssocID="{511D4A55-9568-4AC3-A981-FB258935A7D6}" presName="rect1" presStyleLbl="alignAcc1" presStyleIdx="0" presStyleCnt="1" custScaleX="100000" custLinFactNeighborX="-990"/>
      <dgm:spPr/>
      <dgm:t>
        <a:bodyPr/>
        <a:lstStyle/>
        <a:p>
          <a:endParaRPr lang="en-US"/>
        </a:p>
      </dgm:t>
    </dgm:pt>
    <dgm:pt modelId="{B096374D-EFAC-4546-BCC4-F855AF647018}" type="pres">
      <dgm:prSet presAssocID="{511D4A55-9568-4AC3-A981-FB258935A7D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F00626-0432-44F5-97DC-C27442C8E699}" srcId="{07AE376F-5D14-4C69-BD7D-B6B2E958C584}" destId="{511D4A55-9568-4AC3-A981-FB258935A7D6}" srcOrd="0" destOrd="0" parTransId="{4934CAA3-63D0-4CE1-9060-9C6CE9777769}" sibTransId="{8638D9CA-B641-41CA-959C-28DC42A622A1}"/>
    <dgm:cxn modelId="{ED3F4042-E712-4ADC-9A74-BC2AA80BFBA5}" type="presOf" srcId="{511D4A55-9568-4AC3-A981-FB258935A7D6}" destId="{B096374D-EFAC-4546-BCC4-F855AF647018}" srcOrd="1" destOrd="0" presId="urn:microsoft.com/office/officeart/2005/8/layout/target3"/>
    <dgm:cxn modelId="{9649E32A-FED7-41FE-80E9-0DD534EBFD5D}" type="presOf" srcId="{511D4A55-9568-4AC3-A981-FB258935A7D6}" destId="{254DFF67-FDBB-4C00-825D-FBB241D6BEF6}" srcOrd="0" destOrd="0" presId="urn:microsoft.com/office/officeart/2005/8/layout/target3"/>
    <dgm:cxn modelId="{F8BEC78C-5DA5-4C82-9D91-A9397116EF51}" type="presOf" srcId="{07AE376F-5D14-4C69-BD7D-B6B2E958C584}" destId="{DD9A4977-EB2C-4737-BB27-82A3BB6AE4A0}" srcOrd="0" destOrd="0" presId="urn:microsoft.com/office/officeart/2005/8/layout/target3"/>
    <dgm:cxn modelId="{EB202489-7037-459B-BAF4-16A9657ED202}" type="presParOf" srcId="{DD9A4977-EB2C-4737-BB27-82A3BB6AE4A0}" destId="{276B4F1D-ED7D-4D8B-92CE-9AFDD47C4F75}" srcOrd="0" destOrd="0" presId="urn:microsoft.com/office/officeart/2005/8/layout/target3"/>
    <dgm:cxn modelId="{1349AAE8-931E-4836-B3AC-B2C9A7DC6A2B}" type="presParOf" srcId="{DD9A4977-EB2C-4737-BB27-82A3BB6AE4A0}" destId="{3E85CFC2-8C4E-4DD9-AF97-1B166FC06159}" srcOrd="1" destOrd="0" presId="urn:microsoft.com/office/officeart/2005/8/layout/target3"/>
    <dgm:cxn modelId="{2D5E980D-54B4-4FB4-997A-4AF487711B94}" type="presParOf" srcId="{DD9A4977-EB2C-4737-BB27-82A3BB6AE4A0}" destId="{254DFF67-FDBB-4C00-825D-FBB241D6BEF6}" srcOrd="2" destOrd="0" presId="urn:microsoft.com/office/officeart/2005/8/layout/target3"/>
    <dgm:cxn modelId="{8341DE62-B028-4B88-BBB4-08434F41DC71}" type="presParOf" srcId="{DD9A4977-EB2C-4737-BB27-82A3BB6AE4A0}" destId="{B096374D-EFAC-4546-BCC4-F855AF64701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7AE6A-9D34-421B-A1B6-EA82D8580076}">
      <dsp:nvSpPr>
        <dsp:cNvPr id="0" name=""/>
        <dsp:cNvSpPr/>
      </dsp:nvSpPr>
      <dsp:spPr>
        <a:xfrm>
          <a:off x="328145" y="0"/>
          <a:ext cx="2069572" cy="5029204"/>
        </a:xfrm>
        <a:prstGeom prst="flowChartDocument">
          <a:avLst/>
        </a:prstGeom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1"/>
          <a:tileRect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 zoom="82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382964-15AA-4B47-B992-F76C93916407}">
      <dsp:nvSpPr>
        <dsp:cNvPr id="0" name=""/>
        <dsp:cNvSpPr/>
      </dsp:nvSpPr>
      <dsp:spPr>
        <a:xfrm>
          <a:off x="1523993" y="228602"/>
          <a:ext cx="3892606" cy="1190506"/>
        </a:xfrm>
        <a:prstGeom prst="flowChartDelay">
          <a:avLst/>
        </a:prstGeom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perspectiveFront" fov="2700000" zoom="82000">
            <a:rot lat="19086000" lon="19067999" rev="3108000"/>
          </a:camera>
          <a:lightRig rig="threePt" dir="t">
            <a:rot lat="0" lon="0" rev="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i="0" kern="1200" baseline="0" dirty="0">
              <a:latin typeface="NikoshBAN" pitchFamily="2" charset="0"/>
              <a:cs typeface="NikoshBAN" pitchFamily="2" charset="0"/>
            </a:rPr>
            <a:t>মোঃ জহরুল ইসলাম </a:t>
          </a:r>
          <a:br>
            <a:rPr lang="bn-BD" sz="2200" b="1" i="0" kern="1200" baseline="0" dirty="0">
              <a:latin typeface="NikoshBAN" pitchFamily="2" charset="0"/>
              <a:cs typeface="NikoshBAN" pitchFamily="2" charset="0"/>
            </a:rPr>
          </a:br>
          <a:r>
            <a:rPr lang="bn-BD" sz="2800" b="1" i="0" kern="1200" baseline="0" dirty="0">
              <a:latin typeface="NikoshBAN" pitchFamily="2" charset="0"/>
              <a:cs typeface="NikoshBAN" pitchFamily="2" charset="0"/>
            </a:rPr>
            <a:t>সহকারী শিক্ষক</a:t>
          </a:r>
          <a:endParaRPr lang="bn-BD" sz="2200" b="1" i="0" kern="1200" baseline="0" dirty="0">
            <a:latin typeface="NikoshBAN" pitchFamily="2" charset="0"/>
            <a:cs typeface="NikoshBAN" pitchFamily="2" charset="0"/>
          </a:endParaRPr>
        </a:p>
      </dsp:txBody>
      <dsp:txXfrm>
        <a:off x="1523993" y="402948"/>
        <a:ext cx="3322547" cy="841814"/>
      </dsp:txXfrm>
    </dsp:sp>
    <dsp:sp modelId="{444152A1-90BA-496D-9E71-F1BF672F3483}">
      <dsp:nvSpPr>
        <dsp:cNvPr id="0" name=""/>
        <dsp:cNvSpPr/>
      </dsp:nvSpPr>
      <dsp:spPr>
        <a:xfrm>
          <a:off x="1371595" y="1752600"/>
          <a:ext cx="3918370" cy="1190506"/>
        </a:xfrm>
        <a:prstGeom prst="flowChartDelay">
          <a:avLst/>
        </a:prstGeom>
        <a:solidFill>
          <a:srgbClr val="00B0F0">
            <a:alpha val="9000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perspectiveFront" fov="2700000" zoom="82000">
            <a:rot lat="19086000" lon="19067999" rev="3108000"/>
          </a:camera>
          <a:lightRig rig="threePt" dir="t">
            <a:rot lat="0" lon="0" rev="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b="1" i="0" kern="1200" baseline="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চরমোহনপুর উচ্চ বিদ্যালয়</a:t>
          </a:r>
          <a:endParaRPr lang="en-US" sz="2900" b="1" i="0" kern="1200" baseline="0" dirty="0">
            <a:solidFill>
              <a:schemeClr val="accent6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371595" y="1926946"/>
        <a:ext cx="3344538" cy="841814"/>
      </dsp:txXfrm>
    </dsp:sp>
    <dsp:sp modelId="{C108F0B3-9727-4D14-A938-2A62B0C20301}">
      <dsp:nvSpPr>
        <dsp:cNvPr id="0" name=""/>
        <dsp:cNvSpPr/>
      </dsp:nvSpPr>
      <dsp:spPr>
        <a:xfrm>
          <a:off x="1371606" y="3276599"/>
          <a:ext cx="3898200" cy="1190506"/>
        </a:xfrm>
        <a:prstGeom prst="flowChartDelay">
          <a:avLst/>
        </a:prstGeom>
        <a:solidFill>
          <a:srgbClr val="92D050">
            <a:alpha val="9000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perspectiveFront" fov="2700000" zoom="82000">
            <a:rot lat="19086000" lon="19067999" rev="3108000"/>
          </a:camera>
          <a:lightRig rig="threePt" dir="t">
            <a:rot lat="0" lon="0" rev="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টিকরামপুর</a:t>
          </a:r>
          <a:r>
            <a:rPr lang="en-US" sz="2800" b="1" i="0" kern="1200" baseline="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b="1" i="0" kern="1200" baseline="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চাঁপাই</a:t>
          </a:r>
          <a:r>
            <a:rPr lang="en-US" sz="2800" b="1" i="0" kern="1200" baseline="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i="0" kern="1200" baseline="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নবাবগঞ্জ</a:t>
          </a:r>
          <a:endParaRPr lang="bn-BD" sz="2800" b="1" i="0" kern="1200" baseline="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371606" y="3450945"/>
        <a:ext cx="3327322" cy="8418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B4F1D-ED7D-4D8B-92CE-9AFDD47C4F75}">
      <dsp:nvSpPr>
        <dsp:cNvPr id="0" name=""/>
        <dsp:cNvSpPr/>
      </dsp:nvSpPr>
      <dsp:spPr>
        <a:xfrm>
          <a:off x="0" y="0"/>
          <a:ext cx="914400" cy="914400"/>
        </a:xfrm>
        <a:prstGeom prst="smileyFace">
          <a:avLst/>
        </a:prstGeom>
        <a:solidFill>
          <a:srgbClr val="00206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4DFF67-FDBB-4C00-825D-FBB241D6BEF6}">
      <dsp:nvSpPr>
        <dsp:cNvPr id="0" name=""/>
        <dsp:cNvSpPr/>
      </dsp:nvSpPr>
      <dsp:spPr>
        <a:xfrm>
          <a:off x="420235" y="0"/>
          <a:ext cx="3733799" cy="914400"/>
        </a:xfrm>
        <a:prstGeom prst="rect">
          <a:avLst/>
        </a:prstGeom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b="1" kern="1200" dirty="0">
              <a:latin typeface="NikoshBAN" pitchFamily="2" charset="0"/>
              <a:cs typeface="NikoshBAN" pitchFamily="2" charset="0"/>
            </a:rPr>
            <a:t>মূল্যায়ন</a:t>
          </a:r>
          <a:endParaRPr lang="en-US" sz="5400" b="1" kern="1200" dirty="0">
            <a:latin typeface="NikoshBAN" pitchFamily="2" charset="0"/>
            <a:cs typeface="NikoshBAN" pitchFamily="2" charset="0"/>
          </a:endParaRPr>
        </a:p>
      </dsp:txBody>
      <dsp:txXfrm>
        <a:off x="420235" y="0"/>
        <a:ext cx="3733799" cy="914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958A8-48EF-458C-9E2B-18C5D3130D8C}">
      <dsp:nvSpPr>
        <dsp:cNvPr id="0" name=""/>
        <dsp:cNvSpPr/>
      </dsp:nvSpPr>
      <dsp:spPr>
        <a:xfrm>
          <a:off x="2865409" y="1762"/>
          <a:ext cx="873181" cy="6518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0B92DC-7243-4F24-8B9F-586EDBAD8D1B}">
      <dsp:nvSpPr>
        <dsp:cNvPr id="0" name=""/>
        <dsp:cNvSpPr/>
      </dsp:nvSpPr>
      <dsp:spPr>
        <a:xfrm>
          <a:off x="747909" y="0"/>
          <a:ext cx="5184601" cy="1584484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শিখন ফল</a:t>
          </a:r>
          <a:endParaRPr lang="en-US" sz="6500" kern="1200" dirty="0">
            <a:solidFill>
              <a:schemeClr val="bg1"/>
            </a:solidFill>
          </a:endParaRPr>
        </a:p>
      </dsp:txBody>
      <dsp:txXfrm>
        <a:off x="747909" y="0"/>
        <a:ext cx="3651128" cy="1584484"/>
      </dsp:txXfrm>
    </dsp:sp>
    <dsp:sp modelId="{9C321F72-AC99-483F-9C7A-698634DCCB18}">
      <dsp:nvSpPr>
        <dsp:cNvPr id="0" name=""/>
        <dsp:cNvSpPr/>
      </dsp:nvSpPr>
      <dsp:spPr>
        <a:xfrm>
          <a:off x="3937478" y="0"/>
          <a:ext cx="2640690" cy="17015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FC0F0-34AC-4D0E-8C6D-88784946D98B}">
      <dsp:nvSpPr>
        <dsp:cNvPr id="0" name=""/>
        <dsp:cNvSpPr/>
      </dsp:nvSpPr>
      <dsp:spPr>
        <a:xfrm>
          <a:off x="0" y="204307"/>
          <a:ext cx="9067800" cy="810584"/>
        </a:xfrm>
        <a:prstGeom prst="roundRect">
          <a:avLst/>
        </a:prstGeom>
        <a:gradFill flip="none" rotWithShape="1">
          <a:gsLst>
            <a:gs pos="0">
              <a:schemeClr val="accent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kern="1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এই পাঠ শেষে শিক্ষার্থীরা</a:t>
          </a:r>
          <a:r>
            <a:rPr lang="en-US" sz="54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--</a:t>
          </a:r>
          <a:r>
            <a:rPr lang="en-US" sz="5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----</a:t>
          </a:r>
          <a:r>
            <a:rPr lang="en-US" sz="54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---</a:t>
          </a:r>
          <a:r>
            <a:rPr lang="en-US" sz="5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---</a:t>
          </a:r>
          <a:r>
            <a:rPr lang="en-US" sz="54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sz="5400" kern="12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---</a:t>
          </a:r>
          <a:r>
            <a:rPr lang="en-US" sz="54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-</a:t>
          </a:r>
          <a:endParaRPr lang="en-US" sz="5400" kern="1200" dirty="0">
            <a:solidFill>
              <a:srgbClr val="7030A0"/>
            </a:solidFill>
          </a:endParaRPr>
        </a:p>
      </dsp:txBody>
      <dsp:txXfrm>
        <a:off x="39569" y="243876"/>
        <a:ext cx="8988662" cy="731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D417D-F7DF-4021-A824-E3D9BE086B70}">
      <dsp:nvSpPr>
        <dsp:cNvPr id="0" name=""/>
        <dsp:cNvSpPr/>
      </dsp:nvSpPr>
      <dsp:spPr>
        <a:xfrm rot="10800000">
          <a:off x="226123" y="2272"/>
          <a:ext cx="8936926" cy="1029702"/>
        </a:xfrm>
        <a:prstGeom prst="homePlate">
          <a:avLst/>
        </a:prstGeom>
        <a:gradFill rotWithShape="0">
          <a:gsLst>
            <a:gs pos="0">
              <a:schemeClr val="bg1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4070" tIns="175260" rIns="327152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600" kern="1200" dirty="0">
              <a:latin typeface="NikoshBAN" pitchFamily="2" charset="0"/>
              <a:cs typeface="NikoshBAN" pitchFamily="2" charset="0"/>
            </a:rPr>
            <a:t>লখার </a:t>
          </a:r>
          <a:r>
            <a:rPr lang="bn-IN" sz="4600" kern="1200" dirty="0">
              <a:latin typeface="NikoshBAN" pitchFamily="2" charset="0"/>
              <a:cs typeface="NikoshBAN" pitchFamily="2" charset="0"/>
            </a:rPr>
            <a:t>পরিচয় </a:t>
          </a:r>
          <a:r>
            <a:rPr lang="bn-BD" sz="4600" kern="1200" dirty="0">
              <a:latin typeface="NikoshBAN" pitchFamily="2" charset="0"/>
              <a:cs typeface="NikoshBAN" pitchFamily="2" charset="0"/>
            </a:rPr>
            <a:t>বলতে পারবে।</a:t>
          </a:r>
          <a:endParaRPr lang="bn-BD" sz="4600" kern="1200" dirty="0">
            <a:solidFill>
              <a:srgbClr val="C125C5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483548" y="2272"/>
        <a:ext cx="8679501" cy="1029702"/>
      </dsp:txXfrm>
    </dsp:sp>
    <dsp:sp modelId="{2FE3EBA5-6D8E-4AFE-9D11-065B4B375A36}">
      <dsp:nvSpPr>
        <dsp:cNvPr id="0" name=""/>
        <dsp:cNvSpPr/>
      </dsp:nvSpPr>
      <dsp:spPr>
        <a:xfrm>
          <a:off x="44450" y="0"/>
          <a:ext cx="1029702" cy="10297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742EE-3DE7-4285-9CD0-921692F483BA}">
      <dsp:nvSpPr>
        <dsp:cNvPr id="0" name=""/>
        <dsp:cNvSpPr/>
      </dsp:nvSpPr>
      <dsp:spPr>
        <a:xfrm rot="10800000">
          <a:off x="-1" y="1295401"/>
          <a:ext cx="9163053" cy="1029702"/>
        </a:xfrm>
        <a:prstGeom prst="homePlate">
          <a:avLst/>
        </a:prstGeom>
        <a:gradFill flip="none" rotWithShape="1">
          <a:gsLst>
            <a:gs pos="0">
              <a:schemeClr val="accent1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4070" tIns="171450" rIns="32004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5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নতুন শব্দের অর্থ লিখতে পারবে ।</a:t>
          </a:r>
        </a:p>
      </dsp:txBody>
      <dsp:txXfrm rot="10800000">
        <a:off x="257424" y="1295401"/>
        <a:ext cx="8905628" cy="1029702"/>
      </dsp:txXfrm>
    </dsp:sp>
    <dsp:sp modelId="{8DF9F447-31B3-4D8A-AEA6-077CD356A8BF}">
      <dsp:nvSpPr>
        <dsp:cNvPr id="0" name=""/>
        <dsp:cNvSpPr/>
      </dsp:nvSpPr>
      <dsp:spPr>
        <a:xfrm>
          <a:off x="44450" y="1295401"/>
          <a:ext cx="1029702" cy="102970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9939A-C89F-4462-ABB8-B4C91DC548B1}">
      <dsp:nvSpPr>
        <dsp:cNvPr id="0" name=""/>
        <dsp:cNvSpPr/>
      </dsp:nvSpPr>
      <dsp:spPr>
        <a:xfrm rot="10800000">
          <a:off x="-1" y="2676424"/>
          <a:ext cx="9163053" cy="1029702"/>
        </a:xfrm>
        <a:prstGeom prst="homePlate">
          <a:avLst/>
        </a:prstGeom>
        <a:gradFill rotWithShape="0">
          <a:gsLst>
            <a:gs pos="23000">
              <a:schemeClr val="accent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4070" tIns="171450" rIns="32004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5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লেখক পরিচিতি বলতে পারবে ।</a:t>
          </a:r>
        </a:p>
      </dsp:txBody>
      <dsp:txXfrm rot="10800000">
        <a:off x="257424" y="2676424"/>
        <a:ext cx="8905628" cy="1029702"/>
      </dsp:txXfrm>
    </dsp:sp>
    <dsp:sp modelId="{8C468EEB-E897-4506-A540-B57FA7C56E90}">
      <dsp:nvSpPr>
        <dsp:cNvPr id="0" name=""/>
        <dsp:cNvSpPr/>
      </dsp:nvSpPr>
      <dsp:spPr>
        <a:xfrm>
          <a:off x="0" y="2678697"/>
          <a:ext cx="1029702" cy="10297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18024-E431-4916-A7E9-8E6EEDBE9000}">
      <dsp:nvSpPr>
        <dsp:cNvPr id="0" name=""/>
        <dsp:cNvSpPr/>
      </dsp:nvSpPr>
      <dsp:spPr>
        <a:xfrm rot="16200000">
          <a:off x="2294466" y="-2294466"/>
          <a:ext cx="4402667" cy="8991600"/>
        </a:xfrm>
        <a:prstGeom prst="flowChartManualOperation">
          <a:avLst/>
        </a:prstGeom>
        <a:gradFill flip="none" rotWithShape="1">
          <a:gsLst>
            <a:gs pos="14000">
              <a:schemeClr val="tx1">
                <a:alpha val="76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6600000" scaled="0"/>
          <a:tileRect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0" tIns="0" rIns="469900" bIns="0" numCol="1" spcCol="1270" anchor="ctr" anchorCtr="0">
          <a:noAutofit/>
        </a:bodyPr>
        <a:lstStyle/>
        <a:p>
          <a:pPr marL="0" lvl="0" indent="0" algn="ctr" defTabSz="3289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400" kern="1200" dirty="0">
              <a:latin typeface="NikoshBAN" pitchFamily="2" charset="0"/>
              <a:cs typeface="NikoshBAN" pitchFamily="2" charset="0"/>
            </a:rPr>
            <a:t>লখার </a:t>
          </a:r>
          <a:r>
            <a:rPr lang="bn-IN" sz="7400" kern="1200" dirty="0">
              <a:latin typeface="NikoshBAN" pitchFamily="2" charset="0"/>
              <a:cs typeface="NikoshBAN" pitchFamily="2" charset="0"/>
            </a:rPr>
            <a:t>পরিচয় </a:t>
          </a:r>
          <a:r>
            <a:rPr lang="bn-BD" sz="7400" kern="1200" dirty="0">
              <a:latin typeface="NikoshBAN" pitchFamily="2" charset="0"/>
              <a:cs typeface="NikoshBAN" pitchFamily="2" charset="0"/>
            </a:rPr>
            <a:t>বলতে পারবে।</a:t>
          </a:r>
          <a:endParaRPr lang="en-US" sz="74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0" y="880533"/>
        <a:ext cx="8991600" cy="26416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A1FCE-1A3B-44B3-A92A-24485664DD3C}">
      <dsp:nvSpPr>
        <dsp:cNvPr id="0" name=""/>
        <dsp:cNvSpPr/>
      </dsp:nvSpPr>
      <dsp:spPr>
        <a:xfrm>
          <a:off x="0" y="0"/>
          <a:ext cx="1344356" cy="1344356"/>
        </a:xfrm>
        <a:prstGeom prst="pie">
          <a:avLst>
            <a:gd name="adj1" fmla="val 5400000"/>
            <a:gd name="adj2" fmla="val 16200000"/>
          </a:avLst>
        </a:prstGeom>
        <a:solidFill>
          <a:srgbClr val="00206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0A357B-D967-43FC-9FE0-9E13D0072D07}">
      <dsp:nvSpPr>
        <dsp:cNvPr id="0" name=""/>
        <dsp:cNvSpPr/>
      </dsp:nvSpPr>
      <dsp:spPr>
        <a:xfrm>
          <a:off x="672178" y="0"/>
          <a:ext cx="4052222" cy="1344356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300" kern="1200" dirty="0">
              <a:latin typeface="NikoshBAN" pitchFamily="2" charset="0"/>
              <a:cs typeface="NikoshBAN" pitchFamily="2" charset="0"/>
            </a:rPr>
            <a:t>আদর্শ পাঠ</a:t>
          </a:r>
        </a:p>
      </dsp:txBody>
      <dsp:txXfrm>
        <a:off x="672178" y="0"/>
        <a:ext cx="4052222" cy="13443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B743E-4B21-4BAF-8E3C-C8C952FC7B5C}">
      <dsp:nvSpPr>
        <dsp:cNvPr id="0" name=""/>
        <dsp:cNvSpPr/>
      </dsp:nvSpPr>
      <dsp:spPr>
        <a:xfrm rot="5400000">
          <a:off x="-111679" y="372608"/>
          <a:ext cx="744528" cy="521169"/>
        </a:xfrm>
        <a:prstGeom prst="star32">
          <a:avLst/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 rot="-5400000">
        <a:off x="122389" y="435770"/>
        <a:ext cx="276391" cy="394846"/>
      </dsp:txXfrm>
    </dsp:sp>
    <dsp:sp modelId="{4C3E3B4E-2CB1-4BAA-9D57-073263008E93}">
      <dsp:nvSpPr>
        <dsp:cNvPr id="0" name=""/>
        <dsp:cNvSpPr/>
      </dsp:nvSpPr>
      <dsp:spPr>
        <a:xfrm rot="5400000">
          <a:off x="2272285" y="-1751114"/>
          <a:ext cx="1005799" cy="4508030"/>
        </a:xfrm>
        <a:prstGeom prst="round2SameRect">
          <a:avLst/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59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সরব পাঠ</a:t>
          </a:r>
          <a:endParaRPr lang="en-US" sz="59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521170" y="49100"/>
        <a:ext cx="4458931" cy="9076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97F43-8D06-4461-B4F5-AA075D08041A}">
      <dsp:nvSpPr>
        <dsp:cNvPr id="0" name=""/>
        <dsp:cNvSpPr/>
      </dsp:nvSpPr>
      <dsp:spPr>
        <a:xfrm rot="5400000">
          <a:off x="-214186" y="247652"/>
          <a:ext cx="1427912" cy="999538"/>
        </a:xfrm>
        <a:prstGeom prst="flowChartManualOperation">
          <a:avLst/>
        </a:prstGeom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l="100000" t="100000"/>
          </a:path>
          <a:tileRect r="-100000" b="-100000"/>
        </a:gra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5100" kern="1200" dirty="0"/>
        </a:p>
      </dsp:txBody>
      <dsp:txXfrm rot="-5400000">
        <a:off x="1" y="319047"/>
        <a:ext cx="999538" cy="856748"/>
      </dsp:txXfrm>
    </dsp:sp>
    <dsp:sp modelId="{ECB3D0D0-8D7D-4B1A-9ACE-E830DCA4B7F7}">
      <dsp:nvSpPr>
        <dsp:cNvPr id="0" name=""/>
        <dsp:cNvSpPr/>
      </dsp:nvSpPr>
      <dsp:spPr>
        <a:xfrm rot="5400000">
          <a:off x="4398543" y="-3425033"/>
          <a:ext cx="989595" cy="7839661"/>
        </a:xfrm>
        <a:prstGeom prst="round2SameRect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ctr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000" kern="1200" dirty="0">
              <a:solidFill>
                <a:srgbClr val="002060"/>
              </a:solidFill>
              <a:latin typeface="NikoshLightBAN" pitchFamily="2" charset="0"/>
              <a:cs typeface="NikoshLightBAN" pitchFamily="2" charset="0"/>
            </a:rPr>
            <a:t>সবাই এক সঙ্গে গলা মিলিয়ে গেয়ে চলছে –আমার ভাইয়ের রক্তে রাঙনো একুশে ফেব্রুয়ারি, আমি কি ভুলিতে পারি? </a:t>
          </a:r>
          <a:endParaRPr lang="en-US" sz="3000" kern="1200" dirty="0">
            <a:solidFill>
              <a:srgbClr val="002060"/>
            </a:solidFill>
          </a:endParaRPr>
        </a:p>
      </dsp:txBody>
      <dsp:txXfrm rot="-5400000">
        <a:off x="973510" y="48308"/>
        <a:ext cx="7791353" cy="892979"/>
      </dsp:txXfrm>
    </dsp:sp>
    <dsp:sp modelId="{7E65159E-DAE8-45E5-94E4-C5058BB20EDC}">
      <dsp:nvSpPr>
        <dsp:cNvPr id="0" name=""/>
        <dsp:cNvSpPr/>
      </dsp:nvSpPr>
      <dsp:spPr>
        <a:xfrm rot="5400000">
          <a:off x="-214186" y="1758074"/>
          <a:ext cx="1427912" cy="999538"/>
        </a:xfrm>
        <a:prstGeom prst="flowChartManualOperation">
          <a:avLst/>
        </a:prstGeom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b="100000"/>
          </a:path>
          <a:tileRect t="-100000" r="-100000"/>
        </a:gradFill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/>
        </a:p>
      </dsp:txBody>
      <dsp:txXfrm rot="-5400000">
        <a:off x="1" y="1829469"/>
        <a:ext cx="999538" cy="856748"/>
      </dsp:txXfrm>
    </dsp:sp>
    <dsp:sp modelId="{88CD444A-FE6C-4B8B-9B3C-30E17E45769B}">
      <dsp:nvSpPr>
        <dsp:cNvPr id="0" name=""/>
        <dsp:cNvSpPr/>
      </dsp:nvSpPr>
      <dsp:spPr>
        <a:xfrm rot="5400000">
          <a:off x="4118140" y="-1749259"/>
          <a:ext cx="1602457" cy="7839661"/>
        </a:xfrm>
        <a:prstGeom prst="round2Same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2800" kern="12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rPr>
            <a:t>কিন্তু লখারের গলা দিয়ে কথা বের হয় না কারণ সে জন্মবোবা। বাংলা বুলি তার মুখে ফুটতে পায় না। সে মনে মনে বলে-অ আ ক খ। বাইরের শব্দ হয়-</a:t>
          </a:r>
          <a:r>
            <a:rPr lang="en-US" sz="2800" kern="12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rPr>
            <a:t>   </a:t>
          </a:r>
          <a:r>
            <a:rPr lang="bn-BD" sz="2800" kern="12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rPr>
            <a:t>আঁ আঁ আঁ আঁ</a:t>
          </a:r>
          <a:r>
            <a:rPr lang="en-US" sz="2800" kern="12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rPr>
            <a:t>……………………</a:t>
          </a:r>
          <a:endParaRPr lang="en-US" sz="2800" kern="1200" dirty="0">
            <a:solidFill>
              <a:schemeClr val="bg1"/>
            </a:solidFill>
          </a:endParaRPr>
        </a:p>
      </dsp:txBody>
      <dsp:txXfrm rot="-5400000">
        <a:off x="999538" y="1447569"/>
        <a:ext cx="7761435" cy="1446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BA466-A607-48E6-BA63-21EF7CCA5FA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44A9B-7361-4540-AD79-F288AFC7A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0209" y="329189"/>
            <a:ext cx="9243060" cy="6196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75" tIns="40837" rIns="81675" bIns="4083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3485" y="434162"/>
            <a:ext cx="8999043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75" tIns="40837" rIns="81675" bIns="4083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2575" y="1820206"/>
            <a:ext cx="8420100" cy="1828800"/>
          </a:xfrm>
        </p:spPr>
        <p:txBody>
          <a:bodyPr lIns="40837" rIns="40837" bIns="40837"/>
          <a:lstStyle>
            <a:lvl1pPr algn="r">
              <a:defRPr sz="4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82575" y="3685032"/>
            <a:ext cx="8420100" cy="914400"/>
          </a:xfrm>
        </p:spPr>
        <p:txBody>
          <a:bodyPr lIns="163349" tIns="0"/>
          <a:lstStyle>
            <a:lvl1pPr marL="32670" indent="0" algn="r">
              <a:spcBef>
                <a:spcPts val="0"/>
              </a:spcBef>
              <a:buNone/>
              <a:defRPr sz="1800">
                <a:solidFill>
                  <a:schemeClr val="bg2">
                    <a:shade val="25000"/>
                  </a:schemeClr>
                </a:solidFill>
              </a:defRPr>
            </a:lvl1pPr>
            <a:lvl2pPr marL="408374" indent="0" algn="ctr">
              <a:buNone/>
            </a:lvl2pPr>
            <a:lvl3pPr marL="816750" indent="0" algn="ctr">
              <a:buNone/>
            </a:lvl3pPr>
            <a:lvl4pPr marL="1225123" indent="0" algn="ctr">
              <a:buNone/>
            </a:lvl4pPr>
            <a:lvl5pPr marL="1633499" indent="0" algn="ctr">
              <a:buNone/>
            </a:lvl5pPr>
            <a:lvl6pPr marL="2041873" indent="0" algn="ctr">
              <a:buNone/>
            </a:lvl6pPr>
            <a:lvl7pPr marL="2450248" indent="0" algn="ctr">
              <a:buNone/>
            </a:lvl7pPr>
            <a:lvl8pPr marL="2858622" indent="0" algn="ctr">
              <a:buNone/>
            </a:lvl8pPr>
            <a:lvl9pPr marL="3266996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ABE6-C8AE-46B0-8186-E808B84ECC43}" type="datetime9">
              <a:rPr lang="en-US" smtClean="0"/>
              <a:pPr/>
              <a:t>11/13/2020 1:50:43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830" y="530354"/>
            <a:ext cx="886587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0E7D-2FB2-4B0F-8D09-3DF4BE710BFA}" type="datetime9">
              <a:rPr lang="en-US" smtClean="0"/>
              <a:pPr/>
              <a:t>11/13/2020 1:50:43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533419"/>
            <a:ext cx="21463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18"/>
            <a:ext cx="64389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0DF2-86F0-4D31-84F8-74BC69259DBB}" type="datetime9">
              <a:rPr lang="en-US" smtClean="0"/>
              <a:pPr/>
              <a:t>11/13/2020 1:50:43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" y="530354"/>
            <a:ext cx="886587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6451-C49C-48E4-B5E9-E24BA56AF787}" type="datetime9">
              <a:rPr lang="en-US" smtClean="0"/>
              <a:pPr/>
              <a:t>11/13/2020 1:50:43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30209" y="329189"/>
            <a:ext cx="9243060" cy="6196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75" tIns="40837" rIns="81675" bIns="4083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3485" y="434178"/>
            <a:ext cx="8999043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75" tIns="40837" rIns="81675" bIns="4083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71" y="4928620"/>
            <a:ext cx="8865870" cy="676656"/>
          </a:xfrm>
        </p:spPr>
        <p:txBody>
          <a:bodyPr lIns="81675" bIns="0" anchor="b"/>
          <a:lstStyle>
            <a:lvl1pPr algn="l">
              <a:buNone/>
              <a:defRPr sz="32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71" y="5624488"/>
            <a:ext cx="8865870" cy="420624"/>
          </a:xfrm>
        </p:spPr>
        <p:txBody>
          <a:bodyPr lIns="106178" tIns="0" anchor="t"/>
          <a:lstStyle>
            <a:lvl1pPr marL="0" marR="32670" indent="0" algn="l"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6568-DEDA-4763-8A2C-DEE71D590089}" type="datetime9">
              <a:rPr lang="en-US" smtClean="0"/>
              <a:pPr/>
              <a:t>11/13/2020 1:50:43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5" y="530352"/>
            <a:ext cx="4259580" cy="438912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640" y="530352"/>
            <a:ext cx="4259580" cy="438912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2282-5146-4114-9310-66FDFFD6677C}" type="datetime9">
              <a:rPr lang="en-US" smtClean="0"/>
              <a:pPr/>
              <a:t>11/13/2020 1:50:43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827" y="579438"/>
            <a:ext cx="4259580" cy="792162"/>
          </a:xfrm>
        </p:spPr>
        <p:txBody>
          <a:bodyPr lIns="130680" anchor="ctr"/>
          <a:lstStyle>
            <a:lvl1pPr marL="0" indent="0" algn="l">
              <a:buNone/>
              <a:defRPr sz="2300" b="1">
                <a:solidFill>
                  <a:schemeClr val="tx1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9852" y="579438"/>
            <a:ext cx="4259580" cy="792162"/>
          </a:xfrm>
        </p:spPr>
        <p:txBody>
          <a:bodyPr lIns="122512" anchor="ctr"/>
          <a:lstStyle>
            <a:lvl1pPr marL="0" indent="0" algn="l">
              <a:buNone/>
              <a:defRPr sz="2300" b="1">
                <a:solidFill>
                  <a:schemeClr val="tx1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7827" y="1447800"/>
            <a:ext cx="4259580" cy="3489960"/>
          </a:xfrm>
        </p:spPr>
        <p:txBody>
          <a:bodyPr anchor="t"/>
          <a:lstStyle>
            <a:lvl1pPr algn="l">
              <a:defRPr sz="2300"/>
            </a:lvl1pPr>
            <a:lvl2pPr algn="l">
              <a:defRPr sz="1800"/>
            </a:lvl2pPr>
            <a:lvl3pPr algn="l">
              <a:defRPr sz="1700"/>
            </a:lvl3pPr>
            <a:lvl4pPr algn="l">
              <a:defRPr sz="1400"/>
            </a:lvl4pPr>
            <a:lvl5pPr algn="l">
              <a:defRPr sz="1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9852" y="1447800"/>
            <a:ext cx="4259580" cy="3489960"/>
          </a:xfrm>
        </p:spPr>
        <p:txBody>
          <a:bodyPr anchor="t"/>
          <a:lstStyle>
            <a:lvl1pPr algn="l">
              <a:defRPr sz="2300"/>
            </a:lvl1pPr>
            <a:lvl2pPr algn="l">
              <a:defRPr sz="1800"/>
            </a:lvl2pPr>
            <a:lvl3pPr algn="l">
              <a:defRPr sz="1700"/>
            </a:lvl3pPr>
            <a:lvl4pPr algn="l">
              <a:defRPr sz="1400"/>
            </a:lvl4pPr>
            <a:lvl5pPr algn="l">
              <a:defRPr sz="1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7D7C-CD6E-40EB-960E-40B514A30EEC}" type="datetime9">
              <a:rPr lang="en-US" smtClean="0"/>
              <a:pPr/>
              <a:t>11/13/2020 1:50:43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E97C-0890-453C-9172-A19DC6F93155}" type="datetime9">
              <a:rPr lang="en-US" smtClean="0"/>
              <a:pPr/>
              <a:t>11/13/2020 1:50:43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0209" y="329189"/>
            <a:ext cx="9243060" cy="6196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75" tIns="40837" rIns="81675" bIns="4083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4F35-848B-4840-A04A-B47DB95F3790}" type="datetime9">
              <a:rPr lang="en-US" smtClean="0"/>
              <a:pPr/>
              <a:t>11/13/2020 1:50:43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350" y="533400"/>
            <a:ext cx="3219450" cy="914400"/>
          </a:xfrm>
        </p:spPr>
        <p:txBody>
          <a:bodyPr anchor="b"/>
          <a:lstStyle>
            <a:lvl1pPr algn="l">
              <a:buNone/>
              <a:defRPr sz="19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00418" y="1447806"/>
            <a:ext cx="3219450" cy="4206112"/>
          </a:xfrm>
        </p:spPr>
        <p:txBody>
          <a:bodyPr lIns="81675"/>
          <a:lstStyle>
            <a:lvl1pPr marL="16335" marR="16335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>
              <a:buNone/>
              <a:defRPr sz="1100">
                <a:solidFill>
                  <a:schemeClr val="tx1"/>
                </a:solidFill>
              </a:defRPr>
            </a:lvl2pPr>
            <a:lvl3pPr>
              <a:buNone/>
              <a:defRPr sz="800">
                <a:solidFill>
                  <a:schemeClr val="tx1"/>
                </a:solidFill>
              </a:defRPr>
            </a:lvl3pPr>
            <a:lvl4pPr>
              <a:buNone/>
              <a:defRPr sz="800">
                <a:solidFill>
                  <a:schemeClr val="tx1"/>
                </a:solidFill>
              </a:defRPr>
            </a:lvl4pPr>
            <a:lvl5pPr>
              <a:buNone/>
              <a:defRPr sz="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4825" y="930146"/>
            <a:ext cx="5011671" cy="4724402"/>
          </a:xfrm>
        </p:spPr>
        <p:txBody>
          <a:bodyPr/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3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F9D9-B1EB-4248-9A5A-23851C853EDC}" type="datetime9">
              <a:rPr lang="en-US" smtClean="0"/>
              <a:pPr/>
              <a:t>11/13/2020 1:50:43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0209" y="329189"/>
            <a:ext cx="9243060" cy="6196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75" tIns="40837" rIns="81675" bIns="4083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934207" y="434162"/>
            <a:ext cx="2518322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75" tIns="40837" rIns="81675" bIns="4083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5012056"/>
            <a:ext cx="8915400" cy="1051560"/>
          </a:xfrm>
        </p:spPr>
        <p:txBody>
          <a:bodyPr anchor="t"/>
          <a:lstStyle>
            <a:lvl1pPr algn="l">
              <a:buNone/>
              <a:defRPr sz="32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001275" y="533403"/>
            <a:ext cx="2426968" cy="4211480"/>
          </a:xfrm>
        </p:spPr>
        <p:txBody>
          <a:bodyPr lIns="81675"/>
          <a:lstStyle>
            <a:lvl1pPr marL="40837" indent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</a:defRPr>
            </a:lvl1pPr>
            <a:lvl2pPr>
              <a:defRPr sz="1100">
                <a:solidFill>
                  <a:srgbClr val="FFFFFF"/>
                </a:solidFill>
              </a:defRPr>
            </a:lvl2pPr>
            <a:lvl3pPr>
              <a:defRPr sz="800">
                <a:solidFill>
                  <a:srgbClr val="FFFFFF"/>
                </a:solidFill>
              </a:defRPr>
            </a:lvl3pPr>
            <a:lvl4pPr>
              <a:defRPr sz="800">
                <a:solidFill>
                  <a:srgbClr val="FFFFFF"/>
                </a:solidFill>
              </a:defRPr>
            </a:lvl4pPr>
            <a:lvl5pPr>
              <a:defRPr sz="8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549D-AAE7-4E81-B402-C18068F6A4ED}" type="datetime9">
              <a:rPr lang="en-US" smtClean="0"/>
              <a:pPr/>
              <a:t>11/13/2020 1:50:43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6609" y="435768"/>
            <a:ext cx="6419089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0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0209" y="329189"/>
            <a:ext cx="9243060" cy="6196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75" tIns="40837" rIns="81675" bIns="4083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3485" y="434162"/>
            <a:ext cx="8999043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75" tIns="40837" rIns="81675" bIns="4083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44830" y="4985590"/>
            <a:ext cx="8865870" cy="1051560"/>
          </a:xfrm>
          <a:prstGeom prst="rect">
            <a:avLst/>
          </a:prstGeom>
        </p:spPr>
        <p:txBody>
          <a:bodyPr vert="horz" lIns="81675" tIns="40837" rIns="81675" bIns="40837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4830" y="530354"/>
            <a:ext cx="8865870" cy="4187952"/>
          </a:xfrm>
          <a:prstGeom prst="rect">
            <a:avLst/>
          </a:prstGeom>
        </p:spPr>
        <p:txBody>
          <a:bodyPr vert="horz" lIns="163349" tIns="81675" rIns="81675" bIns="4083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091025" y="6111886"/>
            <a:ext cx="2476500" cy="365125"/>
          </a:xfrm>
          <a:prstGeom prst="rect">
            <a:avLst/>
          </a:prstGeom>
        </p:spPr>
        <p:txBody>
          <a:bodyPr vert="horz" lIns="81675" tIns="40837" rIns="81675" bIns="40837" anchor="b"/>
          <a:lstStyle>
            <a:lvl1pPr algn="r" eaLnBrk="1" latinLnBrk="0" hangingPunct="1">
              <a:defRPr kumimoji="0" sz="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886C25-9F31-46EA-A815-EC5C11A4F63F}" type="datetime9">
              <a:rPr lang="en-US" smtClean="0"/>
              <a:pPr/>
              <a:t>11/13/2020 1:50:43 PM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567523" y="6111886"/>
            <a:ext cx="2476500" cy="365125"/>
          </a:xfrm>
          <a:prstGeom prst="rect">
            <a:avLst/>
          </a:prstGeom>
        </p:spPr>
        <p:txBody>
          <a:bodyPr vert="horz" lIns="81675" tIns="40837" rIns="81675" bIns="40837" anchor="b"/>
          <a:lstStyle>
            <a:lvl1pPr algn="l" eaLnBrk="1" latinLnBrk="0" hangingPunct="1">
              <a:defRPr kumimoji="0" sz="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44021" y="6111886"/>
            <a:ext cx="495300" cy="365125"/>
          </a:xfrm>
          <a:prstGeom prst="rect">
            <a:avLst/>
          </a:prstGeom>
        </p:spPr>
        <p:txBody>
          <a:bodyPr vert="horz" lIns="81675" tIns="40837" rIns="81675" bIns="40837" anchor="b"/>
          <a:lstStyle>
            <a:lvl1pPr algn="r" eaLnBrk="1" latinLnBrk="0" hangingPunct="1">
              <a:defRPr kumimoji="0" sz="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36856" indent="-236856" algn="l" rtl="0" eaLnBrk="1" latinLnBrk="0" hangingPunct="1">
        <a:spcBef>
          <a:spcPts val="223"/>
        </a:spcBef>
        <a:buClr>
          <a:schemeClr val="accent1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90050" indent="-179686" algn="l" rtl="0" eaLnBrk="1" latinLnBrk="0" hangingPunct="1">
        <a:spcBef>
          <a:spcPts val="223"/>
        </a:spcBef>
        <a:buClr>
          <a:schemeClr val="accent1"/>
        </a:buClr>
        <a:buSzPct val="100000"/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02404" indent="-163349" algn="l" rtl="0" eaLnBrk="1" latinLnBrk="0" hangingPunct="1">
        <a:spcBef>
          <a:spcPts val="22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914759" indent="-163349" algn="l" rtl="0" eaLnBrk="1" latinLnBrk="0" hangingPunct="1">
        <a:spcBef>
          <a:spcPts val="2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448" indent="-163349" algn="l" rtl="0" eaLnBrk="1" latinLnBrk="0" hangingPunct="1">
        <a:spcBef>
          <a:spcPts val="22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331301" indent="-163349" algn="l" rtl="0" eaLnBrk="1" latinLnBrk="0" hangingPunct="1">
        <a:spcBef>
          <a:spcPts val="22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19153" indent="-163349" algn="l" rtl="0" eaLnBrk="1" latinLnBrk="0" hangingPunct="1">
        <a:spcBef>
          <a:spcPts val="228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15174" indent="-163349" algn="l" rtl="0" eaLnBrk="1" latinLnBrk="0" hangingPunct="1">
        <a:spcBef>
          <a:spcPts val="22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19361" indent="-163349" algn="l" rtl="0" eaLnBrk="1" latinLnBrk="0" hangingPunct="1">
        <a:spcBef>
          <a:spcPts val="228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83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6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25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334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418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50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58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669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USER\Videos\Teer_Hara_Ei_Dhewer_x264_001.mp4" TargetMode="External"/><Relationship Id="rId1" Type="http://schemas.openxmlformats.org/officeDocument/2006/relationships/video" Target="file:///C:\Users\USER\Videos\O_Amar_Jonmo_Bhumi_x264.mp4" TargetMode="Externa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microsoft.com/office/2007/relationships/diagramDrawing" Target="../diagrams/drawing8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microsoft.com/office/2007/relationships/diagramDrawing" Target="../diagrams/drawing7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27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ulbuli8012@gmail.com" TargetMode="External"/><Relationship Id="rId5" Type="http://schemas.openxmlformats.org/officeDocument/2006/relationships/image" Target="../media/image3.jpeg"/><Relationship Id="rId4" Type="http://schemas.openxmlformats.org/officeDocument/2006/relationships/audio" Target="../media/audio3.wav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685800"/>
            <a:ext cx="579120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কে শুভেচ্ছা</a:t>
            </a:r>
            <a:endParaRPr lang="en-US" sz="6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AREK\Pictures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5568731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_Amar_Jonmo_Bhumi_x26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0661" y="1828800"/>
            <a:ext cx="4267200" cy="367665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381000" y="381000"/>
            <a:ext cx="9067800" cy="6858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ভিডিও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চিত্রটি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দেখি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Teer_Hara_Ei_Dhewer_x264_001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5181600" y="1828800"/>
            <a:ext cx="4267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75327" y="379075"/>
            <a:ext cx="11557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bn-BD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156808" y="317500"/>
            <a:ext cx="6273800" cy="6858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</a:rPr>
              <a:t>লেখক পরিচিতি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4600" y="5791200"/>
            <a:ext cx="3615420" cy="681318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bn-BD" sz="4200" dirty="0">
                <a:latin typeface="NikoshBAN" pitchFamily="2" charset="0"/>
                <a:cs typeface="NikoshBAN" pitchFamily="2" charset="0"/>
              </a:rPr>
              <a:t>আবুবকর সিদ্দিক</a:t>
            </a:r>
            <a:r>
              <a:rPr lang="bn-IN" sz="4200" dirty="0">
                <a:latin typeface="NikoshBAN" pitchFamily="2" charset="0"/>
                <a:cs typeface="NikoshBAN" pitchFamily="2" charset="0"/>
              </a:rPr>
              <a:t>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75327" y="1064875"/>
            <a:ext cx="11557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bn-BD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জন্ম সাল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7175" y="1762250"/>
            <a:ext cx="11557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bn-BD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শিক্ষাগত যোগ্যতা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75327" y="2450925"/>
            <a:ext cx="11557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গ্রন্থ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Off-page Connector 9"/>
          <p:cNvSpPr/>
          <p:nvPr/>
        </p:nvSpPr>
        <p:spPr>
          <a:xfrm>
            <a:off x="412750" y="2747960"/>
            <a:ext cx="1339850" cy="83820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১৯৩৪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খ্রীঃ</a:t>
            </a:r>
            <a:endParaRPr lang="en-US" sz="2200" dirty="0"/>
          </a:p>
        </p:txBody>
      </p:sp>
      <p:sp>
        <p:nvSpPr>
          <p:cNvPr id="11" name="Flowchart: Off-page Connector 10"/>
          <p:cNvSpPr/>
          <p:nvPr/>
        </p:nvSpPr>
        <p:spPr>
          <a:xfrm>
            <a:off x="3205555" y="1124675"/>
            <a:ext cx="1566681" cy="914400"/>
          </a:xfrm>
          <a:prstGeom prst="flowChartOffpage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lvl="0"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জলরাক্ষস,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খরাদাহ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Flowchart: Off-page Connector 11"/>
          <p:cNvSpPr/>
          <p:nvPr/>
        </p:nvSpPr>
        <p:spPr>
          <a:xfrm>
            <a:off x="6686550" y="2590800"/>
            <a:ext cx="1238250" cy="990600"/>
          </a:xfrm>
          <a:prstGeom prst="flowChartOffpage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lvl="0"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1800" b="1" dirty="0">
                <a:latin typeface="NikoshBAN" pitchFamily="2" charset="0"/>
                <a:cs typeface="NikoshBAN" pitchFamily="2" charset="0"/>
              </a:rPr>
              <a:t>বাগেরহাট জেলার বৈটপুর গ্রাম</a:t>
            </a:r>
            <a:endParaRPr lang="en-US" sz="1800" b="1" dirty="0"/>
          </a:p>
        </p:txBody>
      </p:sp>
      <p:sp>
        <p:nvSpPr>
          <p:cNvPr id="13" name="Flowchart: Off-page Connector 12"/>
          <p:cNvSpPr/>
          <p:nvPr/>
        </p:nvSpPr>
        <p:spPr>
          <a:xfrm>
            <a:off x="6769100" y="5105400"/>
            <a:ext cx="1238250" cy="838200"/>
          </a:xfrm>
          <a:prstGeom prst="flowChartOffpage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এম,এ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</a:p>
        </p:txBody>
      </p:sp>
      <p:grpSp>
        <p:nvGrpSpPr>
          <p:cNvPr id="15" name="Group 33"/>
          <p:cNvGrpSpPr/>
          <p:nvPr/>
        </p:nvGrpSpPr>
        <p:grpSpPr>
          <a:xfrm>
            <a:off x="1766573" y="2159009"/>
            <a:ext cx="4753115" cy="3640153"/>
            <a:chOff x="1630678" y="2120410"/>
            <a:chExt cx="4497388" cy="3678743"/>
          </a:xfrm>
          <a:solidFill>
            <a:srgbClr val="33CC33"/>
          </a:solidFill>
        </p:grpSpPr>
        <p:grpSp>
          <p:nvGrpSpPr>
            <p:cNvPr id="16" name="Group 15"/>
            <p:cNvGrpSpPr/>
            <p:nvPr/>
          </p:nvGrpSpPr>
          <p:grpSpPr>
            <a:xfrm rot="2623579">
              <a:off x="1678301" y="2903072"/>
              <a:ext cx="467584" cy="533881"/>
              <a:chOff x="2807589" y="1645521"/>
              <a:chExt cx="610288" cy="455265"/>
            </a:xfrm>
            <a:grpFill/>
          </p:grpSpPr>
          <p:sp>
            <p:nvSpPr>
              <p:cNvPr id="17" name="Right Arrow 16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71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2651568">
              <a:off x="1630678" y="5265272"/>
              <a:ext cx="467584" cy="533881"/>
              <a:chOff x="2807589" y="1645521"/>
              <a:chExt cx="610288" cy="455265"/>
            </a:xfrm>
            <a:grpFill/>
          </p:grpSpPr>
          <p:sp>
            <p:nvSpPr>
              <p:cNvPr id="20" name="Right Arrow 19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71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3585580">
              <a:off x="5572690" y="5149787"/>
              <a:ext cx="520351" cy="590401"/>
              <a:chOff x="2807589" y="1645521"/>
              <a:chExt cx="610288" cy="455265"/>
            </a:xfrm>
            <a:grpFill/>
          </p:grpSpPr>
          <p:sp>
            <p:nvSpPr>
              <p:cNvPr id="23" name="Right Arrow 22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71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3667560">
              <a:off x="5531177" y="2830626"/>
              <a:ext cx="467584" cy="533881"/>
              <a:chOff x="2807589" y="1645521"/>
              <a:chExt cx="610288" cy="455265"/>
            </a:xfrm>
            <a:grpFill/>
          </p:grpSpPr>
          <p:sp>
            <p:nvSpPr>
              <p:cNvPr id="26" name="Right Arrow 25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71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dirty="0"/>
              </a:p>
            </p:txBody>
          </p:sp>
        </p:grpSp>
        <p:grpSp>
          <p:nvGrpSpPr>
            <p:cNvPr id="28" name="Group 30"/>
            <p:cNvGrpSpPr/>
            <p:nvPr/>
          </p:nvGrpSpPr>
          <p:grpSpPr>
            <a:xfrm rot="8090361">
              <a:off x="3509004" y="2087261"/>
              <a:ext cx="467584" cy="533881"/>
              <a:chOff x="2807589" y="1645521"/>
              <a:chExt cx="610288" cy="455265"/>
            </a:xfrm>
            <a:grpFill/>
          </p:grpSpPr>
          <p:sp>
            <p:nvSpPr>
              <p:cNvPr id="32" name="Right Arrow 31"/>
              <p:cNvSpPr/>
              <p:nvPr/>
            </p:nvSpPr>
            <p:spPr>
              <a:xfrm rot="18838439">
                <a:off x="2885100" y="1568010"/>
                <a:ext cx="455265" cy="6102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Right Arrow 4"/>
              <p:cNvSpPr/>
              <p:nvPr/>
            </p:nvSpPr>
            <p:spPr>
              <a:xfrm rot="18838439">
                <a:off x="2905974" y="1739213"/>
                <a:ext cx="318686" cy="36617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071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dirty="0"/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8380843" y="3135232"/>
            <a:ext cx="1144883" cy="698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1113" tIns="35557" rIns="71113" bIns="35557"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Off-page Connector 33"/>
          <p:cNvSpPr/>
          <p:nvPr/>
        </p:nvSpPr>
        <p:spPr>
          <a:xfrm>
            <a:off x="457200" y="5257800"/>
            <a:ext cx="1238250" cy="838200"/>
          </a:xfrm>
          <a:prstGeom prst="flowChartOffpage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241" tIns="46120" rIns="92241" bIns="46120"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একাডেমি</a:t>
            </a:r>
            <a:endParaRPr lang="bn-BD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 descr="Writer abu bakkar.jpg"/>
          <p:cNvPicPr>
            <a:picLocks noChangeAspect="1"/>
          </p:cNvPicPr>
          <p:nvPr/>
        </p:nvPicPr>
        <p:blipFill>
          <a:blip r:embed="rId2"/>
          <a:srcRect l="29102" t="21070" r="32931" b="18419"/>
          <a:stretch>
            <a:fillRect/>
          </a:stretch>
        </p:blipFill>
        <p:spPr>
          <a:xfrm>
            <a:off x="2743200" y="2743200"/>
            <a:ext cx="2895600" cy="29179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1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524000"/>
            <a:ext cx="1619817" cy="6924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algn="ctr"/>
            <a:r>
              <a:rPr lang="bn-BD" sz="3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শান</a:t>
            </a:r>
            <a:r>
              <a:rPr lang="bn-BD" sz="3600" dirty="0"/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143000" y="2895600"/>
            <a:ext cx="1733550" cy="64632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গুলি খেলা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4267200"/>
            <a:ext cx="1090355" cy="5847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36" tIns="45718" rIns="91436" bIns="45718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মগডাল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600" y="1519175"/>
            <a:ext cx="1136649" cy="6924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 algn="ctr"/>
            <a:r>
              <a:rPr lang="bn-BD" sz="3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পাথর</a:t>
            </a:r>
            <a:endParaRPr lang="en-US" sz="3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2777925"/>
            <a:ext cx="2362200" cy="76943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bn-BD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মার্বেল খেলা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4038600"/>
            <a:ext cx="3505200" cy="6463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গাছের সবচেয়ে উঁচু ডাল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990600" y="304799"/>
            <a:ext cx="7863840" cy="923329"/>
            <a:chOff x="1351038" y="1462681"/>
            <a:chExt cx="5212735" cy="899322"/>
          </a:xfrm>
        </p:grpSpPr>
        <p:sp>
          <p:nvSpPr>
            <p:cNvPr id="3" name="Rectangle 2"/>
            <p:cNvSpPr/>
            <p:nvPr/>
          </p:nvSpPr>
          <p:spPr>
            <a:xfrm>
              <a:off x="1351038" y="1462681"/>
              <a:ext cx="5212735" cy="89932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                           </a:t>
              </a:r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অর্থ</a:t>
              </a:r>
              <a:endParaRPr lang="bn-BD" sz="54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2485347" y="1833775"/>
              <a:ext cx="2704527" cy="221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219200" y="5638800"/>
            <a:ext cx="1519890" cy="60151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bn-BD" sz="39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05400" y="5410200"/>
            <a:ext cx="42672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 শরীরে ঢুকলে যে কোন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 অসুস্থ হয় বা মারা যায়।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5486400"/>
            <a:ext cx="1497728" cy="9006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2743200"/>
            <a:ext cx="1447800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285875"/>
            <a:ext cx="3428999" cy="13164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8" descr="bamboo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810000"/>
            <a:ext cx="1417194" cy="1371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26945235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2" grpId="0" animBg="1"/>
      <p:bldP spid="13" grpId="0" animBg="1"/>
      <p:bldP spid="1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09600" y="1143000"/>
          <a:ext cx="4724400" cy="1344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81000" y="4800600"/>
          <a:ext cx="5029200" cy="100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3" descr="Primari stad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2600" y="533400"/>
            <a:ext cx="3868864" cy="2743200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class room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2600" y="3469640"/>
            <a:ext cx="3886200" cy="293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9499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57200"/>
            <a:ext cx="2667000" cy="21498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377525"/>
            <a:ext cx="2662238" cy="2133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495800"/>
            <a:ext cx="3200400" cy="19811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4495800"/>
            <a:ext cx="3136900" cy="1905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Freeform 7"/>
          <p:cNvSpPr/>
          <p:nvPr/>
        </p:nvSpPr>
        <p:spPr>
          <a:xfrm>
            <a:off x="609600" y="2438400"/>
            <a:ext cx="8305800" cy="3429000"/>
          </a:xfrm>
          <a:custGeom>
            <a:avLst/>
            <a:gdLst>
              <a:gd name="connsiteX0" fmla="*/ 0 w 6781800"/>
              <a:gd name="connsiteY0" fmla="*/ 0 h 2286000"/>
              <a:gd name="connsiteX1" fmla="*/ 6781800 w 6781800"/>
              <a:gd name="connsiteY1" fmla="*/ 0 h 2286000"/>
              <a:gd name="connsiteX2" fmla="*/ 6781800 w 6781800"/>
              <a:gd name="connsiteY2" fmla="*/ 1485374 h 2286000"/>
              <a:gd name="connsiteX3" fmla="*/ 3676650 w 6781800"/>
              <a:gd name="connsiteY3" fmla="*/ 1485374 h 2286000"/>
              <a:gd name="connsiteX4" fmla="*/ 3676650 w 6781800"/>
              <a:gd name="connsiteY4" fmla="*/ 1714500 h 2286000"/>
              <a:gd name="connsiteX5" fmla="*/ 3962400 w 6781800"/>
              <a:gd name="connsiteY5" fmla="*/ 1714500 h 2286000"/>
              <a:gd name="connsiteX6" fmla="*/ 3390900 w 6781800"/>
              <a:gd name="connsiteY6" fmla="*/ 2286000 h 2286000"/>
              <a:gd name="connsiteX7" fmla="*/ 2819400 w 6781800"/>
              <a:gd name="connsiteY7" fmla="*/ 1714500 h 2286000"/>
              <a:gd name="connsiteX8" fmla="*/ 3105150 w 6781800"/>
              <a:gd name="connsiteY8" fmla="*/ 1714500 h 2286000"/>
              <a:gd name="connsiteX9" fmla="*/ 3105150 w 6781800"/>
              <a:gd name="connsiteY9" fmla="*/ 1485374 h 2286000"/>
              <a:gd name="connsiteX10" fmla="*/ 0 w 6781800"/>
              <a:gd name="connsiteY10" fmla="*/ 1485374 h 2286000"/>
              <a:gd name="connsiteX11" fmla="*/ 0 w 6781800"/>
              <a:gd name="connsiteY11" fmla="*/ 0 h 2286000"/>
              <a:gd name="connsiteX0" fmla="*/ 0 w 6784051"/>
              <a:gd name="connsiteY0" fmla="*/ 381000 h 2667000"/>
              <a:gd name="connsiteX1" fmla="*/ 6781800 w 6784051"/>
              <a:gd name="connsiteY1" fmla="*/ 381000 h 2667000"/>
              <a:gd name="connsiteX2" fmla="*/ 2978552 w 6784051"/>
              <a:gd name="connsiteY2" fmla="*/ 0 h 2667000"/>
              <a:gd name="connsiteX3" fmla="*/ 6781800 w 6784051"/>
              <a:gd name="connsiteY3" fmla="*/ 1866374 h 2667000"/>
              <a:gd name="connsiteX4" fmla="*/ 3676650 w 6784051"/>
              <a:gd name="connsiteY4" fmla="*/ 1866374 h 2667000"/>
              <a:gd name="connsiteX5" fmla="*/ 3676650 w 6784051"/>
              <a:gd name="connsiteY5" fmla="*/ 2095500 h 2667000"/>
              <a:gd name="connsiteX6" fmla="*/ 3962400 w 6784051"/>
              <a:gd name="connsiteY6" fmla="*/ 2095500 h 2667000"/>
              <a:gd name="connsiteX7" fmla="*/ 3390900 w 6784051"/>
              <a:gd name="connsiteY7" fmla="*/ 2667000 h 2667000"/>
              <a:gd name="connsiteX8" fmla="*/ 2819400 w 6784051"/>
              <a:gd name="connsiteY8" fmla="*/ 2095500 h 2667000"/>
              <a:gd name="connsiteX9" fmla="*/ 3105150 w 6784051"/>
              <a:gd name="connsiteY9" fmla="*/ 2095500 h 2667000"/>
              <a:gd name="connsiteX10" fmla="*/ 3105150 w 6784051"/>
              <a:gd name="connsiteY10" fmla="*/ 1866374 h 2667000"/>
              <a:gd name="connsiteX11" fmla="*/ 0 w 6784051"/>
              <a:gd name="connsiteY11" fmla="*/ 1866374 h 2667000"/>
              <a:gd name="connsiteX12" fmla="*/ 0 w 6784051"/>
              <a:gd name="connsiteY12" fmla="*/ 381000 h 2667000"/>
              <a:gd name="connsiteX0" fmla="*/ 0 w 6784051"/>
              <a:gd name="connsiteY0" fmla="*/ 381000 h 2667000"/>
              <a:gd name="connsiteX1" fmla="*/ 6781800 w 6784051"/>
              <a:gd name="connsiteY1" fmla="*/ 381000 h 2667000"/>
              <a:gd name="connsiteX2" fmla="*/ 2978552 w 6784051"/>
              <a:gd name="connsiteY2" fmla="*/ 0 h 2667000"/>
              <a:gd name="connsiteX3" fmla="*/ 6781800 w 6784051"/>
              <a:gd name="connsiteY3" fmla="*/ 1866374 h 2667000"/>
              <a:gd name="connsiteX4" fmla="*/ 3676650 w 6784051"/>
              <a:gd name="connsiteY4" fmla="*/ 1866374 h 2667000"/>
              <a:gd name="connsiteX5" fmla="*/ 3676650 w 6784051"/>
              <a:gd name="connsiteY5" fmla="*/ 2095500 h 2667000"/>
              <a:gd name="connsiteX6" fmla="*/ 3962400 w 6784051"/>
              <a:gd name="connsiteY6" fmla="*/ 2095500 h 2667000"/>
              <a:gd name="connsiteX7" fmla="*/ 3390900 w 6784051"/>
              <a:gd name="connsiteY7" fmla="*/ 2667000 h 2667000"/>
              <a:gd name="connsiteX8" fmla="*/ 2819400 w 6784051"/>
              <a:gd name="connsiteY8" fmla="*/ 2095500 h 2667000"/>
              <a:gd name="connsiteX9" fmla="*/ 3105150 w 6784051"/>
              <a:gd name="connsiteY9" fmla="*/ 2095500 h 2667000"/>
              <a:gd name="connsiteX10" fmla="*/ 3105150 w 6784051"/>
              <a:gd name="connsiteY10" fmla="*/ 1866374 h 2667000"/>
              <a:gd name="connsiteX11" fmla="*/ 0 w 6784051"/>
              <a:gd name="connsiteY11" fmla="*/ 1866374 h 2667000"/>
              <a:gd name="connsiteX12" fmla="*/ 0 w 6784051"/>
              <a:gd name="connsiteY12" fmla="*/ 381000 h 2667000"/>
              <a:gd name="connsiteX0" fmla="*/ 0 w 7321952"/>
              <a:gd name="connsiteY0" fmla="*/ 533400 h 2819400"/>
              <a:gd name="connsiteX1" fmla="*/ 6781800 w 7321952"/>
              <a:gd name="connsiteY1" fmla="*/ 533400 h 2819400"/>
              <a:gd name="connsiteX2" fmla="*/ 7321952 w 7321952"/>
              <a:gd name="connsiteY2" fmla="*/ 0 h 2819400"/>
              <a:gd name="connsiteX3" fmla="*/ 6781800 w 7321952"/>
              <a:gd name="connsiteY3" fmla="*/ 2018774 h 2819400"/>
              <a:gd name="connsiteX4" fmla="*/ 3676650 w 7321952"/>
              <a:gd name="connsiteY4" fmla="*/ 2018774 h 2819400"/>
              <a:gd name="connsiteX5" fmla="*/ 3676650 w 7321952"/>
              <a:gd name="connsiteY5" fmla="*/ 2247900 h 2819400"/>
              <a:gd name="connsiteX6" fmla="*/ 3962400 w 7321952"/>
              <a:gd name="connsiteY6" fmla="*/ 2247900 h 2819400"/>
              <a:gd name="connsiteX7" fmla="*/ 3390900 w 7321952"/>
              <a:gd name="connsiteY7" fmla="*/ 2819400 h 2819400"/>
              <a:gd name="connsiteX8" fmla="*/ 2819400 w 7321952"/>
              <a:gd name="connsiteY8" fmla="*/ 2247900 h 2819400"/>
              <a:gd name="connsiteX9" fmla="*/ 3105150 w 7321952"/>
              <a:gd name="connsiteY9" fmla="*/ 2247900 h 2819400"/>
              <a:gd name="connsiteX10" fmla="*/ 3105150 w 7321952"/>
              <a:gd name="connsiteY10" fmla="*/ 2018774 h 2819400"/>
              <a:gd name="connsiteX11" fmla="*/ 0 w 7321952"/>
              <a:gd name="connsiteY11" fmla="*/ 2018774 h 2819400"/>
              <a:gd name="connsiteX12" fmla="*/ 0 w 7321952"/>
              <a:gd name="connsiteY12" fmla="*/ 533400 h 2819400"/>
              <a:gd name="connsiteX0" fmla="*/ 0 w 8160152"/>
              <a:gd name="connsiteY0" fmla="*/ 76200 h 2819400"/>
              <a:gd name="connsiteX1" fmla="*/ 7620000 w 8160152"/>
              <a:gd name="connsiteY1" fmla="*/ 533400 h 2819400"/>
              <a:gd name="connsiteX2" fmla="*/ 8160152 w 8160152"/>
              <a:gd name="connsiteY2" fmla="*/ 0 h 2819400"/>
              <a:gd name="connsiteX3" fmla="*/ 7620000 w 8160152"/>
              <a:gd name="connsiteY3" fmla="*/ 2018774 h 2819400"/>
              <a:gd name="connsiteX4" fmla="*/ 4514850 w 8160152"/>
              <a:gd name="connsiteY4" fmla="*/ 2018774 h 2819400"/>
              <a:gd name="connsiteX5" fmla="*/ 4514850 w 8160152"/>
              <a:gd name="connsiteY5" fmla="*/ 2247900 h 2819400"/>
              <a:gd name="connsiteX6" fmla="*/ 4800600 w 8160152"/>
              <a:gd name="connsiteY6" fmla="*/ 2247900 h 2819400"/>
              <a:gd name="connsiteX7" fmla="*/ 4229100 w 8160152"/>
              <a:gd name="connsiteY7" fmla="*/ 2819400 h 2819400"/>
              <a:gd name="connsiteX8" fmla="*/ 3657600 w 8160152"/>
              <a:gd name="connsiteY8" fmla="*/ 2247900 h 2819400"/>
              <a:gd name="connsiteX9" fmla="*/ 3943350 w 8160152"/>
              <a:gd name="connsiteY9" fmla="*/ 2247900 h 2819400"/>
              <a:gd name="connsiteX10" fmla="*/ 3943350 w 8160152"/>
              <a:gd name="connsiteY10" fmla="*/ 2018774 h 2819400"/>
              <a:gd name="connsiteX11" fmla="*/ 838200 w 8160152"/>
              <a:gd name="connsiteY11" fmla="*/ 2018774 h 2819400"/>
              <a:gd name="connsiteX12" fmla="*/ 0 w 8160152"/>
              <a:gd name="connsiteY12" fmla="*/ 76200 h 2819400"/>
              <a:gd name="connsiteX0" fmla="*/ 0 w 8160152"/>
              <a:gd name="connsiteY0" fmla="*/ 76200 h 2819400"/>
              <a:gd name="connsiteX1" fmla="*/ 7620000 w 8160152"/>
              <a:gd name="connsiteY1" fmla="*/ 533400 h 2819400"/>
              <a:gd name="connsiteX2" fmla="*/ 8160152 w 8160152"/>
              <a:gd name="connsiteY2" fmla="*/ 0 h 2819400"/>
              <a:gd name="connsiteX3" fmla="*/ 7620000 w 8160152"/>
              <a:gd name="connsiteY3" fmla="*/ 2018774 h 2819400"/>
              <a:gd name="connsiteX4" fmla="*/ 4514850 w 8160152"/>
              <a:gd name="connsiteY4" fmla="*/ 2018774 h 2819400"/>
              <a:gd name="connsiteX5" fmla="*/ 4514850 w 8160152"/>
              <a:gd name="connsiteY5" fmla="*/ 2247900 h 2819400"/>
              <a:gd name="connsiteX6" fmla="*/ 4800600 w 8160152"/>
              <a:gd name="connsiteY6" fmla="*/ 2247900 h 2819400"/>
              <a:gd name="connsiteX7" fmla="*/ 4229100 w 8160152"/>
              <a:gd name="connsiteY7" fmla="*/ 2819400 h 2819400"/>
              <a:gd name="connsiteX8" fmla="*/ 3657600 w 8160152"/>
              <a:gd name="connsiteY8" fmla="*/ 2247900 h 2819400"/>
              <a:gd name="connsiteX9" fmla="*/ 3943350 w 8160152"/>
              <a:gd name="connsiteY9" fmla="*/ 2247900 h 2819400"/>
              <a:gd name="connsiteX10" fmla="*/ 3943350 w 8160152"/>
              <a:gd name="connsiteY10" fmla="*/ 2018774 h 2819400"/>
              <a:gd name="connsiteX11" fmla="*/ 838200 w 8160152"/>
              <a:gd name="connsiteY11" fmla="*/ 2018774 h 2819400"/>
              <a:gd name="connsiteX12" fmla="*/ 0 w 8160152"/>
              <a:gd name="connsiteY12" fmla="*/ 76200 h 2819400"/>
              <a:gd name="connsiteX0" fmla="*/ 0 w 8160152"/>
              <a:gd name="connsiteY0" fmla="*/ 76200 h 2819400"/>
              <a:gd name="connsiteX1" fmla="*/ 7620000 w 8160152"/>
              <a:gd name="connsiteY1" fmla="*/ 533400 h 2819400"/>
              <a:gd name="connsiteX2" fmla="*/ 8160152 w 8160152"/>
              <a:gd name="connsiteY2" fmla="*/ 0 h 2819400"/>
              <a:gd name="connsiteX3" fmla="*/ 7620000 w 8160152"/>
              <a:gd name="connsiteY3" fmla="*/ 2018774 h 2819400"/>
              <a:gd name="connsiteX4" fmla="*/ 4514850 w 8160152"/>
              <a:gd name="connsiteY4" fmla="*/ 2018774 h 2819400"/>
              <a:gd name="connsiteX5" fmla="*/ 4514850 w 8160152"/>
              <a:gd name="connsiteY5" fmla="*/ 2247900 h 2819400"/>
              <a:gd name="connsiteX6" fmla="*/ 4800600 w 8160152"/>
              <a:gd name="connsiteY6" fmla="*/ 2247900 h 2819400"/>
              <a:gd name="connsiteX7" fmla="*/ 4229100 w 8160152"/>
              <a:gd name="connsiteY7" fmla="*/ 2819400 h 2819400"/>
              <a:gd name="connsiteX8" fmla="*/ 3657600 w 8160152"/>
              <a:gd name="connsiteY8" fmla="*/ 2247900 h 2819400"/>
              <a:gd name="connsiteX9" fmla="*/ 3943350 w 8160152"/>
              <a:gd name="connsiteY9" fmla="*/ 2247900 h 2819400"/>
              <a:gd name="connsiteX10" fmla="*/ 3943350 w 8160152"/>
              <a:gd name="connsiteY10" fmla="*/ 2018774 h 2819400"/>
              <a:gd name="connsiteX11" fmla="*/ 838200 w 8160152"/>
              <a:gd name="connsiteY11" fmla="*/ 2018774 h 2819400"/>
              <a:gd name="connsiteX12" fmla="*/ 0 w 8160152"/>
              <a:gd name="connsiteY12" fmla="*/ 76200 h 2819400"/>
              <a:gd name="connsiteX0" fmla="*/ 0 w 8160152"/>
              <a:gd name="connsiteY0" fmla="*/ 76200 h 2819400"/>
              <a:gd name="connsiteX1" fmla="*/ 7620000 w 8160152"/>
              <a:gd name="connsiteY1" fmla="*/ 533400 h 2819400"/>
              <a:gd name="connsiteX2" fmla="*/ 8160152 w 8160152"/>
              <a:gd name="connsiteY2" fmla="*/ 0 h 2819400"/>
              <a:gd name="connsiteX3" fmla="*/ 7620000 w 8160152"/>
              <a:gd name="connsiteY3" fmla="*/ 2018774 h 2819400"/>
              <a:gd name="connsiteX4" fmla="*/ 4514850 w 8160152"/>
              <a:gd name="connsiteY4" fmla="*/ 2018774 h 2819400"/>
              <a:gd name="connsiteX5" fmla="*/ 4514850 w 8160152"/>
              <a:gd name="connsiteY5" fmla="*/ 2247900 h 2819400"/>
              <a:gd name="connsiteX6" fmla="*/ 4800600 w 8160152"/>
              <a:gd name="connsiteY6" fmla="*/ 2247900 h 2819400"/>
              <a:gd name="connsiteX7" fmla="*/ 4229100 w 8160152"/>
              <a:gd name="connsiteY7" fmla="*/ 2819400 h 2819400"/>
              <a:gd name="connsiteX8" fmla="*/ 3657600 w 8160152"/>
              <a:gd name="connsiteY8" fmla="*/ 2247900 h 2819400"/>
              <a:gd name="connsiteX9" fmla="*/ 3943350 w 8160152"/>
              <a:gd name="connsiteY9" fmla="*/ 2247900 h 2819400"/>
              <a:gd name="connsiteX10" fmla="*/ 3943350 w 8160152"/>
              <a:gd name="connsiteY10" fmla="*/ 2018774 h 2819400"/>
              <a:gd name="connsiteX11" fmla="*/ 838200 w 8160152"/>
              <a:gd name="connsiteY11" fmla="*/ 2018774 h 2819400"/>
              <a:gd name="connsiteX12" fmla="*/ 0 w 8160152"/>
              <a:gd name="connsiteY12" fmla="*/ 76200 h 2819400"/>
              <a:gd name="connsiteX0" fmla="*/ 508000 w 7601352"/>
              <a:gd name="connsiteY0" fmla="*/ 76200 h 2819400"/>
              <a:gd name="connsiteX1" fmla="*/ 7061200 w 7601352"/>
              <a:gd name="connsiteY1" fmla="*/ 533400 h 2819400"/>
              <a:gd name="connsiteX2" fmla="*/ 7601352 w 7601352"/>
              <a:gd name="connsiteY2" fmla="*/ 0 h 2819400"/>
              <a:gd name="connsiteX3" fmla="*/ 7061200 w 7601352"/>
              <a:gd name="connsiteY3" fmla="*/ 2018774 h 2819400"/>
              <a:gd name="connsiteX4" fmla="*/ 3956050 w 7601352"/>
              <a:gd name="connsiteY4" fmla="*/ 2018774 h 2819400"/>
              <a:gd name="connsiteX5" fmla="*/ 3956050 w 7601352"/>
              <a:gd name="connsiteY5" fmla="*/ 2247900 h 2819400"/>
              <a:gd name="connsiteX6" fmla="*/ 4241800 w 7601352"/>
              <a:gd name="connsiteY6" fmla="*/ 2247900 h 2819400"/>
              <a:gd name="connsiteX7" fmla="*/ 3670300 w 7601352"/>
              <a:gd name="connsiteY7" fmla="*/ 2819400 h 2819400"/>
              <a:gd name="connsiteX8" fmla="*/ 3098800 w 7601352"/>
              <a:gd name="connsiteY8" fmla="*/ 2247900 h 2819400"/>
              <a:gd name="connsiteX9" fmla="*/ 3384550 w 7601352"/>
              <a:gd name="connsiteY9" fmla="*/ 2247900 h 2819400"/>
              <a:gd name="connsiteX10" fmla="*/ 3384550 w 7601352"/>
              <a:gd name="connsiteY10" fmla="*/ 2018774 h 2819400"/>
              <a:gd name="connsiteX11" fmla="*/ 279400 w 7601352"/>
              <a:gd name="connsiteY11" fmla="*/ 2018774 h 2819400"/>
              <a:gd name="connsiteX12" fmla="*/ 508000 w 7601352"/>
              <a:gd name="connsiteY12" fmla="*/ 76200 h 2819400"/>
              <a:gd name="connsiteX0" fmla="*/ 1090271 w 8183623"/>
              <a:gd name="connsiteY0" fmla="*/ 76200 h 2819400"/>
              <a:gd name="connsiteX1" fmla="*/ 7643471 w 8183623"/>
              <a:gd name="connsiteY1" fmla="*/ 533400 h 2819400"/>
              <a:gd name="connsiteX2" fmla="*/ 8183623 w 8183623"/>
              <a:gd name="connsiteY2" fmla="*/ 0 h 2819400"/>
              <a:gd name="connsiteX3" fmla="*/ 7643471 w 8183623"/>
              <a:gd name="connsiteY3" fmla="*/ 2018774 h 2819400"/>
              <a:gd name="connsiteX4" fmla="*/ 4538321 w 8183623"/>
              <a:gd name="connsiteY4" fmla="*/ 2018774 h 2819400"/>
              <a:gd name="connsiteX5" fmla="*/ 4538321 w 8183623"/>
              <a:gd name="connsiteY5" fmla="*/ 2247900 h 2819400"/>
              <a:gd name="connsiteX6" fmla="*/ 4824071 w 8183623"/>
              <a:gd name="connsiteY6" fmla="*/ 2247900 h 2819400"/>
              <a:gd name="connsiteX7" fmla="*/ 4252571 w 8183623"/>
              <a:gd name="connsiteY7" fmla="*/ 2819400 h 2819400"/>
              <a:gd name="connsiteX8" fmla="*/ 3681071 w 8183623"/>
              <a:gd name="connsiteY8" fmla="*/ 2247900 h 2819400"/>
              <a:gd name="connsiteX9" fmla="*/ 3966821 w 8183623"/>
              <a:gd name="connsiteY9" fmla="*/ 2247900 h 2819400"/>
              <a:gd name="connsiteX10" fmla="*/ 3966821 w 8183623"/>
              <a:gd name="connsiteY10" fmla="*/ 2018774 h 2819400"/>
              <a:gd name="connsiteX11" fmla="*/ 861671 w 8183623"/>
              <a:gd name="connsiteY11" fmla="*/ 2018774 h 2819400"/>
              <a:gd name="connsiteX12" fmla="*/ 1090271 w 8183623"/>
              <a:gd name="connsiteY12" fmla="*/ 76200 h 2819400"/>
              <a:gd name="connsiteX0" fmla="*/ 1090271 w 8183623"/>
              <a:gd name="connsiteY0" fmla="*/ 76200 h 2819400"/>
              <a:gd name="connsiteX1" fmla="*/ 7643471 w 8183623"/>
              <a:gd name="connsiteY1" fmla="*/ 533400 h 2819400"/>
              <a:gd name="connsiteX2" fmla="*/ 8183623 w 8183623"/>
              <a:gd name="connsiteY2" fmla="*/ 0 h 2819400"/>
              <a:gd name="connsiteX3" fmla="*/ 7643471 w 8183623"/>
              <a:gd name="connsiteY3" fmla="*/ 2018774 h 2819400"/>
              <a:gd name="connsiteX4" fmla="*/ 4538321 w 8183623"/>
              <a:gd name="connsiteY4" fmla="*/ 2018774 h 2819400"/>
              <a:gd name="connsiteX5" fmla="*/ 4538321 w 8183623"/>
              <a:gd name="connsiteY5" fmla="*/ 2247900 h 2819400"/>
              <a:gd name="connsiteX6" fmla="*/ 4824071 w 8183623"/>
              <a:gd name="connsiteY6" fmla="*/ 2247900 h 2819400"/>
              <a:gd name="connsiteX7" fmla="*/ 4252571 w 8183623"/>
              <a:gd name="connsiteY7" fmla="*/ 2819400 h 2819400"/>
              <a:gd name="connsiteX8" fmla="*/ 3681071 w 8183623"/>
              <a:gd name="connsiteY8" fmla="*/ 2247900 h 2819400"/>
              <a:gd name="connsiteX9" fmla="*/ 3966821 w 8183623"/>
              <a:gd name="connsiteY9" fmla="*/ 2247900 h 2819400"/>
              <a:gd name="connsiteX10" fmla="*/ 3966821 w 8183623"/>
              <a:gd name="connsiteY10" fmla="*/ 2018774 h 2819400"/>
              <a:gd name="connsiteX11" fmla="*/ 861671 w 8183623"/>
              <a:gd name="connsiteY11" fmla="*/ 2018774 h 2819400"/>
              <a:gd name="connsiteX12" fmla="*/ 1090271 w 8183623"/>
              <a:gd name="connsiteY12" fmla="*/ 76200 h 2819400"/>
              <a:gd name="connsiteX0" fmla="*/ 1127406 w 8220758"/>
              <a:gd name="connsiteY0" fmla="*/ 76200 h 2819400"/>
              <a:gd name="connsiteX1" fmla="*/ 7680606 w 8220758"/>
              <a:gd name="connsiteY1" fmla="*/ 533400 h 2819400"/>
              <a:gd name="connsiteX2" fmla="*/ 8220758 w 8220758"/>
              <a:gd name="connsiteY2" fmla="*/ 0 h 2819400"/>
              <a:gd name="connsiteX3" fmla="*/ 7680606 w 8220758"/>
              <a:gd name="connsiteY3" fmla="*/ 2018774 h 2819400"/>
              <a:gd name="connsiteX4" fmla="*/ 4575456 w 8220758"/>
              <a:gd name="connsiteY4" fmla="*/ 2018774 h 2819400"/>
              <a:gd name="connsiteX5" fmla="*/ 4575456 w 8220758"/>
              <a:gd name="connsiteY5" fmla="*/ 2247900 h 2819400"/>
              <a:gd name="connsiteX6" fmla="*/ 4861206 w 8220758"/>
              <a:gd name="connsiteY6" fmla="*/ 2247900 h 2819400"/>
              <a:gd name="connsiteX7" fmla="*/ 4289706 w 8220758"/>
              <a:gd name="connsiteY7" fmla="*/ 2819400 h 2819400"/>
              <a:gd name="connsiteX8" fmla="*/ 3718206 w 8220758"/>
              <a:gd name="connsiteY8" fmla="*/ 2247900 h 2819400"/>
              <a:gd name="connsiteX9" fmla="*/ 4003956 w 8220758"/>
              <a:gd name="connsiteY9" fmla="*/ 2247900 h 2819400"/>
              <a:gd name="connsiteX10" fmla="*/ 4003956 w 8220758"/>
              <a:gd name="connsiteY10" fmla="*/ 2018774 h 2819400"/>
              <a:gd name="connsiteX11" fmla="*/ 898806 w 8220758"/>
              <a:gd name="connsiteY11" fmla="*/ 2018774 h 2819400"/>
              <a:gd name="connsiteX12" fmla="*/ 306568 w 8220758"/>
              <a:gd name="connsiteY12" fmla="*/ 2220410 h 2819400"/>
              <a:gd name="connsiteX13" fmla="*/ 1127406 w 8220758"/>
              <a:gd name="connsiteY13" fmla="*/ 76200 h 2819400"/>
              <a:gd name="connsiteX0" fmla="*/ 1127406 w 8220758"/>
              <a:gd name="connsiteY0" fmla="*/ 76200 h 3085574"/>
              <a:gd name="connsiteX1" fmla="*/ 7680606 w 8220758"/>
              <a:gd name="connsiteY1" fmla="*/ 533400 h 3085574"/>
              <a:gd name="connsiteX2" fmla="*/ 8220758 w 8220758"/>
              <a:gd name="connsiteY2" fmla="*/ 0 h 3085574"/>
              <a:gd name="connsiteX3" fmla="*/ 7375806 w 8220758"/>
              <a:gd name="connsiteY3" fmla="*/ 3085574 h 3085574"/>
              <a:gd name="connsiteX4" fmla="*/ 4575456 w 8220758"/>
              <a:gd name="connsiteY4" fmla="*/ 2018774 h 3085574"/>
              <a:gd name="connsiteX5" fmla="*/ 4575456 w 8220758"/>
              <a:gd name="connsiteY5" fmla="*/ 2247900 h 3085574"/>
              <a:gd name="connsiteX6" fmla="*/ 4861206 w 8220758"/>
              <a:gd name="connsiteY6" fmla="*/ 2247900 h 3085574"/>
              <a:gd name="connsiteX7" fmla="*/ 4289706 w 8220758"/>
              <a:gd name="connsiteY7" fmla="*/ 2819400 h 3085574"/>
              <a:gd name="connsiteX8" fmla="*/ 3718206 w 8220758"/>
              <a:gd name="connsiteY8" fmla="*/ 2247900 h 3085574"/>
              <a:gd name="connsiteX9" fmla="*/ 4003956 w 8220758"/>
              <a:gd name="connsiteY9" fmla="*/ 2247900 h 3085574"/>
              <a:gd name="connsiteX10" fmla="*/ 4003956 w 8220758"/>
              <a:gd name="connsiteY10" fmla="*/ 2018774 h 3085574"/>
              <a:gd name="connsiteX11" fmla="*/ 898806 w 8220758"/>
              <a:gd name="connsiteY11" fmla="*/ 2018774 h 3085574"/>
              <a:gd name="connsiteX12" fmla="*/ 306568 w 8220758"/>
              <a:gd name="connsiteY12" fmla="*/ 2220410 h 3085574"/>
              <a:gd name="connsiteX13" fmla="*/ 1127406 w 8220758"/>
              <a:gd name="connsiteY13" fmla="*/ 76200 h 3085574"/>
              <a:gd name="connsiteX0" fmla="*/ 1127406 w 8220758"/>
              <a:gd name="connsiteY0" fmla="*/ 76200 h 3085574"/>
              <a:gd name="connsiteX1" fmla="*/ 7680606 w 8220758"/>
              <a:gd name="connsiteY1" fmla="*/ 533400 h 3085574"/>
              <a:gd name="connsiteX2" fmla="*/ 8220758 w 8220758"/>
              <a:gd name="connsiteY2" fmla="*/ 0 h 3085574"/>
              <a:gd name="connsiteX3" fmla="*/ 7375806 w 8220758"/>
              <a:gd name="connsiteY3" fmla="*/ 3085574 h 3085574"/>
              <a:gd name="connsiteX4" fmla="*/ 4575456 w 8220758"/>
              <a:gd name="connsiteY4" fmla="*/ 2018774 h 3085574"/>
              <a:gd name="connsiteX5" fmla="*/ 4575456 w 8220758"/>
              <a:gd name="connsiteY5" fmla="*/ 2247900 h 3085574"/>
              <a:gd name="connsiteX6" fmla="*/ 4861206 w 8220758"/>
              <a:gd name="connsiteY6" fmla="*/ 2247900 h 3085574"/>
              <a:gd name="connsiteX7" fmla="*/ 4289706 w 8220758"/>
              <a:gd name="connsiteY7" fmla="*/ 2819400 h 3085574"/>
              <a:gd name="connsiteX8" fmla="*/ 3718206 w 8220758"/>
              <a:gd name="connsiteY8" fmla="*/ 2247900 h 3085574"/>
              <a:gd name="connsiteX9" fmla="*/ 4003956 w 8220758"/>
              <a:gd name="connsiteY9" fmla="*/ 2247900 h 3085574"/>
              <a:gd name="connsiteX10" fmla="*/ 4003956 w 8220758"/>
              <a:gd name="connsiteY10" fmla="*/ 2018774 h 3085574"/>
              <a:gd name="connsiteX11" fmla="*/ 898806 w 8220758"/>
              <a:gd name="connsiteY11" fmla="*/ 2018774 h 3085574"/>
              <a:gd name="connsiteX12" fmla="*/ 306568 w 8220758"/>
              <a:gd name="connsiteY12" fmla="*/ 2220410 h 3085574"/>
              <a:gd name="connsiteX13" fmla="*/ 1127406 w 8220758"/>
              <a:gd name="connsiteY13" fmla="*/ 76200 h 3085574"/>
              <a:gd name="connsiteX0" fmla="*/ 1127406 w 8220758"/>
              <a:gd name="connsiteY0" fmla="*/ 76200 h 3085574"/>
              <a:gd name="connsiteX1" fmla="*/ 7680606 w 8220758"/>
              <a:gd name="connsiteY1" fmla="*/ 533400 h 3085574"/>
              <a:gd name="connsiteX2" fmla="*/ 8220758 w 8220758"/>
              <a:gd name="connsiteY2" fmla="*/ 0 h 3085574"/>
              <a:gd name="connsiteX3" fmla="*/ 7375806 w 8220758"/>
              <a:gd name="connsiteY3" fmla="*/ 3085574 h 3085574"/>
              <a:gd name="connsiteX4" fmla="*/ 4575456 w 8220758"/>
              <a:gd name="connsiteY4" fmla="*/ 2018774 h 3085574"/>
              <a:gd name="connsiteX5" fmla="*/ 4575456 w 8220758"/>
              <a:gd name="connsiteY5" fmla="*/ 2247900 h 3085574"/>
              <a:gd name="connsiteX6" fmla="*/ 4861206 w 8220758"/>
              <a:gd name="connsiteY6" fmla="*/ 2247900 h 3085574"/>
              <a:gd name="connsiteX7" fmla="*/ 4289706 w 8220758"/>
              <a:gd name="connsiteY7" fmla="*/ 2819400 h 3085574"/>
              <a:gd name="connsiteX8" fmla="*/ 3718206 w 8220758"/>
              <a:gd name="connsiteY8" fmla="*/ 2247900 h 3085574"/>
              <a:gd name="connsiteX9" fmla="*/ 4003956 w 8220758"/>
              <a:gd name="connsiteY9" fmla="*/ 2247900 h 3085574"/>
              <a:gd name="connsiteX10" fmla="*/ 4003956 w 8220758"/>
              <a:gd name="connsiteY10" fmla="*/ 2018774 h 3085574"/>
              <a:gd name="connsiteX11" fmla="*/ 898806 w 8220758"/>
              <a:gd name="connsiteY11" fmla="*/ 2018774 h 3085574"/>
              <a:gd name="connsiteX12" fmla="*/ 306568 w 8220758"/>
              <a:gd name="connsiteY12" fmla="*/ 2220410 h 3085574"/>
              <a:gd name="connsiteX13" fmla="*/ 1127406 w 8220758"/>
              <a:gd name="connsiteY13" fmla="*/ 76200 h 3085574"/>
              <a:gd name="connsiteX0" fmla="*/ 1127406 w 8220758"/>
              <a:gd name="connsiteY0" fmla="*/ 76200 h 3085574"/>
              <a:gd name="connsiteX1" fmla="*/ 7680606 w 8220758"/>
              <a:gd name="connsiteY1" fmla="*/ 533400 h 3085574"/>
              <a:gd name="connsiteX2" fmla="*/ 8220758 w 8220758"/>
              <a:gd name="connsiteY2" fmla="*/ 0 h 3085574"/>
              <a:gd name="connsiteX3" fmla="*/ 7375806 w 8220758"/>
              <a:gd name="connsiteY3" fmla="*/ 3085574 h 3085574"/>
              <a:gd name="connsiteX4" fmla="*/ 4575456 w 8220758"/>
              <a:gd name="connsiteY4" fmla="*/ 2018774 h 3085574"/>
              <a:gd name="connsiteX5" fmla="*/ 4575456 w 8220758"/>
              <a:gd name="connsiteY5" fmla="*/ 2247900 h 3085574"/>
              <a:gd name="connsiteX6" fmla="*/ 4861206 w 8220758"/>
              <a:gd name="connsiteY6" fmla="*/ 2247900 h 3085574"/>
              <a:gd name="connsiteX7" fmla="*/ 4289706 w 8220758"/>
              <a:gd name="connsiteY7" fmla="*/ 2819400 h 3085574"/>
              <a:gd name="connsiteX8" fmla="*/ 3718206 w 8220758"/>
              <a:gd name="connsiteY8" fmla="*/ 2247900 h 3085574"/>
              <a:gd name="connsiteX9" fmla="*/ 4003956 w 8220758"/>
              <a:gd name="connsiteY9" fmla="*/ 2247900 h 3085574"/>
              <a:gd name="connsiteX10" fmla="*/ 4003956 w 8220758"/>
              <a:gd name="connsiteY10" fmla="*/ 2018774 h 3085574"/>
              <a:gd name="connsiteX11" fmla="*/ 898806 w 8220758"/>
              <a:gd name="connsiteY11" fmla="*/ 2018774 h 3085574"/>
              <a:gd name="connsiteX12" fmla="*/ 306568 w 8220758"/>
              <a:gd name="connsiteY12" fmla="*/ 2220410 h 3085574"/>
              <a:gd name="connsiteX13" fmla="*/ 1127406 w 8220758"/>
              <a:gd name="connsiteY13" fmla="*/ 76200 h 3085574"/>
              <a:gd name="connsiteX0" fmla="*/ 1127406 w 8220758"/>
              <a:gd name="connsiteY0" fmla="*/ 76200 h 3886200"/>
              <a:gd name="connsiteX1" fmla="*/ 7680606 w 8220758"/>
              <a:gd name="connsiteY1" fmla="*/ 533400 h 3886200"/>
              <a:gd name="connsiteX2" fmla="*/ 8220758 w 8220758"/>
              <a:gd name="connsiteY2" fmla="*/ 0 h 3886200"/>
              <a:gd name="connsiteX3" fmla="*/ 7375806 w 8220758"/>
              <a:gd name="connsiteY3" fmla="*/ 3085574 h 3886200"/>
              <a:gd name="connsiteX4" fmla="*/ 4575456 w 8220758"/>
              <a:gd name="connsiteY4" fmla="*/ 2018774 h 3886200"/>
              <a:gd name="connsiteX5" fmla="*/ 4575456 w 8220758"/>
              <a:gd name="connsiteY5" fmla="*/ 2247900 h 3886200"/>
              <a:gd name="connsiteX6" fmla="*/ 4861206 w 8220758"/>
              <a:gd name="connsiteY6" fmla="*/ 2247900 h 3886200"/>
              <a:gd name="connsiteX7" fmla="*/ 3146706 w 8220758"/>
              <a:gd name="connsiteY7" fmla="*/ 3886200 h 3886200"/>
              <a:gd name="connsiteX8" fmla="*/ 3718206 w 8220758"/>
              <a:gd name="connsiteY8" fmla="*/ 2247900 h 3886200"/>
              <a:gd name="connsiteX9" fmla="*/ 4003956 w 8220758"/>
              <a:gd name="connsiteY9" fmla="*/ 2247900 h 3886200"/>
              <a:gd name="connsiteX10" fmla="*/ 4003956 w 8220758"/>
              <a:gd name="connsiteY10" fmla="*/ 2018774 h 3886200"/>
              <a:gd name="connsiteX11" fmla="*/ 898806 w 8220758"/>
              <a:gd name="connsiteY11" fmla="*/ 2018774 h 3886200"/>
              <a:gd name="connsiteX12" fmla="*/ 306568 w 8220758"/>
              <a:gd name="connsiteY12" fmla="*/ 2220410 h 3886200"/>
              <a:gd name="connsiteX13" fmla="*/ 1127406 w 8220758"/>
              <a:gd name="connsiteY13" fmla="*/ 76200 h 3886200"/>
              <a:gd name="connsiteX0" fmla="*/ 1127406 w 8220758"/>
              <a:gd name="connsiteY0" fmla="*/ 76200 h 3886200"/>
              <a:gd name="connsiteX1" fmla="*/ 7680606 w 8220758"/>
              <a:gd name="connsiteY1" fmla="*/ 533400 h 3886200"/>
              <a:gd name="connsiteX2" fmla="*/ 8220758 w 8220758"/>
              <a:gd name="connsiteY2" fmla="*/ 0 h 3886200"/>
              <a:gd name="connsiteX3" fmla="*/ 7375806 w 8220758"/>
              <a:gd name="connsiteY3" fmla="*/ 3085574 h 3886200"/>
              <a:gd name="connsiteX4" fmla="*/ 4575456 w 8220758"/>
              <a:gd name="connsiteY4" fmla="*/ 2018774 h 3886200"/>
              <a:gd name="connsiteX5" fmla="*/ 4575456 w 8220758"/>
              <a:gd name="connsiteY5" fmla="*/ 2247900 h 3886200"/>
              <a:gd name="connsiteX6" fmla="*/ 4861206 w 8220758"/>
              <a:gd name="connsiteY6" fmla="*/ 2247900 h 3886200"/>
              <a:gd name="connsiteX7" fmla="*/ 5691851 w 8220758"/>
              <a:gd name="connsiteY7" fmla="*/ 3613230 h 3886200"/>
              <a:gd name="connsiteX8" fmla="*/ 3146706 w 8220758"/>
              <a:gd name="connsiteY8" fmla="*/ 3886200 h 3886200"/>
              <a:gd name="connsiteX9" fmla="*/ 3718206 w 8220758"/>
              <a:gd name="connsiteY9" fmla="*/ 2247900 h 3886200"/>
              <a:gd name="connsiteX10" fmla="*/ 4003956 w 8220758"/>
              <a:gd name="connsiteY10" fmla="*/ 2247900 h 3886200"/>
              <a:gd name="connsiteX11" fmla="*/ 4003956 w 8220758"/>
              <a:gd name="connsiteY11" fmla="*/ 2018774 h 3886200"/>
              <a:gd name="connsiteX12" fmla="*/ 898806 w 8220758"/>
              <a:gd name="connsiteY12" fmla="*/ 2018774 h 3886200"/>
              <a:gd name="connsiteX13" fmla="*/ 306568 w 8220758"/>
              <a:gd name="connsiteY13" fmla="*/ 2220410 h 3886200"/>
              <a:gd name="connsiteX14" fmla="*/ 1127406 w 8220758"/>
              <a:gd name="connsiteY14" fmla="*/ 76200 h 3886200"/>
              <a:gd name="connsiteX0" fmla="*/ 1127406 w 8220758"/>
              <a:gd name="connsiteY0" fmla="*/ 76200 h 3886200"/>
              <a:gd name="connsiteX1" fmla="*/ 7680606 w 8220758"/>
              <a:gd name="connsiteY1" fmla="*/ 533400 h 3886200"/>
              <a:gd name="connsiteX2" fmla="*/ 8220758 w 8220758"/>
              <a:gd name="connsiteY2" fmla="*/ 0 h 3886200"/>
              <a:gd name="connsiteX3" fmla="*/ 7375806 w 8220758"/>
              <a:gd name="connsiteY3" fmla="*/ 3085574 h 3886200"/>
              <a:gd name="connsiteX4" fmla="*/ 4575456 w 8220758"/>
              <a:gd name="connsiteY4" fmla="*/ 2018774 h 3886200"/>
              <a:gd name="connsiteX5" fmla="*/ 4575456 w 8220758"/>
              <a:gd name="connsiteY5" fmla="*/ 2247900 h 3886200"/>
              <a:gd name="connsiteX6" fmla="*/ 4861206 w 8220758"/>
              <a:gd name="connsiteY6" fmla="*/ 2247900 h 3886200"/>
              <a:gd name="connsiteX7" fmla="*/ 5691851 w 8220758"/>
              <a:gd name="connsiteY7" fmla="*/ 3613230 h 3886200"/>
              <a:gd name="connsiteX8" fmla="*/ 3146706 w 8220758"/>
              <a:gd name="connsiteY8" fmla="*/ 3886200 h 3886200"/>
              <a:gd name="connsiteX9" fmla="*/ 3718206 w 8220758"/>
              <a:gd name="connsiteY9" fmla="*/ 2247900 h 3886200"/>
              <a:gd name="connsiteX10" fmla="*/ 4003956 w 8220758"/>
              <a:gd name="connsiteY10" fmla="*/ 2247900 h 3886200"/>
              <a:gd name="connsiteX11" fmla="*/ 4003956 w 8220758"/>
              <a:gd name="connsiteY11" fmla="*/ 2018774 h 3886200"/>
              <a:gd name="connsiteX12" fmla="*/ 898806 w 8220758"/>
              <a:gd name="connsiteY12" fmla="*/ 2018774 h 3886200"/>
              <a:gd name="connsiteX13" fmla="*/ 306568 w 8220758"/>
              <a:gd name="connsiteY13" fmla="*/ 2220410 h 3886200"/>
              <a:gd name="connsiteX14" fmla="*/ 1127406 w 8220758"/>
              <a:gd name="connsiteY14" fmla="*/ 7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0758" h="3886200">
                <a:moveTo>
                  <a:pt x="1127406" y="76200"/>
                </a:moveTo>
                <a:cubicBezTo>
                  <a:pt x="795920" y="1333018"/>
                  <a:pt x="5140606" y="381000"/>
                  <a:pt x="7680606" y="533400"/>
                </a:cubicBezTo>
                <a:lnTo>
                  <a:pt x="8220758" y="0"/>
                </a:lnTo>
                <a:cubicBezTo>
                  <a:pt x="8218507" y="495125"/>
                  <a:pt x="7643310" y="1736816"/>
                  <a:pt x="7375806" y="3085574"/>
                </a:cubicBezTo>
                <a:cubicBezTo>
                  <a:pt x="7739685" y="1740338"/>
                  <a:pt x="5508906" y="2374374"/>
                  <a:pt x="4575456" y="2018774"/>
                </a:cubicBezTo>
                <a:lnTo>
                  <a:pt x="4575456" y="2247900"/>
                </a:lnTo>
                <a:lnTo>
                  <a:pt x="4861206" y="2247900"/>
                </a:lnTo>
                <a:lnTo>
                  <a:pt x="5691851" y="3613230"/>
                </a:lnTo>
                <a:cubicBezTo>
                  <a:pt x="3472834" y="424726"/>
                  <a:pt x="3995088" y="3795210"/>
                  <a:pt x="3146706" y="3886200"/>
                </a:cubicBezTo>
                <a:lnTo>
                  <a:pt x="3718206" y="2247900"/>
                </a:lnTo>
                <a:lnTo>
                  <a:pt x="4003956" y="2247900"/>
                </a:lnTo>
                <a:lnTo>
                  <a:pt x="4003956" y="2018774"/>
                </a:lnTo>
                <a:lnTo>
                  <a:pt x="898806" y="2018774"/>
                </a:lnTo>
                <a:cubicBezTo>
                  <a:pt x="384175" y="2014280"/>
                  <a:pt x="268468" y="2544172"/>
                  <a:pt x="306568" y="2220410"/>
                </a:cubicBezTo>
                <a:cubicBezTo>
                  <a:pt x="344668" y="1896648"/>
                  <a:pt x="0" y="319268"/>
                  <a:pt x="1127406" y="7620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1242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C000"/>
                </a:solidFill>
                <a:latin typeface="NikoshLightBAN" pitchFamily="2" charset="0"/>
                <a:cs typeface="NikoshLightBAN" pitchFamily="2" charset="0"/>
              </a:rPr>
              <a:t>লখার এর দিন কাটে গুলি খেলে, মারামারি করে,খাবারের </a:t>
            </a:r>
            <a:endParaRPr lang="en-US" sz="3200" dirty="0">
              <a:solidFill>
                <a:srgbClr val="FFC000"/>
              </a:solidFill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bn-BD" sz="3200" dirty="0">
                <a:solidFill>
                  <a:srgbClr val="FFC000"/>
                </a:solidFill>
                <a:latin typeface="NikoshLightBAN" pitchFamily="2" charset="0"/>
                <a:cs typeface="NikoshLightBAN" pitchFamily="2" charset="0"/>
              </a:rPr>
              <a:t>দোকানরে </a:t>
            </a:r>
            <a:r>
              <a:rPr lang="en-US" sz="3200" dirty="0">
                <a:solidFill>
                  <a:srgbClr val="FFC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>
                <a:solidFill>
                  <a:srgbClr val="FFC000"/>
                </a:solidFill>
                <a:latin typeface="NikoshLightBAN" pitchFamily="2" charset="0"/>
                <a:cs typeface="NikoshLightBAN" pitchFamily="2" charset="0"/>
              </a:rPr>
              <a:t>এঁটো</a:t>
            </a:r>
            <a:r>
              <a:rPr lang="en-US" sz="3200" dirty="0">
                <a:solidFill>
                  <a:srgbClr val="FFC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>
                <a:solidFill>
                  <a:srgbClr val="FFC000"/>
                </a:solidFill>
                <a:latin typeface="NikoshLightBAN" pitchFamily="2" charset="0"/>
                <a:cs typeface="NikoshLightBAN" pitchFamily="2" charset="0"/>
              </a:rPr>
              <a:t>পাতা</a:t>
            </a:r>
            <a:r>
              <a:rPr lang="en-US" sz="3200" dirty="0">
                <a:solidFill>
                  <a:srgbClr val="FFC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>
                <a:solidFill>
                  <a:srgbClr val="FFC000"/>
                </a:solidFill>
                <a:latin typeface="NikoshLightBAN" pitchFamily="2" charset="0"/>
                <a:cs typeface="NikoshLightBAN" pitchFamily="2" charset="0"/>
              </a:rPr>
              <a:t>খেয়ে,সারাদিন কাগজ কুড়িয়ে।</a:t>
            </a:r>
            <a:endParaRPr lang="en-US" sz="3200" dirty="0">
              <a:solidFill>
                <a:srgbClr val="FFC000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0" name="Picture 2" descr="H:\a.power point\pic 1\Look finger.jpg"/>
          <p:cNvPicPr>
            <a:picLocks noChangeAspect="1" noChangeArrowheads="1"/>
          </p:cNvPicPr>
          <p:nvPr/>
        </p:nvPicPr>
        <p:blipFill>
          <a:blip r:embed="rId6" cstate="print"/>
          <a:srcRect l="5414" t="10827" r="16593" b="9774"/>
          <a:stretch>
            <a:fillRect/>
          </a:stretch>
        </p:blipFill>
        <p:spPr bwMode="auto">
          <a:xfrm>
            <a:off x="3505200" y="533400"/>
            <a:ext cx="2362201" cy="1803575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8004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02" y="263910"/>
            <a:ext cx="4210050" cy="1764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135" y="263898"/>
            <a:ext cx="4447988" cy="173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203" y="2028825"/>
            <a:ext cx="2992438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484" y="2141447"/>
            <a:ext cx="2847975" cy="174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2005" y="2209811"/>
            <a:ext cx="3116263" cy="1743075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04800" y="3844290"/>
            <a:ext cx="9372600" cy="2598420"/>
          </a:xfrm>
          <a:custGeom>
            <a:avLst/>
            <a:gdLst>
              <a:gd name="connsiteX0" fmla="*/ 0 w 20"/>
              <a:gd name="connsiteY0" fmla="*/ 2 h 20"/>
              <a:gd name="connsiteX1" fmla="*/ 5 w 20"/>
              <a:gd name="connsiteY1" fmla="*/ 4 h 20"/>
              <a:gd name="connsiteX2" fmla="*/ 10 w 20"/>
              <a:gd name="connsiteY2" fmla="*/ 2 h 20"/>
              <a:gd name="connsiteX3" fmla="*/ 14 w 20"/>
              <a:gd name="connsiteY3" fmla="*/ 0 h 20"/>
              <a:gd name="connsiteX4" fmla="*/ 16 w 20"/>
              <a:gd name="connsiteY4" fmla="*/ 0 h 20"/>
              <a:gd name="connsiteX5" fmla="*/ 20 w 20"/>
              <a:gd name="connsiteY5" fmla="*/ 2 h 20"/>
              <a:gd name="connsiteX6" fmla="*/ 20 w 20"/>
              <a:gd name="connsiteY6" fmla="*/ 18 h 20"/>
              <a:gd name="connsiteX7" fmla="*/ 15 w 20"/>
              <a:gd name="connsiteY7" fmla="*/ 16 h 20"/>
              <a:gd name="connsiteX8" fmla="*/ 10 w 20"/>
              <a:gd name="connsiteY8" fmla="*/ 18 h 20"/>
              <a:gd name="connsiteX9" fmla="*/ 6 w 20"/>
              <a:gd name="connsiteY9" fmla="*/ 20 h 20"/>
              <a:gd name="connsiteX10" fmla="*/ 4 w 20"/>
              <a:gd name="connsiteY10" fmla="*/ 20 h 20"/>
              <a:gd name="connsiteX11" fmla="*/ 0 w 20"/>
              <a:gd name="connsiteY11" fmla="*/ 18 h 20"/>
              <a:gd name="connsiteX12" fmla="*/ 0 w 20"/>
              <a:gd name="connsiteY12" fmla="*/ 2 h 20"/>
              <a:gd name="connsiteX0" fmla="*/ 0 w 22"/>
              <a:gd name="connsiteY0" fmla="*/ 2 h 20"/>
              <a:gd name="connsiteX1" fmla="*/ 5 w 22"/>
              <a:gd name="connsiteY1" fmla="*/ 4 h 20"/>
              <a:gd name="connsiteX2" fmla="*/ 10 w 22"/>
              <a:gd name="connsiteY2" fmla="*/ 2 h 20"/>
              <a:gd name="connsiteX3" fmla="*/ 14 w 22"/>
              <a:gd name="connsiteY3" fmla="*/ 0 h 20"/>
              <a:gd name="connsiteX4" fmla="*/ 16 w 22"/>
              <a:gd name="connsiteY4" fmla="*/ 0 h 20"/>
              <a:gd name="connsiteX5" fmla="*/ 20 w 22"/>
              <a:gd name="connsiteY5" fmla="*/ 2 h 20"/>
              <a:gd name="connsiteX6" fmla="*/ 22 w 22"/>
              <a:gd name="connsiteY6" fmla="*/ 11 h 20"/>
              <a:gd name="connsiteX7" fmla="*/ 20 w 22"/>
              <a:gd name="connsiteY7" fmla="*/ 18 h 20"/>
              <a:gd name="connsiteX8" fmla="*/ 15 w 22"/>
              <a:gd name="connsiteY8" fmla="*/ 16 h 20"/>
              <a:gd name="connsiteX9" fmla="*/ 10 w 22"/>
              <a:gd name="connsiteY9" fmla="*/ 18 h 20"/>
              <a:gd name="connsiteX10" fmla="*/ 6 w 22"/>
              <a:gd name="connsiteY10" fmla="*/ 20 h 20"/>
              <a:gd name="connsiteX11" fmla="*/ 4 w 22"/>
              <a:gd name="connsiteY11" fmla="*/ 20 h 20"/>
              <a:gd name="connsiteX12" fmla="*/ 0 w 22"/>
              <a:gd name="connsiteY12" fmla="*/ 18 h 20"/>
              <a:gd name="connsiteX13" fmla="*/ 0 w 22"/>
              <a:gd name="connsiteY13" fmla="*/ 2 h 20"/>
              <a:gd name="connsiteX0" fmla="*/ 0 w 22"/>
              <a:gd name="connsiteY0" fmla="*/ 2 h 20"/>
              <a:gd name="connsiteX1" fmla="*/ 5 w 22"/>
              <a:gd name="connsiteY1" fmla="*/ 4 h 20"/>
              <a:gd name="connsiteX2" fmla="*/ 10 w 22"/>
              <a:gd name="connsiteY2" fmla="*/ 2 h 20"/>
              <a:gd name="connsiteX3" fmla="*/ 14 w 22"/>
              <a:gd name="connsiteY3" fmla="*/ 0 h 20"/>
              <a:gd name="connsiteX4" fmla="*/ 16 w 22"/>
              <a:gd name="connsiteY4" fmla="*/ 0 h 20"/>
              <a:gd name="connsiteX5" fmla="*/ 20 w 22"/>
              <a:gd name="connsiteY5" fmla="*/ 2 h 20"/>
              <a:gd name="connsiteX6" fmla="*/ 22 w 22"/>
              <a:gd name="connsiteY6" fmla="*/ 11 h 20"/>
              <a:gd name="connsiteX7" fmla="*/ 20 w 22"/>
              <a:gd name="connsiteY7" fmla="*/ 18 h 20"/>
              <a:gd name="connsiteX8" fmla="*/ 15 w 22"/>
              <a:gd name="connsiteY8" fmla="*/ 16 h 20"/>
              <a:gd name="connsiteX9" fmla="*/ 10 w 22"/>
              <a:gd name="connsiteY9" fmla="*/ 18 h 20"/>
              <a:gd name="connsiteX10" fmla="*/ 6 w 22"/>
              <a:gd name="connsiteY10" fmla="*/ 20 h 20"/>
              <a:gd name="connsiteX11" fmla="*/ 4 w 22"/>
              <a:gd name="connsiteY11" fmla="*/ 20 h 20"/>
              <a:gd name="connsiteX12" fmla="*/ 0 w 22"/>
              <a:gd name="connsiteY12" fmla="*/ 18 h 20"/>
              <a:gd name="connsiteX13" fmla="*/ 0 w 22"/>
              <a:gd name="connsiteY13" fmla="*/ 2 h 20"/>
              <a:gd name="connsiteX0" fmla="*/ 0 w 22"/>
              <a:gd name="connsiteY0" fmla="*/ 2 h 20"/>
              <a:gd name="connsiteX1" fmla="*/ 5 w 22"/>
              <a:gd name="connsiteY1" fmla="*/ 4 h 20"/>
              <a:gd name="connsiteX2" fmla="*/ 10 w 22"/>
              <a:gd name="connsiteY2" fmla="*/ 2 h 20"/>
              <a:gd name="connsiteX3" fmla="*/ 14 w 22"/>
              <a:gd name="connsiteY3" fmla="*/ 0 h 20"/>
              <a:gd name="connsiteX4" fmla="*/ 16 w 22"/>
              <a:gd name="connsiteY4" fmla="*/ 0 h 20"/>
              <a:gd name="connsiteX5" fmla="*/ 20 w 22"/>
              <a:gd name="connsiteY5" fmla="*/ 2 h 20"/>
              <a:gd name="connsiteX6" fmla="*/ 22 w 22"/>
              <a:gd name="connsiteY6" fmla="*/ 11 h 20"/>
              <a:gd name="connsiteX7" fmla="*/ 20 w 22"/>
              <a:gd name="connsiteY7" fmla="*/ 18 h 20"/>
              <a:gd name="connsiteX8" fmla="*/ 15 w 22"/>
              <a:gd name="connsiteY8" fmla="*/ 16 h 20"/>
              <a:gd name="connsiteX9" fmla="*/ 15 w 22"/>
              <a:gd name="connsiteY9" fmla="*/ 12 h 20"/>
              <a:gd name="connsiteX10" fmla="*/ 10 w 22"/>
              <a:gd name="connsiteY10" fmla="*/ 18 h 20"/>
              <a:gd name="connsiteX11" fmla="*/ 6 w 22"/>
              <a:gd name="connsiteY11" fmla="*/ 20 h 20"/>
              <a:gd name="connsiteX12" fmla="*/ 4 w 22"/>
              <a:gd name="connsiteY12" fmla="*/ 20 h 20"/>
              <a:gd name="connsiteX13" fmla="*/ 0 w 22"/>
              <a:gd name="connsiteY13" fmla="*/ 18 h 20"/>
              <a:gd name="connsiteX14" fmla="*/ 0 w 22"/>
              <a:gd name="connsiteY14" fmla="*/ 2 h 20"/>
              <a:gd name="connsiteX0" fmla="*/ 0 w 22"/>
              <a:gd name="connsiteY0" fmla="*/ 2 h 20"/>
              <a:gd name="connsiteX1" fmla="*/ 5 w 22"/>
              <a:gd name="connsiteY1" fmla="*/ 4 h 20"/>
              <a:gd name="connsiteX2" fmla="*/ 10 w 22"/>
              <a:gd name="connsiteY2" fmla="*/ 2 h 20"/>
              <a:gd name="connsiteX3" fmla="*/ 14 w 22"/>
              <a:gd name="connsiteY3" fmla="*/ 0 h 20"/>
              <a:gd name="connsiteX4" fmla="*/ 16 w 22"/>
              <a:gd name="connsiteY4" fmla="*/ 0 h 20"/>
              <a:gd name="connsiteX5" fmla="*/ 20 w 22"/>
              <a:gd name="connsiteY5" fmla="*/ 2 h 20"/>
              <a:gd name="connsiteX6" fmla="*/ 22 w 22"/>
              <a:gd name="connsiteY6" fmla="*/ 11 h 20"/>
              <a:gd name="connsiteX7" fmla="*/ 20 w 22"/>
              <a:gd name="connsiteY7" fmla="*/ 18 h 20"/>
              <a:gd name="connsiteX8" fmla="*/ 15 w 22"/>
              <a:gd name="connsiteY8" fmla="*/ 16 h 20"/>
              <a:gd name="connsiteX9" fmla="*/ 15 w 22"/>
              <a:gd name="connsiteY9" fmla="*/ 12 h 20"/>
              <a:gd name="connsiteX10" fmla="*/ 14 w 22"/>
              <a:gd name="connsiteY10" fmla="*/ 19 h 20"/>
              <a:gd name="connsiteX11" fmla="*/ 10 w 22"/>
              <a:gd name="connsiteY11" fmla="*/ 18 h 20"/>
              <a:gd name="connsiteX12" fmla="*/ 6 w 22"/>
              <a:gd name="connsiteY12" fmla="*/ 20 h 20"/>
              <a:gd name="connsiteX13" fmla="*/ 4 w 22"/>
              <a:gd name="connsiteY13" fmla="*/ 20 h 20"/>
              <a:gd name="connsiteX14" fmla="*/ 0 w 22"/>
              <a:gd name="connsiteY14" fmla="*/ 18 h 20"/>
              <a:gd name="connsiteX15" fmla="*/ 0 w 22"/>
              <a:gd name="connsiteY15" fmla="*/ 2 h 20"/>
              <a:gd name="connsiteX0" fmla="*/ 0 w 22"/>
              <a:gd name="connsiteY0" fmla="*/ 2 h 20"/>
              <a:gd name="connsiteX1" fmla="*/ 5 w 22"/>
              <a:gd name="connsiteY1" fmla="*/ 4 h 20"/>
              <a:gd name="connsiteX2" fmla="*/ 10 w 22"/>
              <a:gd name="connsiteY2" fmla="*/ 2 h 20"/>
              <a:gd name="connsiteX3" fmla="*/ 14 w 22"/>
              <a:gd name="connsiteY3" fmla="*/ 0 h 20"/>
              <a:gd name="connsiteX4" fmla="*/ 16 w 22"/>
              <a:gd name="connsiteY4" fmla="*/ 0 h 20"/>
              <a:gd name="connsiteX5" fmla="*/ 20 w 22"/>
              <a:gd name="connsiteY5" fmla="*/ 2 h 20"/>
              <a:gd name="connsiteX6" fmla="*/ 22 w 22"/>
              <a:gd name="connsiteY6" fmla="*/ 11 h 20"/>
              <a:gd name="connsiteX7" fmla="*/ 20 w 22"/>
              <a:gd name="connsiteY7" fmla="*/ 18 h 20"/>
              <a:gd name="connsiteX8" fmla="*/ 15 w 22"/>
              <a:gd name="connsiteY8" fmla="*/ 16 h 20"/>
              <a:gd name="connsiteX9" fmla="*/ 15 w 22"/>
              <a:gd name="connsiteY9" fmla="*/ 12 h 20"/>
              <a:gd name="connsiteX10" fmla="*/ 14 w 22"/>
              <a:gd name="connsiteY10" fmla="*/ 19 h 20"/>
              <a:gd name="connsiteX11" fmla="*/ 10 w 22"/>
              <a:gd name="connsiteY11" fmla="*/ 18 h 20"/>
              <a:gd name="connsiteX12" fmla="*/ 6 w 22"/>
              <a:gd name="connsiteY12" fmla="*/ 20 h 20"/>
              <a:gd name="connsiteX13" fmla="*/ 4 w 22"/>
              <a:gd name="connsiteY13" fmla="*/ 20 h 20"/>
              <a:gd name="connsiteX14" fmla="*/ 0 w 22"/>
              <a:gd name="connsiteY14" fmla="*/ 18 h 20"/>
              <a:gd name="connsiteX15" fmla="*/ 0 w 22"/>
              <a:gd name="connsiteY15" fmla="*/ 2 h 20"/>
              <a:gd name="connsiteX0" fmla="*/ 0 w 22"/>
              <a:gd name="connsiteY0" fmla="*/ 2 h 20"/>
              <a:gd name="connsiteX1" fmla="*/ 5 w 22"/>
              <a:gd name="connsiteY1" fmla="*/ 4 h 20"/>
              <a:gd name="connsiteX2" fmla="*/ 10 w 22"/>
              <a:gd name="connsiteY2" fmla="*/ 2 h 20"/>
              <a:gd name="connsiteX3" fmla="*/ 14 w 22"/>
              <a:gd name="connsiteY3" fmla="*/ 0 h 20"/>
              <a:gd name="connsiteX4" fmla="*/ 16 w 22"/>
              <a:gd name="connsiteY4" fmla="*/ 0 h 20"/>
              <a:gd name="connsiteX5" fmla="*/ 20 w 22"/>
              <a:gd name="connsiteY5" fmla="*/ 2 h 20"/>
              <a:gd name="connsiteX6" fmla="*/ 22 w 22"/>
              <a:gd name="connsiteY6" fmla="*/ 11 h 20"/>
              <a:gd name="connsiteX7" fmla="*/ 20 w 22"/>
              <a:gd name="connsiteY7" fmla="*/ 18 h 20"/>
              <a:gd name="connsiteX8" fmla="*/ 16 w 22"/>
              <a:gd name="connsiteY8" fmla="*/ 19 h 20"/>
              <a:gd name="connsiteX9" fmla="*/ 15 w 22"/>
              <a:gd name="connsiteY9" fmla="*/ 12 h 20"/>
              <a:gd name="connsiteX10" fmla="*/ 14 w 22"/>
              <a:gd name="connsiteY10" fmla="*/ 19 h 20"/>
              <a:gd name="connsiteX11" fmla="*/ 10 w 22"/>
              <a:gd name="connsiteY11" fmla="*/ 18 h 20"/>
              <a:gd name="connsiteX12" fmla="*/ 6 w 22"/>
              <a:gd name="connsiteY12" fmla="*/ 20 h 20"/>
              <a:gd name="connsiteX13" fmla="*/ 4 w 22"/>
              <a:gd name="connsiteY13" fmla="*/ 20 h 20"/>
              <a:gd name="connsiteX14" fmla="*/ 0 w 22"/>
              <a:gd name="connsiteY14" fmla="*/ 18 h 20"/>
              <a:gd name="connsiteX15" fmla="*/ 0 w 22"/>
              <a:gd name="connsiteY15" fmla="*/ 2 h 20"/>
              <a:gd name="connsiteX0" fmla="*/ 0 w 22"/>
              <a:gd name="connsiteY0" fmla="*/ 2 h 21"/>
              <a:gd name="connsiteX1" fmla="*/ 5 w 22"/>
              <a:gd name="connsiteY1" fmla="*/ 4 h 21"/>
              <a:gd name="connsiteX2" fmla="*/ 10 w 22"/>
              <a:gd name="connsiteY2" fmla="*/ 2 h 21"/>
              <a:gd name="connsiteX3" fmla="*/ 14 w 22"/>
              <a:gd name="connsiteY3" fmla="*/ 0 h 21"/>
              <a:gd name="connsiteX4" fmla="*/ 16 w 22"/>
              <a:gd name="connsiteY4" fmla="*/ 0 h 21"/>
              <a:gd name="connsiteX5" fmla="*/ 20 w 22"/>
              <a:gd name="connsiteY5" fmla="*/ 2 h 21"/>
              <a:gd name="connsiteX6" fmla="*/ 22 w 22"/>
              <a:gd name="connsiteY6" fmla="*/ 11 h 21"/>
              <a:gd name="connsiteX7" fmla="*/ 20 w 22"/>
              <a:gd name="connsiteY7" fmla="*/ 18 h 21"/>
              <a:gd name="connsiteX8" fmla="*/ 16 w 22"/>
              <a:gd name="connsiteY8" fmla="*/ 19 h 21"/>
              <a:gd name="connsiteX9" fmla="*/ 15 w 22"/>
              <a:gd name="connsiteY9" fmla="*/ 12 h 21"/>
              <a:gd name="connsiteX10" fmla="*/ 14 w 22"/>
              <a:gd name="connsiteY10" fmla="*/ 19 h 21"/>
              <a:gd name="connsiteX11" fmla="*/ 10 w 22"/>
              <a:gd name="connsiteY11" fmla="*/ 18 h 21"/>
              <a:gd name="connsiteX12" fmla="*/ 6 w 22"/>
              <a:gd name="connsiteY12" fmla="*/ 20 h 21"/>
              <a:gd name="connsiteX13" fmla="*/ 5 w 22"/>
              <a:gd name="connsiteY13" fmla="*/ 13 h 21"/>
              <a:gd name="connsiteX14" fmla="*/ 4 w 22"/>
              <a:gd name="connsiteY14" fmla="*/ 20 h 21"/>
              <a:gd name="connsiteX15" fmla="*/ 0 w 22"/>
              <a:gd name="connsiteY15" fmla="*/ 18 h 21"/>
              <a:gd name="connsiteX16" fmla="*/ 0 w 22"/>
              <a:gd name="connsiteY16" fmla="*/ 2 h 21"/>
              <a:gd name="connsiteX0" fmla="*/ 0 w 22"/>
              <a:gd name="connsiteY0" fmla="*/ 2 h 21"/>
              <a:gd name="connsiteX1" fmla="*/ 5 w 22"/>
              <a:gd name="connsiteY1" fmla="*/ 4 h 21"/>
              <a:gd name="connsiteX2" fmla="*/ 10 w 22"/>
              <a:gd name="connsiteY2" fmla="*/ 2 h 21"/>
              <a:gd name="connsiteX3" fmla="*/ 14 w 22"/>
              <a:gd name="connsiteY3" fmla="*/ 0 h 21"/>
              <a:gd name="connsiteX4" fmla="*/ 16 w 22"/>
              <a:gd name="connsiteY4" fmla="*/ 0 h 21"/>
              <a:gd name="connsiteX5" fmla="*/ 20 w 22"/>
              <a:gd name="connsiteY5" fmla="*/ 2 h 21"/>
              <a:gd name="connsiteX6" fmla="*/ 22 w 22"/>
              <a:gd name="connsiteY6" fmla="*/ 11 h 21"/>
              <a:gd name="connsiteX7" fmla="*/ 20 w 22"/>
              <a:gd name="connsiteY7" fmla="*/ 18 h 21"/>
              <a:gd name="connsiteX8" fmla="*/ 16 w 22"/>
              <a:gd name="connsiteY8" fmla="*/ 19 h 21"/>
              <a:gd name="connsiteX9" fmla="*/ 15 w 22"/>
              <a:gd name="connsiteY9" fmla="*/ 12 h 21"/>
              <a:gd name="connsiteX10" fmla="*/ 14 w 22"/>
              <a:gd name="connsiteY10" fmla="*/ 19 h 21"/>
              <a:gd name="connsiteX11" fmla="*/ 10 w 22"/>
              <a:gd name="connsiteY11" fmla="*/ 16 h 21"/>
              <a:gd name="connsiteX12" fmla="*/ 6 w 22"/>
              <a:gd name="connsiteY12" fmla="*/ 20 h 21"/>
              <a:gd name="connsiteX13" fmla="*/ 5 w 22"/>
              <a:gd name="connsiteY13" fmla="*/ 13 h 21"/>
              <a:gd name="connsiteX14" fmla="*/ 4 w 22"/>
              <a:gd name="connsiteY14" fmla="*/ 20 h 21"/>
              <a:gd name="connsiteX15" fmla="*/ 0 w 22"/>
              <a:gd name="connsiteY15" fmla="*/ 18 h 21"/>
              <a:gd name="connsiteX16" fmla="*/ 0 w 22"/>
              <a:gd name="connsiteY16" fmla="*/ 2 h 21"/>
              <a:gd name="connsiteX0" fmla="*/ 0 w 22"/>
              <a:gd name="connsiteY0" fmla="*/ 0 h 21"/>
              <a:gd name="connsiteX1" fmla="*/ 5 w 22"/>
              <a:gd name="connsiteY1" fmla="*/ 4 h 21"/>
              <a:gd name="connsiteX2" fmla="*/ 10 w 22"/>
              <a:gd name="connsiteY2" fmla="*/ 2 h 21"/>
              <a:gd name="connsiteX3" fmla="*/ 14 w 22"/>
              <a:gd name="connsiteY3" fmla="*/ 0 h 21"/>
              <a:gd name="connsiteX4" fmla="*/ 16 w 22"/>
              <a:gd name="connsiteY4" fmla="*/ 0 h 21"/>
              <a:gd name="connsiteX5" fmla="*/ 20 w 22"/>
              <a:gd name="connsiteY5" fmla="*/ 2 h 21"/>
              <a:gd name="connsiteX6" fmla="*/ 22 w 22"/>
              <a:gd name="connsiteY6" fmla="*/ 11 h 21"/>
              <a:gd name="connsiteX7" fmla="*/ 20 w 22"/>
              <a:gd name="connsiteY7" fmla="*/ 18 h 21"/>
              <a:gd name="connsiteX8" fmla="*/ 16 w 22"/>
              <a:gd name="connsiteY8" fmla="*/ 19 h 21"/>
              <a:gd name="connsiteX9" fmla="*/ 15 w 22"/>
              <a:gd name="connsiteY9" fmla="*/ 12 h 21"/>
              <a:gd name="connsiteX10" fmla="*/ 14 w 22"/>
              <a:gd name="connsiteY10" fmla="*/ 19 h 21"/>
              <a:gd name="connsiteX11" fmla="*/ 10 w 22"/>
              <a:gd name="connsiteY11" fmla="*/ 16 h 21"/>
              <a:gd name="connsiteX12" fmla="*/ 6 w 22"/>
              <a:gd name="connsiteY12" fmla="*/ 20 h 21"/>
              <a:gd name="connsiteX13" fmla="*/ 5 w 22"/>
              <a:gd name="connsiteY13" fmla="*/ 13 h 21"/>
              <a:gd name="connsiteX14" fmla="*/ 4 w 22"/>
              <a:gd name="connsiteY14" fmla="*/ 20 h 21"/>
              <a:gd name="connsiteX15" fmla="*/ 0 w 22"/>
              <a:gd name="connsiteY15" fmla="*/ 18 h 21"/>
              <a:gd name="connsiteX16" fmla="*/ 0 w 22"/>
              <a:gd name="connsiteY16" fmla="*/ 0 h 21"/>
              <a:gd name="connsiteX0" fmla="*/ 0 w 22"/>
              <a:gd name="connsiteY0" fmla="*/ 0 h 21"/>
              <a:gd name="connsiteX1" fmla="*/ 5 w 22"/>
              <a:gd name="connsiteY1" fmla="*/ 4 h 21"/>
              <a:gd name="connsiteX2" fmla="*/ 5 w 22"/>
              <a:gd name="connsiteY2" fmla="*/ 7 h 21"/>
              <a:gd name="connsiteX3" fmla="*/ 10 w 22"/>
              <a:gd name="connsiteY3" fmla="*/ 2 h 21"/>
              <a:gd name="connsiteX4" fmla="*/ 14 w 22"/>
              <a:gd name="connsiteY4" fmla="*/ 0 h 21"/>
              <a:gd name="connsiteX5" fmla="*/ 16 w 22"/>
              <a:gd name="connsiteY5" fmla="*/ 0 h 21"/>
              <a:gd name="connsiteX6" fmla="*/ 20 w 22"/>
              <a:gd name="connsiteY6" fmla="*/ 2 h 21"/>
              <a:gd name="connsiteX7" fmla="*/ 22 w 22"/>
              <a:gd name="connsiteY7" fmla="*/ 11 h 21"/>
              <a:gd name="connsiteX8" fmla="*/ 20 w 22"/>
              <a:gd name="connsiteY8" fmla="*/ 18 h 21"/>
              <a:gd name="connsiteX9" fmla="*/ 16 w 22"/>
              <a:gd name="connsiteY9" fmla="*/ 19 h 21"/>
              <a:gd name="connsiteX10" fmla="*/ 15 w 22"/>
              <a:gd name="connsiteY10" fmla="*/ 12 h 21"/>
              <a:gd name="connsiteX11" fmla="*/ 14 w 22"/>
              <a:gd name="connsiteY11" fmla="*/ 19 h 21"/>
              <a:gd name="connsiteX12" fmla="*/ 10 w 22"/>
              <a:gd name="connsiteY12" fmla="*/ 16 h 21"/>
              <a:gd name="connsiteX13" fmla="*/ 6 w 22"/>
              <a:gd name="connsiteY13" fmla="*/ 20 h 21"/>
              <a:gd name="connsiteX14" fmla="*/ 5 w 22"/>
              <a:gd name="connsiteY14" fmla="*/ 13 h 21"/>
              <a:gd name="connsiteX15" fmla="*/ 4 w 22"/>
              <a:gd name="connsiteY15" fmla="*/ 20 h 21"/>
              <a:gd name="connsiteX16" fmla="*/ 0 w 22"/>
              <a:gd name="connsiteY16" fmla="*/ 18 h 21"/>
              <a:gd name="connsiteX17" fmla="*/ 0 w 22"/>
              <a:gd name="connsiteY17" fmla="*/ 0 h 21"/>
              <a:gd name="connsiteX0" fmla="*/ 0 w 22"/>
              <a:gd name="connsiteY0" fmla="*/ 0 h 21"/>
              <a:gd name="connsiteX1" fmla="*/ 5 w 22"/>
              <a:gd name="connsiteY1" fmla="*/ 4 h 21"/>
              <a:gd name="connsiteX2" fmla="*/ 5 w 22"/>
              <a:gd name="connsiteY2" fmla="*/ 7 h 21"/>
              <a:gd name="connsiteX3" fmla="*/ 15 w 22"/>
              <a:gd name="connsiteY3" fmla="*/ 4 h 21"/>
              <a:gd name="connsiteX4" fmla="*/ 10 w 22"/>
              <a:gd name="connsiteY4" fmla="*/ 2 h 21"/>
              <a:gd name="connsiteX5" fmla="*/ 14 w 22"/>
              <a:gd name="connsiteY5" fmla="*/ 0 h 21"/>
              <a:gd name="connsiteX6" fmla="*/ 16 w 22"/>
              <a:gd name="connsiteY6" fmla="*/ 0 h 21"/>
              <a:gd name="connsiteX7" fmla="*/ 20 w 22"/>
              <a:gd name="connsiteY7" fmla="*/ 2 h 21"/>
              <a:gd name="connsiteX8" fmla="*/ 22 w 22"/>
              <a:gd name="connsiteY8" fmla="*/ 11 h 21"/>
              <a:gd name="connsiteX9" fmla="*/ 20 w 22"/>
              <a:gd name="connsiteY9" fmla="*/ 18 h 21"/>
              <a:gd name="connsiteX10" fmla="*/ 16 w 22"/>
              <a:gd name="connsiteY10" fmla="*/ 19 h 21"/>
              <a:gd name="connsiteX11" fmla="*/ 15 w 22"/>
              <a:gd name="connsiteY11" fmla="*/ 12 h 21"/>
              <a:gd name="connsiteX12" fmla="*/ 14 w 22"/>
              <a:gd name="connsiteY12" fmla="*/ 19 h 21"/>
              <a:gd name="connsiteX13" fmla="*/ 10 w 22"/>
              <a:gd name="connsiteY13" fmla="*/ 16 h 21"/>
              <a:gd name="connsiteX14" fmla="*/ 6 w 22"/>
              <a:gd name="connsiteY14" fmla="*/ 20 h 21"/>
              <a:gd name="connsiteX15" fmla="*/ 5 w 22"/>
              <a:gd name="connsiteY15" fmla="*/ 13 h 21"/>
              <a:gd name="connsiteX16" fmla="*/ 4 w 22"/>
              <a:gd name="connsiteY16" fmla="*/ 20 h 21"/>
              <a:gd name="connsiteX17" fmla="*/ 0 w 22"/>
              <a:gd name="connsiteY17" fmla="*/ 18 h 21"/>
              <a:gd name="connsiteX18" fmla="*/ 0 w 22"/>
              <a:gd name="connsiteY18" fmla="*/ 0 h 21"/>
              <a:gd name="connsiteX0" fmla="*/ 0 w 22"/>
              <a:gd name="connsiteY0" fmla="*/ 1 h 22"/>
              <a:gd name="connsiteX1" fmla="*/ 5 w 22"/>
              <a:gd name="connsiteY1" fmla="*/ 5 h 22"/>
              <a:gd name="connsiteX2" fmla="*/ 5 w 22"/>
              <a:gd name="connsiteY2" fmla="*/ 8 h 22"/>
              <a:gd name="connsiteX3" fmla="*/ 15 w 22"/>
              <a:gd name="connsiteY3" fmla="*/ 5 h 22"/>
              <a:gd name="connsiteX4" fmla="*/ 10 w 22"/>
              <a:gd name="connsiteY4" fmla="*/ 3 h 22"/>
              <a:gd name="connsiteX5" fmla="*/ 14 w 22"/>
              <a:gd name="connsiteY5" fmla="*/ 1 h 22"/>
              <a:gd name="connsiteX6" fmla="*/ 16 w 22"/>
              <a:gd name="connsiteY6" fmla="*/ 1 h 22"/>
              <a:gd name="connsiteX7" fmla="*/ 16 w 22"/>
              <a:gd name="connsiteY7" fmla="*/ 5 h 22"/>
              <a:gd name="connsiteX8" fmla="*/ 20 w 22"/>
              <a:gd name="connsiteY8" fmla="*/ 3 h 22"/>
              <a:gd name="connsiteX9" fmla="*/ 22 w 22"/>
              <a:gd name="connsiteY9" fmla="*/ 12 h 22"/>
              <a:gd name="connsiteX10" fmla="*/ 20 w 22"/>
              <a:gd name="connsiteY10" fmla="*/ 19 h 22"/>
              <a:gd name="connsiteX11" fmla="*/ 16 w 22"/>
              <a:gd name="connsiteY11" fmla="*/ 20 h 22"/>
              <a:gd name="connsiteX12" fmla="*/ 15 w 22"/>
              <a:gd name="connsiteY12" fmla="*/ 13 h 22"/>
              <a:gd name="connsiteX13" fmla="*/ 14 w 22"/>
              <a:gd name="connsiteY13" fmla="*/ 20 h 22"/>
              <a:gd name="connsiteX14" fmla="*/ 10 w 22"/>
              <a:gd name="connsiteY14" fmla="*/ 17 h 22"/>
              <a:gd name="connsiteX15" fmla="*/ 6 w 22"/>
              <a:gd name="connsiteY15" fmla="*/ 21 h 22"/>
              <a:gd name="connsiteX16" fmla="*/ 5 w 22"/>
              <a:gd name="connsiteY16" fmla="*/ 14 h 22"/>
              <a:gd name="connsiteX17" fmla="*/ 4 w 22"/>
              <a:gd name="connsiteY17" fmla="*/ 21 h 22"/>
              <a:gd name="connsiteX18" fmla="*/ 0 w 22"/>
              <a:gd name="connsiteY18" fmla="*/ 19 h 22"/>
              <a:gd name="connsiteX19" fmla="*/ 0 w 22"/>
              <a:gd name="connsiteY19" fmla="*/ 1 h 22"/>
              <a:gd name="connsiteX0" fmla="*/ 0 w 22"/>
              <a:gd name="connsiteY0" fmla="*/ 1 h 22"/>
              <a:gd name="connsiteX1" fmla="*/ 5 w 22"/>
              <a:gd name="connsiteY1" fmla="*/ 5 h 22"/>
              <a:gd name="connsiteX2" fmla="*/ 5 w 22"/>
              <a:gd name="connsiteY2" fmla="*/ 8 h 22"/>
              <a:gd name="connsiteX3" fmla="*/ 15 w 22"/>
              <a:gd name="connsiteY3" fmla="*/ 5 h 22"/>
              <a:gd name="connsiteX4" fmla="*/ 0 w 22"/>
              <a:gd name="connsiteY4" fmla="*/ 1 h 22"/>
              <a:gd name="connsiteX5" fmla="*/ 14 w 22"/>
              <a:gd name="connsiteY5" fmla="*/ 1 h 22"/>
              <a:gd name="connsiteX6" fmla="*/ 16 w 22"/>
              <a:gd name="connsiteY6" fmla="*/ 1 h 22"/>
              <a:gd name="connsiteX7" fmla="*/ 16 w 22"/>
              <a:gd name="connsiteY7" fmla="*/ 5 h 22"/>
              <a:gd name="connsiteX8" fmla="*/ 20 w 22"/>
              <a:gd name="connsiteY8" fmla="*/ 3 h 22"/>
              <a:gd name="connsiteX9" fmla="*/ 22 w 22"/>
              <a:gd name="connsiteY9" fmla="*/ 12 h 22"/>
              <a:gd name="connsiteX10" fmla="*/ 20 w 22"/>
              <a:gd name="connsiteY10" fmla="*/ 19 h 22"/>
              <a:gd name="connsiteX11" fmla="*/ 16 w 22"/>
              <a:gd name="connsiteY11" fmla="*/ 20 h 22"/>
              <a:gd name="connsiteX12" fmla="*/ 15 w 22"/>
              <a:gd name="connsiteY12" fmla="*/ 13 h 22"/>
              <a:gd name="connsiteX13" fmla="*/ 14 w 22"/>
              <a:gd name="connsiteY13" fmla="*/ 20 h 22"/>
              <a:gd name="connsiteX14" fmla="*/ 10 w 22"/>
              <a:gd name="connsiteY14" fmla="*/ 17 h 22"/>
              <a:gd name="connsiteX15" fmla="*/ 6 w 22"/>
              <a:gd name="connsiteY15" fmla="*/ 21 h 22"/>
              <a:gd name="connsiteX16" fmla="*/ 5 w 22"/>
              <a:gd name="connsiteY16" fmla="*/ 14 h 22"/>
              <a:gd name="connsiteX17" fmla="*/ 4 w 22"/>
              <a:gd name="connsiteY17" fmla="*/ 21 h 22"/>
              <a:gd name="connsiteX18" fmla="*/ 0 w 22"/>
              <a:gd name="connsiteY18" fmla="*/ 19 h 22"/>
              <a:gd name="connsiteX19" fmla="*/ 0 w 22"/>
              <a:gd name="connsiteY19" fmla="*/ 1 h 22"/>
              <a:gd name="connsiteX0" fmla="*/ 0 w 22"/>
              <a:gd name="connsiteY0" fmla="*/ 1 h 22"/>
              <a:gd name="connsiteX1" fmla="*/ 5 w 22"/>
              <a:gd name="connsiteY1" fmla="*/ 5 h 22"/>
              <a:gd name="connsiteX2" fmla="*/ 6 w 22"/>
              <a:gd name="connsiteY2" fmla="*/ 3 h 22"/>
              <a:gd name="connsiteX3" fmla="*/ 5 w 22"/>
              <a:gd name="connsiteY3" fmla="*/ 8 h 22"/>
              <a:gd name="connsiteX4" fmla="*/ 15 w 22"/>
              <a:gd name="connsiteY4" fmla="*/ 5 h 22"/>
              <a:gd name="connsiteX5" fmla="*/ 0 w 22"/>
              <a:gd name="connsiteY5" fmla="*/ 1 h 22"/>
              <a:gd name="connsiteX6" fmla="*/ 14 w 22"/>
              <a:gd name="connsiteY6" fmla="*/ 1 h 22"/>
              <a:gd name="connsiteX7" fmla="*/ 16 w 22"/>
              <a:gd name="connsiteY7" fmla="*/ 1 h 22"/>
              <a:gd name="connsiteX8" fmla="*/ 16 w 22"/>
              <a:gd name="connsiteY8" fmla="*/ 5 h 22"/>
              <a:gd name="connsiteX9" fmla="*/ 20 w 22"/>
              <a:gd name="connsiteY9" fmla="*/ 3 h 22"/>
              <a:gd name="connsiteX10" fmla="*/ 22 w 22"/>
              <a:gd name="connsiteY10" fmla="*/ 12 h 22"/>
              <a:gd name="connsiteX11" fmla="*/ 20 w 22"/>
              <a:gd name="connsiteY11" fmla="*/ 19 h 22"/>
              <a:gd name="connsiteX12" fmla="*/ 16 w 22"/>
              <a:gd name="connsiteY12" fmla="*/ 20 h 22"/>
              <a:gd name="connsiteX13" fmla="*/ 15 w 22"/>
              <a:gd name="connsiteY13" fmla="*/ 13 h 22"/>
              <a:gd name="connsiteX14" fmla="*/ 14 w 22"/>
              <a:gd name="connsiteY14" fmla="*/ 20 h 22"/>
              <a:gd name="connsiteX15" fmla="*/ 10 w 22"/>
              <a:gd name="connsiteY15" fmla="*/ 17 h 22"/>
              <a:gd name="connsiteX16" fmla="*/ 6 w 22"/>
              <a:gd name="connsiteY16" fmla="*/ 21 h 22"/>
              <a:gd name="connsiteX17" fmla="*/ 5 w 22"/>
              <a:gd name="connsiteY17" fmla="*/ 14 h 22"/>
              <a:gd name="connsiteX18" fmla="*/ 4 w 22"/>
              <a:gd name="connsiteY18" fmla="*/ 21 h 22"/>
              <a:gd name="connsiteX19" fmla="*/ 0 w 22"/>
              <a:gd name="connsiteY19" fmla="*/ 19 h 22"/>
              <a:gd name="connsiteX20" fmla="*/ 0 w 22"/>
              <a:gd name="connsiteY20" fmla="*/ 1 h 22"/>
              <a:gd name="connsiteX0" fmla="*/ 0 w 22"/>
              <a:gd name="connsiteY0" fmla="*/ 1 h 22"/>
              <a:gd name="connsiteX1" fmla="*/ 5 w 22"/>
              <a:gd name="connsiteY1" fmla="*/ 5 h 22"/>
              <a:gd name="connsiteX2" fmla="*/ 6 w 22"/>
              <a:gd name="connsiteY2" fmla="*/ 3 h 22"/>
              <a:gd name="connsiteX3" fmla="*/ 5 w 22"/>
              <a:gd name="connsiteY3" fmla="*/ 8 h 22"/>
              <a:gd name="connsiteX4" fmla="*/ 15 w 22"/>
              <a:gd name="connsiteY4" fmla="*/ 5 h 22"/>
              <a:gd name="connsiteX5" fmla="*/ 0 w 22"/>
              <a:gd name="connsiteY5" fmla="*/ 1 h 22"/>
              <a:gd name="connsiteX6" fmla="*/ 14 w 22"/>
              <a:gd name="connsiteY6" fmla="*/ 1 h 22"/>
              <a:gd name="connsiteX7" fmla="*/ 16 w 22"/>
              <a:gd name="connsiteY7" fmla="*/ 1 h 22"/>
              <a:gd name="connsiteX8" fmla="*/ 16 w 22"/>
              <a:gd name="connsiteY8" fmla="*/ 5 h 22"/>
              <a:gd name="connsiteX9" fmla="*/ 20 w 22"/>
              <a:gd name="connsiteY9" fmla="*/ 3 h 22"/>
              <a:gd name="connsiteX10" fmla="*/ 22 w 22"/>
              <a:gd name="connsiteY10" fmla="*/ 12 h 22"/>
              <a:gd name="connsiteX11" fmla="*/ 20 w 22"/>
              <a:gd name="connsiteY11" fmla="*/ 19 h 22"/>
              <a:gd name="connsiteX12" fmla="*/ 16 w 22"/>
              <a:gd name="connsiteY12" fmla="*/ 20 h 22"/>
              <a:gd name="connsiteX13" fmla="*/ 15 w 22"/>
              <a:gd name="connsiteY13" fmla="*/ 13 h 22"/>
              <a:gd name="connsiteX14" fmla="*/ 14 w 22"/>
              <a:gd name="connsiteY14" fmla="*/ 20 h 22"/>
              <a:gd name="connsiteX15" fmla="*/ 10 w 22"/>
              <a:gd name="connsiteY15" fmla="*/ 17 h 22"/>
              <a:gd name="connsiteX16" fmla="*/ 6 w 22"/>
              <a:gd name="connsiteY16" fmla="*/ 21 h 22"/>
              <a:gd name="connsiteX17" fmla="*/ 5 w 22"/>
              <a:gd name="connsiteY17" fmla="*/ 14 h 22"/>
              <a:gd name="connsiteX18" fmla="*/ 4 w 22"/>
              <a:gd name="connsiteY18" fmla="*/ 21 h 22"/>
              <a:gd name="connsiteX19" fmla="*/ 0 w 22"/>
              <a:gd name="connsiteY19" fmla="*/ 19 h 22"/>
              <a:gd name="connsiteX20" fmla="*/ 0 w 22"/>
              <a:gd name="connsiteY20" fmla="*/ 1 h 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" h="22">
                <a:moveTo>
                  <a:pt x="0" y="1"/>
                </a:moveTo>
                <a:cubicBezTo>
                  <a:pt x="0" y="2"/>
                  <a:pt x="4" y="5"/>
                  <a:pt x="5" y="5"/>
                </a:cubicBezTo>
                <a:cubicBezTo>
                  <a:pt x="6" y="5"/>
                  <a:pt x="6" y="4"/>
                  <a:pt x="6" y="3"/>
                </a:cubicBezTo>
                <a:cubicBezTo>
                  <a:pt x="7" y="7"/>
                  <a:pt x="5" y="6"/>
                  <a:pt x="5" y="8"/>
                </a:cubicBezTo>
                <a:cubicBezTo>
                  <a:pt x="6" y="8"/>
                  <a:pt x="14" y="6"/>
                  <a:pt x="15" y="5"/>
                </a:cubicBezTo>
                <a:cubicBezTo>
                  <a:pt x="13" y="4"/>
                  <a:pt x="0" y="2"/>
                  <a:pt x="0" y="1"/>
                </a:cubicBezTo>
                <a:cubicBezTo>
                  <a:pt x="0" y="0"/>
                  <a:pt x="11" y="1"/>
                  <a:pt x="14" y="1"/>
                </a:cubicBezTo>
                <a:cubicBezTo>
                  <a:pt x="17" y="1"/>
                  <a:pt x="16" y="0"/>
                  <a:pt x="16" y="1"/>
                </a:cubicBezTo>
                <a:lnTo>
                  <a:pt x="16" y="5"/>
                </a:lnTo>
                <a:cubicBezTo>
                  <a:pt x="17" y="5"/>
                  <a:pt x="19" y="2"/>
                  <a:pt x="20" y="3"/>
                </a:cubicBezTo>
                <a:cubicBezTo>
                  <a:pt x="21" y="4"/>
                  <a:pt x="20" y="6"/>
                  <a:pt x="22" y="12"/>
                </a:cubicBezTo>
                <a:cubicBezTo>
                  <a:pt x="21" y="14"/>
                  <a:pt x="21" y="18"/>
                  <a:pt x="20" y="19"/>
                </a:cubicBezTo>
                <a:cubicBezTo>
                  <a:pt x="19" y="20"/>
                  <a:pt x="17" y="21"/>
                  <a:pt x="16" y="20"/>
                </a:cubicBezTo>
                <a:cubicBezTo>
                  <a:pt x="16" y="18"/>
                  <a:pt x="15" y="13"/>
                  <a:pt x="15" y="13"/>
                </a:cubicBezTo>
                <a:cubicBezTo>
                  <a:pt x="15" y="13"/>
                  <a:pt x="13" y="16"/>
                  <a:pt x="14" y="20"/>
                </a:cubicBezTo>
                <a:cubicBezTo>
                  <a:pt x="13" y="21"/>
                  <a:pt x="11" y="17"/>
                  <a:pt x="10" y="17"/>
                </a:cubicBezTo>
                <a:cubicBezTo>
                  <a:pt x="9" y="17"/>
                  <a:pt x="7" y="21"/>
                  <a:pt x="6" y="21"/>
                </a:cubicBezTo>
                <a:cubicBezTo>
                  <a:pt x="5" y="21"/>
                  <a:pt x="5" y="16"/>
                  <a:pt x="5" y="14"/>
                </a:cubicBezTo>
                <a:cubicBezTo>
                  <a:pt x="5" y="16"/>
                  <a:pt x="5" y="20"/>
                  <a:pt x="4" y="21"/>
                </a:cubicBezTo>
                <a:cubicBezTo>
                  <a:pt x="3" y="22"/>
                  <a:pt x="0" y="20"/>
                  <a:pt x="0" y="19"/>
                </a:cubicBezTo>
                <a:lnTo>
                  <a:pt x="0" y="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সেই অদ্ভুত গাছটার নিচে লখা পৌছাল ডালেডালে লাল টুকটুকে ফুল। ওই ফুল সে গাছ থেকে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পেড়ে এনেদক্ষিণের অল্প শীতআর কুয়াশা উপেক্ষা করে চলছে প্রভাত ফেরিতে। হাতে ফুলের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গুচ্ছ ঠোঁটে প্রভাত ফেরির গান। শহিদ মিনারের দিকে সকলেই এগিয়ে চলছে।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7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09600" y="3505200"/>
          <a:ext cx="8839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8250" y="1158450"/>
            <a:ext cx="2844802" cy="2133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H:\a.power point\pic 1\21 fe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0500" y="1158450"/>
            <a:ext cx="2462251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 descr="H:\a.power point\pic 1\21 februar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3500" y="1140125"/>
            <a:ext cx="24384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1431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438400" y="228600"/>
          <a:ext cx="4191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1295400"/>
            <a:ext cx="8763000" cy="1200329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jLvi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GKz‡k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†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Kvb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mg‡qi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†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cÖÿvc‡U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iwPZ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?</a:t>
            </a:r>
          </a:p>
          <a:p>
            <a:pPr algn="ctr"/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K. 1948  </a:t>
            </a:r>
            <a:r>
              <a:rPr lang="en-US" sz="36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L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. 1952  M.1969  N.1971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667000"/>
            <a:ext cx="8763000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wK‡mi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Rb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¨ 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evOvwj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RvwZ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cÖ_g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cÖvb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wemR©b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w`‡qwQj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?</a:t>
            </a:r>
          </a:p>
          <a:p>
            <a:pPr algn="ctr"/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K. ¯^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vaxbZv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 </a:t>
            </a:r>
            <a:r>
              <a:rPr lang="en-US" sz="3600" dirty="0">
                <a:solidFill>
                  <a:schemeClr val="bg1"/>
                </a:solidFill>
                <a:latin typeface="SutonnySushreeMJ" pitchFamily="2" charset="0"/>
                <a:cs typeface="SutonnySushreeMJ" pitchFamily="2" charset="0"/>
              </a:rPr>
              <a:t>L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.  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fvlv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   M. 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MbZš</a:t>
            </a:r>
            <a:r>
              <a:rPr lang="en-US" sz="3600" dirty="0">
                <a:latin typeface="SutonnySushreeMJ" pitchFamily="2" charset="0"/>
                <a:cs typeface="SutonnySushreeMJ" pitchFamily="2" charset="0"/>
              </a:rPr>
              <a:t>¿   N. ‡</a:t>
            </a:r>
            <a:r>
              <a:rPr lang="en-US" sz="3600" dirty="0" err="1">
                <a:latin typeface="SutonnySushreeMJ" pitchFamily="2" charset="0"/>
                <a:cs typeface="SutonnySushreeMJ" pitchFamily="2" charset="0"/>
              </a:rPr>
              <a:t>ZfvMv</a:t>
            </a:r>
            <a:endParaRPr lang="en-US" sz="3600" dirty="0">
              <a:latin typeface="SutonnySushreeMJ" pitchFamily="2" charset="0"/>
              <a:cs typeface="SutonnySushreeMJ" pitchFamily="2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3400" y="4191000"/>
            <a:ext cx="8915400" cy="1631216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jLv‡K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†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PvL-Kvb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ey‡R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†`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Šo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ïiæ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Ki‡Z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n‡jv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Kvib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-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SutonnySushreeMJ" pitchFamily="2" charset="0"/>
              <a:cs typeface="SutonnySushreeMJ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‡m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fq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†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c‡qwQj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ii)</a:t>
            </a:r>
            <a:r>
              <a:rPr lang="en-US" sz="3200" dirty="0">
                <a:solidFill>
                  <a:srgbClr val="FFC000"/>
                </a:solidFill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evB‡i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AÜKvi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wQj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iii)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‡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Zv‡K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dzj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Avb‡Z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n‡e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SutonnySushreeMJ" pitchFamily="2" charset="0"/>
              <a:cs typeface="SutonnySushreeMJ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K.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   L.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ii 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M.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N.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utonnySushreeMJ" pitchFamily="2" charset="0"/>
                <a:ea typeface="Calibri" pitchFamily="34" charset="0"/>
                <a:cs typeface="SutonnySushreeMJ" pitchFamily="2" charset="0"/>
              </a:rPr>
              <a:t> I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3581400" y="1905000"/>
            <a:ext cx="457200" cy="4572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3505200" y="3276600"/>
            <a:ext cx="457200" cy="4572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5638800" y="5334000"/>
            <a:ext cx="457200" cy="4572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6150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169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nual Input 10"/>
          <p:cNvSpPr/>
          <p:nvPr/>
        </p:nvSpPr>
        <p:spPr>
          <a:xfrm>
            <a:off x="457200" y="2209800"/>
            <a:ext cx="8991600" cy="1905000"/>
          </a:xfrm>
          <a:prstGeom prst="flowChartManualInp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শহিদ দিবসের গানে লখার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যে অনুভূতি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তা তোমার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নিজের ভাষায়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বিশ্লেষণ কর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685800"/>
            <a:ext cx="1295400" cy="6705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latin typeface="NikoshBAN" pitchFamily="2" charset="0"/>
                <a:cs typeface="NikoshBAN" pitchFamily="2" charset="0"/>
              </a:rPr>
            </a:br>
            <a:r>
              <a:rPr lang="en-US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latin typeface="NikoshBAN" pitchFamily="2" charset="0"/>
                <a:cs typeface="NikoshBAN" pitchFamily="2" charset="0"/>
              </a:rPr>
            </a:br>
            <a:r>
              <a:rPr lang="en-US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latin typeface="NikoshBAN" pitchFamily="2" charset="0"/>
                <a:cs typeface="NikoshBAN" pitchFamily="2" charset="0"/>
              </a:rPr>
            </a:br>
            <a:r>
              <a:rPr lang="en-US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latin typeface="NikoshBAN" pitchFamily="2" charset="0"/>
                <a:cs typeface="NikoshBAN" pitchFamily="2" charset="0"/>
              </a:rPr>
            </a:br>
            <a:r>
              <a:rPr lang="en-US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latin typeface="NikoshBAN" pitchFamily="2" charset="0"/>
                <a:cs typeface="NikoshBAN" pitchFamily="2" charset="0"/>
              </a:rPr>
            </a:br>
            <a:r>
              <a:rPr lang="en-US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latin typeface="NikoshBAN" pitchFamily="2" charset="0"/>
                <a:cs typeface="NikoshBAN" pitchFamily="2" charset="0"/>
              </a:rPr>
            </a:br>
            <a:r>
              <a:rPr lang="en-US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latin typeface="NikoshBAN" pitchFamily="2" charset="0"/>
                <a:cs typeface="NikoshBAN" pitchFamily="2" charset="0"/>
              </a:rPr>
            </a:br>
            <a:r>
              <a:rPr lang="en-US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latin typeface="NikoshBAN" pitchFamily="2" charset="0"/>
                <a:cs typeface="NikoshBAN" pitchFamily="2" charset="0"/>
              </a:rPr>
            </a:br>
            <a:r>
              <a:rPr lang="en-US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latin typeface="NikoshBAN" pitchFamily="2" charset="0"/>
                <a:cs typeface="NikoshBAN" pitchFamily="2" charset="0"/>
              </a:rPr>
            </a:br>
            <a:r>
              <a:rPr lang="en-US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latin typeface="NikoshBAN" pitchFamily="2" charset="0"/>
                <a:cs typeface="NikoshBAN" pitchFamily="2" charset="0"/>
              </a:rPr>
            </a:br>
            <a:r>
              <a:rPr lang="en-US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>
                <a:latin typeface="NikoshBAN" pitchFamily="2" charset="0"/>
                <a:cs typeface="NikoshBAN" pitchFamily="2" charset="0"/>
              </a:rPr>
            </a:br>
            <a:r>
              <a:rPr lang="bn-IN" sz="5400" dirty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dirty="0"/>
              <a:t> </a:t>
            </a:r>
            <a:endParaRPr lang="en-US" sz="3600" dirty="0"/>
          </a:p>
        </p:txBody>
      </p:sp>
      <p:pic>
        <p:nvPicPr>
          <p:cNvPr id="4" name="Picture 3" descr="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2663827" cy="17192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685800"/>
            <a:ext cx="1371600" cy="76944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H:\a.power point\pic 1\Tree  man he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1905000" cy="1676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3" descr="H:\a.power point\pic 1\Pu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191000"/>
            <a:ext cx="1905000" cy="1676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67000"/>
            <a:ext cx="9906000" cy="31700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square" lIns="91430" tIns="45714" rIns="91430" bIns="45714" rtlCol="0">
            <a:spAutoFit/>
          </a:bodyPr>
          <a:lstStyle/>
          <a:p>
            <a:pPr algn="ctr"/>
            <a:r>
              <a:rPr lang="bn-BD" sz="20000" b="1" dirty="0">
                <a:gradFill>
                  <a:gsLst>
                    <a:gs pos="0">
                      <a:srgbClr val="C00000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0000" b="1" dirty="0">
              <a:gradFill>
                <a:gsLst>
                  <a:gs pos="0">
                    <a:srgbClr val="C00000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flower\MICKEY.GIF"/>
          <p:cNvPicPr>
            <a:picLocks noChangeAspect="1" noChangeArrowheads="1"/>
          </p:cNvPicPr>
          <p:nvPr/>
        </p:nvPicPr>
        <p:blipFill>
          <a:blip r:embed="rId3"/>
          <a:srcRect l="18678" t="4597" r="22414" b="5747"/>
          <a:stretch>
            <a:fillRect/>
          </a:stretch>
        </p:blipFill>
        <p:spPr bwMode="auto">
          <a:xfrm>
            <a:off x="2971800" y="0"/>
            <a:ext cx="4210050" cy="3124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1" descr="H:\a.power point\pic 1\IMG_585987005937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200400"/>
            <a:ext cx="16764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50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152400" y="381000"/>
            <a:ext cx="4572000" cy="8382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TAREK\Pictures\81392199_636792323733104_4773336544360529920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143000"/>
            <a:ext cx="2286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57200" y="3733800"/>
            <a:ext cx="4038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মোছাঃ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বুলবুলি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আকতার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SutonnyMJ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ডেমোনেস্টেটর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SutonnyMJ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শিবগঞ্জ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পাইলট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বালিকা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বিদ্যালয়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শিবগঞ্জ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বগুড়া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।</a:t>
            </a:r>
            <a:endParaRPr lang="bn-IN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SutonnyMJ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Gmail: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6"/>
              </a:rPr>
              <a:t>bulbuli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8012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6"/>
              </a:rPr>
              <a:t>@gmail.com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০১৭০৫-১৫৫৮৬৯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457200"/>
            <a:ext cx="406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পাঠ</a:t>
            </a:r>
            <a:r>
              <a:rPr lang="bn-IN" sz="5400" b="1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5400" b="1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5400" b="1" dirty="0" smtClean="0">
              <a:ln w="0"/>
              <a:solidFill>
                <a:srgbClr val="8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1" name="Picture 10" descr="Screenshot_20200113_16122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1143000"/>
            <a:ext cx="1959249" cy="2561973"/>
          </a:xfrm>
          <a:prstGeom prst="roundRect">
            <a:avLst>
              <a:gd name="adj" fmla="val 8594"/>
            </a:avLst>
          </a:prstGeom>
          <a:solidFill>
            <a:srgbClr val="FF000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5638800" y="4114800"/>
            <a:ext cx="3860800" cy="2062103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শ্রেণিঃ সপ্তম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>
              <a:buNone/>
            </a:pPr>
            <a:r>
              <a:rPr lang="bn-BD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বিষয়ঃ সপ্তবর্ণা (বাংলা ১ম পত্র)  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গ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দ্য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অংশ</a:t>
            </a:r>
            <a:endParaRPr lang="bn-IN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>
              <a:buNone/>
            </a:pPr>
            <a:r>
              <a:rPr lang="bn-I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লখার একুশে </a:t>
            </a:r>
            <a:endParaRPr lang="bn-BD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914400"/>
            <a:ext cx="731220" cy="4629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p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grayscl/>
            <a:lum bright="32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9233456" cy="6126480"/>
          </a:xfrm>
          <a:prstGeom prst="rect">
            <a:avLst/>
          </a:prstGeom>
          <a:ln w="3175">
            <a:gradFill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1270000" dist="2540000" dir="21540000" sx="200000" sy="200000" algn="ctr" rotWithShape="0">
              <a:schemeClr val="tx1">
                <a:alpha val="0"/>
              </a:schemeClr>
            </a:outerShdw>
          </a:effectLst>
        </p:spPr>
      </p:pic>
      <p:sp>
        <p:nvSpPr>
          <p:cNvPr id="11" name="Trapezoid 10"/>
          <p:cNvSpPr/>
          <p:nvPr/>
        </p:nvSpPr>
        <p:spPr>
          <a:xfrm>
            <a:off x="2057400" y="5950080"/>
            <a:ext cx="5530850" cy="573220"/>
          </a:xfrm>
          <a:prstGeom prst="trapezoid">
            <a:avLst/>
          </a:prstGeom>
          <a:gradFill flip="none" rotWithShape="1">
            <a:gsLst>
              <a:gs pos="0">
                <a:srgbClr val="8488C4"/>
              </a:gs>
              <a:gs pos="0">
                <a:srgbClr val="00B0F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495804"/>
            <a:ext cx="2057400" cy="4001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দিচ্ছে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2133604"/>
            <a:ext cx="2146300" cy="5232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শহীদ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00" y="228600"/>
            <a:ext cx="9740900" cy="923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5400" b="1" spc="3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324600" y="4572000"/>
            <a:ext cx="3041650" cy="990600"/>
          </a:xfrm>
          <a:prstGeom prst="lef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1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en-US" sz="1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শহীদের</a:t>
            </a:r>
            <a:r>
              <a:rPr lang="en-US" sz="1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1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জানাচ্ছে</a:t>
            </a:r>
            <a:endParaRPr lang="en-US" sz="1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5943608"/>
            <a:ext cx="5360076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শহীদের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শ্রদ্ধার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pic>
        <p:nvPicPr>
          <p:cNvPr id="14" name="Picture 13" descr="21th_february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2590800" cy="20907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 descr="Mural-Bangla_Academ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229" y="1124675"/>
            <a:ext cx="4114800" cy="32047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16" descr="OMOR EKUSY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4419600"/>
            <a:ext cx="2032000" cy="1371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7" grpId="0" animBg="1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  <a:lum bright="32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9233456" cy="6126480"/>
          </a:xfrm>
          <a:prstGeom prst="rect">
            <a:avLst/>
          </a:prstGeom>
          <a:ln w="3175">
            <a:gradFill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1270000" dist="2540000" dir="21540000" sx="200000" sy="200000" algn="ctr" rotWithShape="0">
              <a:schemeClr val="tx1">
                <a:alpha val="0"/>
              </a:schemeClr>
            </a:outerShdw>
          </a:effectLst>
        </p:spPr>
      </p:pic>
      <p:sp>
        <p:nvSpPr>
          <p:cNvPr id="8" name="Teardrop 7"/>
          <p:cNvSpPr/>
          <p:nvPr/>
        </p:nvSpPr>
        <p:spPr>
          <a:xfrm>
            <a:off x="2542727" y="571500"/>
            <a:ext cx="4700045" cy="1524000"/>
          </a:xfrm>
          <a:prstGeom prst="teardrop">
            <a:avLst>
              <a:gd name="adj" fmla="val 149955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76200" contourW="107950" prstMaterial="matte">
            <a:bevelT w="63500" h="114300" prst="slope"/>
            <a:extrusionClr>
              <a:schemeClr val="accent6">
                <a:lumMod val="75000"/>
              </a:schemeClr>
            </a:extrusionClr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9" tIns="35555" rIns="71109" bIns="35555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634" y="2286002"/>
            <a:ext cx="9412016" cy="29187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71109" tIns="35555" rIns="71109" bIns="35555">
            <a:spAutoFit/>
          </a:bodyPr>
          <a:lstStyle/>
          <a:p>
            <a:pPr algn="ctr"/>
            <a:r>
              <a:rPr lang="bn-BD" sz="18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লখার </a:t>
            </a:r>
            <a:r>
              <a:rPr lang="bn-BD" sz="18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bn-IN" sz="18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635510"/>
            <a:ext cx="7822368" cy="1549132"/>
          </a:xfrm>
          <a:prstGeom prst="rect">
            <a:avLst/>
          </a:prstGeom>
          <a:effectLst>
            <a:outerShdw blurRad="241300" dist="50800" dir="10740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sunset" dir="t">
              <a:rot lat="0" lon="0" rev="5400000"/>
            </a:lightRig>
          </a:scene3d>
          <a:sp3d contourW="12700" prstMaterial="metal">
            <a:bevelB prst="convex"/>
            <a:contourClr>
              <a:schemeClr val="bg2"/>
            </a:contourClr>
          </a:sp3d>
        </p:spPr>
        <p:txBody>
          <a:bodyPr wrap="square" lIns="71109" tIns="35555" rIns="71109" bIns="35555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আবুবকর সিদ্দিক</a:t>
            </a:r>
            <a:r>
              <a:rPr lang="bn-IN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6582" y="762004"/>
            <a:ext cx="3266257" cy="948968"/>
          </a:xfrm>
          <a:prstGeom prst="rect">
            <a:avLst/>
          </a:prstGeom>
        </p:spPr>
        <p:txBody>
          <a:bodyPr wrap="none" lIns="71109" tIns="35555" rIns="71109" bIns="35555">
            <a:spAutoFit/>
          </a:bodyPr>
          <a:lstStyle/>
          <a:p>
            <a:r>
              <a:rPr lang="bn-BD" sz="5700" dirty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xmlns="" val="314910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4" grpId="1"/>
      <p:bldP spid="5" grpId="0"/>
      <p:bldP spid="5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05351" y="304800"/>
            <a:ext cx="18473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362200" y="1828800"/>
            <a:ext cx="7162800" cy="434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যা জানবে -- </a:t>
            </a:r>
          </a:p>
          <a:p>
            <a:pPr>
              <a:buFont typeface="Wingdings" pitchFamily="2" charset="2"/>
              <a:buChar char="§"/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জানতে পারবে । </a:t>
            </a:r>
          </a:p>
          <a:p>
            <a:pPr>
              <a:buFont typeface="Wingdings" pitchFamily="2" charset="2"/>
              <a:buChar char="§"/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গুলোর অর্থ ও বাক্য গঠন করতে পারবে  । </a:t>
            </a:r>
          </a:p>
          <a:p>
            <a:pPr>
              <a:buFont typeface="Wingdings" pitchFamily="2" charset="2"/>
              <a:buChar char="§"/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১৯৫২ সালের ভাষা আন্দোলন সম্পর্কে জানতে পারবে ।</a:t>
            </a:r>
          </a:p>
          <a:p>
            <a:pPr>
              <a:buFont typeface="Wingdings" pitchFamily="2" charset="2"/>
              <a:buChar char="§"/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আন্দোলনে শহিদদের আত্নত্যাগের গুরুত্ব অনুধাবন করতে পারবে ।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2860" y="1120136"/>
            <a:ext cx="2692344" cy="4434839"/>
            <a:chOff x="358036" y="1120136"/>
            <a:chExt cx="2649340" cy="44348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10487" y="1120136"/>
              <a:ext cx="803425" cy="443483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4" name="Group 18"/>
            <p:cNvGrpSpPr/>
            <p:nvPr/>
          </p:nvGrpSpPr>
          <p:grpSpPr>
            <a:xfrm>
              <a:off x="358036" y="2254460"/>
              <a:ext cx="2267367" cy="2829988"/>
              <a:chOff x="180874" y="2318160"/>
              <a:chExt cx="2327044" cy="3043639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" name="Notched Right Arrow 16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80874" y="2779906"/>
                <a:ext cx="2327044" cy="103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4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শিখনফল</a:t>
                </a:r>
                <a:r>
                  <a:rPr lang="bn-BD" sz="6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 flipH="1">
              <a:off x="2996329" y="2098297"/>
              <a:ext cx="11047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8074223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ft Arrow 13"/>
          <p:cNvSpPr/>
          <p:nvPr/>
        </p:nvSpPr>
        <p:spPr>
          <a:xfrm>
            <a:off x="3276601" y="1478280"/>
            <a:ext cx="2514600" cy="114300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read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114800"/>
            <a:ext cx="3809999" cy="23472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 descr="Shaheed_Minar_Srimong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1" y="1219200"/>
            <a:ext cx="2590799" cy="1714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 descr="SUN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9" y="4267200"/>
            <a:ext cx="2895601" cy="21693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21th_february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1" y="2057400"/>
            <a:ext cx="1282700" cy="441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Down Arrow 5"/>
          <p:cNvSpPr/>
          <p:nvPr/>
        </p:nvSpPr>
        <p:spPr>
          <a:xfrm>
            <a:off x="8031480" y="914400"/>
            <a:ext cx="1524000" cy="1066800"/>
          </a:xfrm>
          <a:prstGeom prst="downArrow">
            <a:avLst>
              <a:gd name="adj1" fmla="val 74000"/>
              <a:gd name="adj2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400" b="1" dirty="0" err="1">
                <a:latin typeface="SutonnyP"/>
                <a:cs typeface="NikoshBAN" pitchFamily="2" charset="0"/>
              </a:rPr>
              <a:t>©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মালা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57600" y="2743201"/>
            <a:ext cx="3810000" cy="1687984"/>
            <a:chOff x="3581400" y="2362200"/>
            <a:chExt cx="3124200" cy="168798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" name="Freeform 6"/>
            <p:cNvSpPr/>
            <p:nvPr/>
          </p:nvSpPr>
          <p:spPr>
            <a:xfrm>
              <a:off x="3581400" y="2362200"/>
              <a:ext cx="3124200" cy="1687984"/>
            </a:xfrm>
            <a:custGeom>
              <a:avLst/>
              <a:gdLst>
                <a:gd name="connsiteX0" fmla="*/ 335280 w 2208928"/>
                <a:gd name="connsiteY0" fmla="*/ 33000 h 1004704"/>
                <a:gd name="connsiteX1" fmla="*/ 381000 w 2208928"/>
                <a:gd name="connsiteY1" fmla="*/ 2520 h 1004704"/>
                <a:gd name="connsiteX2" fmla="*/ 563880 w 2208928"/>
                <a:gd name="connsiteY2" fmla="*/ 33000 h 1004704"/>
                <a:gd name="connsiteX3" fmla="*/ 838200 w 2208928"/>
                <a:gd name="connsiteY3" fmla="*/ 139680 h 1004704"/>
                <a:gd name="connsiteX4" fmla="*/ 1188720 w 2208928"/>
                <a:gd name="connsiteY4" fmla="*/ 200640 h 1004704"/>
                <a:gd name="connsiteX5" fmla="*/ 1325880 w 2208928"/>
                <a:gd name="connsiteY5" fmla="*/ 215880 h 1004704"/>
                <a:gd name="connsiteX6" fmla="*/ 1463040 w 2208928"/>
                <a:gd name="connsiteY6" fmla="*/ 246360 h 1004704"/>
                <a:gd name="connsiteX7" fmla="*/ 1554480 w 2208928"/>
                <a:gd name="connsiteY7" fmla="*/ 307320 h 1004704"/>
                <a:gd name="connsiteX8" fmla="*/ 1661160 w 2208928"/>
                <a:gd name="connsiteY8" fmla="*/ 383520 h 1004704"/>
                <a:gd name="connsiteX9" fmla="*/ 1722120 w 2208928"/>
                <a:gd name="connsiteY9" fmla="*/ 444480 h 1004704"/>
                <a:gd name="connsiteX10" fmla="*/ 1767840 w 2208928"/>
                <a:gd name="connsiteY10" fmla="*/ 505440 h 1004704"/>
                <a:gd name="connsiteX11" fmla="*/ 1844040 w 2208928"/>
                <a:gd name="connsiteY11" fmla="*/ 535920 h 1004704"/>
                <a:gd name="connsiteX12" fmla="*/ 1874520 w 2208928"/>
                <a:gd name="connsiteY12" fmla="*/ 612120 h 1004704"/>
                <a:gd name="connsiteX13" fmla="*/ 1920240 w 2208928"/>
                <a:gd name="connsiteY13" fmla="*/ 627360 h 1004704"/>
                <a:gd name="connsiteX14" fmla="*/ 1965960 w 2208928"/>
                <a:gd name="connsiteY14" fmla="*/ 657840 h 1004704"/>
                <a:gd name="connsiteX15" fmla="*/ 2072640 w 2208928"/>
                <a:gd name="connsiteY15" fmla="*/ 764520 h 1004704"/>
                <a:gd name="connsiteX16" fmla="*/ 2118360 w 2208928"/>
                <a:gd name="connsiteY16" fmla="*/ 810240 h 1004704"/>
                <a:gd name="connsiteX17" fmla="*/ 2148840 w 2208928"/>
                <a:gd name="connsiteY17" fmla="*/ 901680 h 1004704"/>
                <a:gd name="connsiteX18" fmla="*/ 2179320 w 2208928"/>
                <a:gd name="connsiteY18" fmla="*/ 947400 h 1004704"/>
                <a:gd name="connsiteX19" fmla="*/ 2194560 w 2208928"/>
                <a:gd name="connsiteY19" fmla="*/ 993120 h 1004704"/>
                <a:gd name="connsiteX20" fmla="*/ 2118360 w 2208928"/>
                <a:gd name="connsiteY20" fmla="*/ 977880 h 1004704"/>
                <a:gd name="connsiteX21" fmla="*/ 2026920 w 2208928"/>
                <a:gd name="connsiteY21" fmla="*/ 962640 h 1004704"/>
                <a:gd name="connsiteX22" fmla="*/ 1920240 w 2208928"/>
                <a:gd name="connsiteY22" fmla="*/ 901680 h 1004704"/>
                <a:gd name="connsiteX23" fmla="*/ 1798320 w 2208928"/>
                <a:gd name="connsiteY23" fmla="*/ 886440 h 1004704"/>
                <a:gd name="connsiteX24" fmla="*/ 1722120 w 2208928"/>
                <a:gd name="connsiteY24" fmla="*/ 871200 h 1004704"/>
                <a:gd name="connsiteX25" fmla="*/ 1630680 w 2208928"/>
                <a:gd name="connsiteY25" fmla="*/ 855960 h 1004704"/>
                <a:gd name="connsiteX26" fmla="*/ 1417320 w 2208928"/>
                <a:gd name="connsiteY26" fmla="*/ 795000 h 1004704"/>
                <a:gd name="connsiteX27" fmla="*/ 1173480 w 2208928"/>
                <a:gd name="connsiteY27" fmla="*/ 749280 h 1004704"/>
                <a:gd name="connsiteX28" fmla="*/ 1051560 w 2208928"/>
                <a:gd name="connsiteY28" fmla="*/ 734040 h 1004704"/>
                <a:gd name="connsiteX29" fmla="*/ 701040 w 2208928"/>
                <a:gd name="connsiteY29" fmla="*/ 703560 h 1004704"/>
                <a:gd name="connsiteX30" fmla="*/ 487680 w 2208928"/>
                <a:gd name="connsiteY30" fmla="*/ 657840 h 1004704"/>
                <a:gd name="connsiteX31" fmla="*/ 0 w 2208928"/>
                <a:gd name="connsiteY31" fmla="*/ 627360 h 1004704"/>
                <a:gd name="connsiteX32" fmla="*/ 15240 w 2208928"/>
                <a:gd name="connsiteY32" fmla="*/ 322560 h 1004704"/>
                <a:gd name="connsiteX33" fmla="*/ 91440 w 2208928"/>
                <a:gd name="connsiteY33" fmla="*/ 185400 h 1004704"/>
                <a:gd name="connsiteX34" fmla="*/ 106680 w 2208928"/>
                <a:gd name="connsiteY34" fmla="*/ 139680 h 1004704"/>
                <a:gd name="connsiteX35" fmla="*/ 198120 w 2208928"/>
                <a:gd name="connsiteY35" fmla="*/ 93960 h 1004704"/>
                <a:gd name="connsiteX36" fmla="*/ 243840 w 2208928"/>
                <a:gd name="connsiteY36" fmla="*/ 63480 h 1004704"/>
                <a:gd name="connsiteX37" fmla="*/ 563880 w 2208928"/>
                <a:gd name="connsiteY37" fmla="*/ 48240 h 1004704"/>
                <a:gd name="connsiteX38" fmla="*/ 457200 w 2208928"/>
                <a:gd name="connsiteY38" fmla="*/ 63480 h 100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08928" h="1004704">
                  <a:moveTo>
                    <a:pt x="335280" y="33000"/>
                  </a:moveTo>
                  <a:cubicBezTo>
                    <a:pt x="350520" y="22840"/>
                    <a:pt x="362775" y="4343"/>
                    <a:pt x="381000" y="2520"/>
                  </a:cubicBezTo>
                  <a:cubicBezTo>
                    <a:pt x="406204" y="0"/>
                    <a:pt x="529701" y="26164"/>
                    <a:pt x="563880" y="33000"/>
                  </a:cubicBezTo>
                  <a:cubicBezTo>
                    <a:pt x="647770" y="70284"/>
                    <a:pt x="747308" y="119797"/>
                    <a:pt x="838200" y="139680"/>
                  </a:cubicBezTo>
                  <a:cubicBezTo>
                    <a:pt x="954054" y="165023"/>
                    <a:pt x="1071880" y="180320"/>
                    <a:pt x="1188720" y="200640"/>
                  </a:cubicBezTo>
                  <a:cubicBezTo>
                    <a:pt x="1234041" y="208522"/>
                    <a:pt x="1280505" y="208317"/>
                    <a:pt x="1325880" y="215880"/>
                  </a:cubicBezTo>
                  <a:cubicBezTo>
                    <a:pt x="1372078" y="223580"/>
                    <a:pt x="1417320" y="236200"/>
                    <a:pt x="1463040" y="246360"/>
                  </a:cubicBezTo>
                  <a:lnTo>
                    <a:pt x="1554480" y="307320"/>
                  </a:lnTo>
                  <a:cubicBezTo>
                    <a:pt x="1588619" y="330079"/>
                    <a:pt x="1630915" y="357055"/>
                    <a:pt x="1661160" y="383520"/>
                  </a:cubicBezTo>
                  <a:cubicBezTo>
                    <a:pt x="1682787" y="402443"/>
                    <a:pt x="1703197" y="422853"/>
                    <a:pt x="1722120" y="444480"/>
                  </a:cubicBezTo>
                  <a:cubicBezTo>
                    <a:pt x="1738846" y="463595"/>
                    <a:pt x="1747520" y="490200"/>
                    <a:pt x="1767840" y="505440"/>
                  </a:cubicBezTo>
                  <a:cubicBezTo>
                    <a:pt x="1789725" y="521854"/>
                    <a:pt x="1818640" y="525760"/>
                    <a:pt x="1844040" y="535920"/>
                  </a:cubicBezTo>
                  <a:cubicBezTo>
                    <a:pt x="1854200" y="561320"/>
                    <a:pt x="1857007" y="591104"/>
                    <a:pt x="1874520" y="612120"/>
                  </a:cubicBezTo>
                  <a:cubicBezTo>
                    <a:pt x="1884804" y="624461"/>
                    <a:pt x="1905872" y="620176"/>
                    <a:pt x="1920240" y="627360"/>
                  </a:cubicBezTo>
                  <a:cubicBezTo>
                    <a:pt x="1936623" y="635551"/>
                    <a:pt x="1952346" y="645587"/>
                    <a:pt x="1965960" y="657840"/>
                  </a:cubicBezTo>
                  <a:cubicBezTo>
                    <a:pt x="2003340" y="691482"/>
                    <a:pt x="2037080" y="728960"/>
                    <a:pt x="2072640" y="764520"/>
                  </a:cubicBezTo>
                  <a:lnTo>
                    <a:pt x="2118360" y="810240"/>
                  </a:lnTo>
                  <a:cubicBezTo>
                    <a:pt x="2128520" y="840720"/>
                    <a:pt x="2131018" y="874947"/>
                    <a:pt x="2148840" y="901680"/>
                  </a:cubicBezTo>
                  <a:cubicBezTo>
                    <a:pt x="2159000" y="916920"/>
                    <a:pt x="2171129" y="931017"/>
                    <a:pt x="2179320" y="947400"/>
                  </a:cubicBezTo>
                  <a:cubicBezTo>
                    <a:pt x="2186504" y="961768"/>
                    <a:pt x="2208928" y="985936"/>
                    <a:pt x="2194560" y="993120"/>
                  </a:cubicBezTo>
                  <a:cubicBezTo>
                    <a:pt x="2171392" y="1004704"/>
                    <a:pt x="2143845" y="982514"/>
                    <a:pt x="2118360" y="977880"/>
                  </a:cubicBezTo>
                  <a:cubicBezTo>
                    <a:pt x="2087958" y="972352"/>
                    <a:pt x="2057400" y="967720"/>
                    <a:pt x="2026920" y="962640"/>
                  </a:cubicBezTo>
                  <a:cubicBezTo>
                    <a:pt x="1991360" y="942320"/>
                    <a:pt x="1959095" y="914632"/>
                    <a:pt x="1920240" y="901680"/>
                  </a:cubicBezTo>
                  <a:cubicBezTo>
                    <a:pt x="1881385" y="888728"/>
                    <a:pt x="1838800" y="892668"/>
                    <a:pt x="1798320" y="886440"/>
                  </a:cubicBezTo>
                  <a:cubicBezTo>
                    <a:pt x="1772718" y="882501"/>
                    <a:pt x="1747605" y="875834"/>
                    <a:pt x="1722120" y="871200"/>
                  </a:cubicBezTo>
                  <a:cubicBezTo>
                    <a:pt x="1691718" y="865672"/>
                    <a:pt x="1660658" y="863454"/>
                    <a:pt x="1630680" y="855960"/>
                  </a:cubicBezTo>
                  <a:cubicBezTo>
                    <a:pt x="1529459" y="830655"/>
                    <a:pt x="1531346" y="809253"/>
                    <a:pt x="1417320" y="795000"/>
                  </a:cubicBezTo>
                  <a:cubicBezTo>
                    <a:pt x="1095785" y="754808"/>
                    <a:pt x="1496787" y="809900"/>
                    <a:pt x="1173480" y="749280"/>
                  </a:cubicBezTo>
                  <a:cubicBezTo>
                    <a:pt x="1133225" y="741732"/>
                    <a:pt x="1092266" y="738563"/>
                    <a:pt x="1051560" y="734040"/>
                  </a:cubicBezTo>
                  <a:cubicBezTo>
                    <a:pt x="904203" y="717667"/>
                    <a:pt x="858015" y="715635"/>
                    <a:pt x="701040" y="703560"/>
                  </a:cubicBezTo>
                  <a:cubicBezTo>
                    <a:pt x="588517" y="658551"/>
                    <a:pt x="641288" y="671804"/>
                    <a:pt x="487680" y="657840"/>
                  </a:cubicBezTo>
                  <a:cubicBezTo>
                    <a:pt x="300793" y="640850"/>
                    <a:pt x="198686" y="637817"/>
                    <a:pt x="0" y="627360"/>
                  </a:cubicBezTo>
                  <a:cubicBezTo>
                    <a:pt x="5080" y="525760"/>
                    <a:pt x="6427" y="423904"/>
                    <a:pt x="15240" y="322560"/>
                  </a:cubicBezTo>
                  <a:cubicBezTo>
                    <a:pt x="20647" y="260378"/>
                    <a:pt x="70407" y="248498"/>
                    <a:pt x="91440" y="185400"/>
                  </a:cubicBezTo>
                  <a:cubicBezTo>
                    <a:pt x="96520" y="170160"/>
                    <a:pt x="96645" y="152224"/>
                    <a:pt x="106680" y="139680"/>
                  </a:cubicBezTo>
                  <a:cubicBezTo>
                    <a:pt x="135797" y="103284"/>
                    <a:pt x="161308" y="112366"/>
                    <a:pt x="198120" y="93960"/>
                  </a:cubicBezTo>
                  <a:cubicBezTo>
                    <a:pt x="214503" y="85769"/>
                    <a:pt x="226169" y="68299"/>
                    <a:pt x="243840" y="63480"/>
                  </a:cubicBezTo>
                  <a:cubicBezTo>
                    <a:pt x="329755" y="40049"/>
                    <a:pt x="488525" y="48240"/>
                    <a:pt x="563880" y="48240"/>
                  </a:cubicBezTo>
                  <a:lnTo>
                    <a:pt x="457200" y="63480"/>
                  </a:lnTo>
                </a:path>
              </a:pathLst>
            </a:cu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18788" y="2971799"/>
              <a:ext cx="2333244" cy="64633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বণ</a:t>
              </a:r>
              <a:r>
                <a:rPr lang="en-US" sz="3600" b="1" dirty="0">
                  <a:latin typeface="SutonnyP"/>
                  <a:cs typeface="NikoshBAN" pitchFamily="2" charset="0"/>
                </a:rPr>
                <a:t>©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পড়া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করি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609600" y="3048000"/>
            <a:ext cx="2667000" cy="1097280"/>
          </a:xfrm>
          <a:custGeom>
            <a:avLst/>
            <a:gdLst>
              <a:gd name="connsiteX0" fmla="*/ 791192 w 1490100"/>
              <a:gd name="connsiteY0" fmla="*/ 0 h 1266578"/>
              <a:gd name="connsiteX1" fmla="*/ 760712 w 1490100"/>
              <a:gd name="connsiteY1" fmla="*/ 213360 h 1266578"/>
              <a:gd name="connsiteX2" fmla="*/ 745472 w 1490100"/>
              <a:gd name="connsiteY2" fmla="*/ 259080 h 1266578"/>
              <a:gd name="connsiteX3" fmla="*/ 730232 w 1490100"/>
              <a:gd name="connsiteY3" fmla="*/ 320040 h 1266578"/>
              <a:gd name="connsiteX4" fmla="*/ 684512 w 1490100"/>
              <a:gd name="connsiteY4" fmla="*/ 441960 h 1266578"/>
              <a:gd name="connsiteX5" fmla="*/ 669272 w 1490100"/>
              <a:gd name="connsiteY5" fmla="*/ 502920 h 1266578"/>
              <a:gd name="connsiteX6" fmla="*/ 654032 w 1490100"/>
              <a:gd name="connsiteY6" fmla="*/ 624840 h 1266578"/>
              <a:gd name="connsiteX7" fmla="*/ 623552 w 1490100"/>
              <a:gd name="connsiteY7" fmla="*/ 685800 h 1266578"/>
              <a:gd name="connsiteX8" fmla="*/ 577832 w 1490100"/>
              <a:gd name="connsiteY8" fmla="*/ 883920 h 1266578"/>
              <a:gd name="connsiteX9" fmla="*/ 455912 w 1490100"/>
              <a:gd name="connsiteY9" fmla="*/ 1021080 h 1266578"/>
              <a:gd name="connsiteX10" fmla="*/ 410192 w 1490100"/>
              <a:gd name="connsiteY10" fmla="*/ 1066800 h 1266578"/>
              <a:gd name="connsiteX11" fmla="*/ 364472 w 1490100"/>
              <a:gd name="connsiteY11" fmla="*/ 1082040 h 1266578"/>
              <a:gd name="connsiteX12" fmla="*/ 273032 w 1490100"/>
              <a:gd name="connsiteY12" fmla="*/ 1127760 h 1266578"/>
              <a:gd name="connsiteX13" fmla="*/ 105392 w 1490100"/>
              <a:gd name="connsiteY13" fmla="*/ 1158240 h 1266578"/>
              <a:gd name="connsiteX14" fmla="*/ 151112 w 1490100"/>
              <a:gd name="connsiteY14" fmla="*/ 1173480 h 1266578"/>
              <a:gd name="connsiteX15" fmla="*/ 440672 w 1490100"/>
              <a:gd name="connsiteY15" fmla="*/ 1203960 h 1266578"/>
              <a:gd name="connsiteX16" fmla="*/ 684512 w 1490100"/>
              <a:gd name="connsiteY16" fmla="*/ 1249680 h 1266578"/>
              <a:gd name="connsiteX17" fmla="*/ 1385552 w 1490100"/>
              <a:gd name="connsiteY17" fmla="*/ 1234440 h 1266578"/>
              <a:gd name="connsiteX18" fmla="*/ 1431272 w 1490100"/>
              <a:gd name="connsiteY18" fmla="*/ 1066800 h 1266578"/>
              <a:gd name="connsiteX19" fmla="*/ 1370312 w 1490100"/>
              <a:gd name="connsiteY19" fmla="*/ 929640 h 1266578"/>
              <a:gd name="connsiteX20" fmla="*/ 1324592 w 1490100"/>
              <a:gd name="connsiteY20" fmla="*/ 883920 h 1266578"/>
              <a:gd name="connsiteX21" fmla="*/ 1248392 w 1490100"/>
              <a:gd name="connsiteY21" fmla="*/ 792480 h 1266578"/>
              <a:gd name="connsiteX22" fmla="*/ 1233152 w 1490100"/>
              <a:gd name="connsiteY22" fmla="*/ 746760 h 1266578"/>
              <a:gd name="connsiteX23" fmla="*/ 1156952 w 1490100"/>
              <a:gd name="connsiteY23" fmla="*/ 655320 h 1266578"/>
              <a:gd name="connsiteX24" fmla="*/ 1126472 w 1490100"/>
              <a:gd name="connsiteY24" fmla="*/ 609600 h 1266578"/>
              <a:gd name="connsiteX25" fmla="*/ 1111232 w 1490100"/>
              <a:gd name="connsiteY25" fmla="*/ 548640 h 1266578"/>
              <a:gd name="connsiteX26" fmla="*/ 1080752 w 1490100"/>
              <a:gd name="connsiteY26" fmla="*/ 502920 h 1266578"/>
              <a:gd name="connsiteX27" fmla="*/ 1065512 w 1490100"/>
              <a:gd name="connsiteY27" fmla="*/ 106680 h 1266578"/>
              <a:gd name="connsiteX28" fmla="*/ 989312 w 1490100"/>
              <a:gd name="connsiteY28" fmla="*/ 91440 h 1266578"/>
              <a:gd name="connsiteX29" fmla="*/ 897872 w 1490100"/>
              <a:gd name="connsiteY29" fmla="*/ 60960 h 1266578"/>
              <a:gd name="connsiteX30" fmla="*/ 852152 w 1490100"/>
              <a:gd name="connsiteY30" fmla="*/ 45720 h 1266578"/>
              <a:gd name="connsiteX31" fmla="*/ 791192 w 1490100"/>
              <a:gd name="connsiteY31" fmla="*/ 0 h 126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90100" h="1266578">
                <a:moveTo>
                  <a:pt x="791192" y="0"/>
                </a:moveTo>
                <a:cubicBezTo>
                  <a:pt x="781032" y="71120"/>
                  <a:pt x="783430" y="145205"/>
                  <a:pt x="760712" y="213360"/>
                </a:cubicBezTo>
                <a:cubicBezTo>
                  <a:pt x="755632" y="228600"/>
                  <a:pt x="749885" y="243634"/>
                  <a:pt x="745472" y="259080"/>
                </a:cubicBezTo>
                <a:cubicBezTo>
                  <a:pt x="739718" y="279219"/>
                  <a:pt x="736856" y="300169"/>
                  <a:pt x="730232" y="320040"/>
                </a:cubicBezTo>
                <a:cubicBezTo>
                  <a:pt x="698024" y="416663"/>
                  <a:pt x="705914" y="367053"/>
                  <a:pt x="684512" y="441960"/>
                </a:cubicBezTo>
                <a:cubicBezTo>
                  <a:pt x="678758" y="462099"/>
                  <a:pt x="672715" y="482260"/>
                  <a:pt x="669272" y="502920"/>
                </a:cubicBezTo>
                <a:cubicBezTo>
                  <a:pt x="662539" y="543319"/>
                  <a:pt x="663965" y="585107"/>
                  <a:pt x="654032" y="624840"/>
                </a:cubicBezTo>
                <a:cubicBezTo>
                  <a:pt x="648522" y="646880"/>
                  <a:pt x="633712" y="665480"/>
                  <a:pt x="623552" y="685800"/>
                </a:cubicBezTo>
                <a:cubicBezTo>
                  <a:pt x="614304" y="732040"/>
                  <a:pt x="591618" y="851753"/>
                  <a:pt x="577832" y="883920"/>
                </a:cubicBezTo>
                <a:cubicBezTo>
                  <a:pt x="535700" y="982227"/>
                  <a:pt x="523354" y="963273"/>
                  <a:pt x="455912" y="1021080"/>
                </a:cubicBezTo>
                <a:cubicBezTo>
                  <a:pt x="439548" y="1035106"/>
                  <a:pt x="428125" y="1054845"/>
                  <a:pt x="410192" y="1066800"/>
                </a:cubicBezTo>
                <a:cubicBezTo>
                  <a:pt x="396826" y="1075711"/>
                  <a:pt x="378840" y="1074856"/>
                  <a:pt x="364472" y="1082040"/>
                </a:cubicBezTo>
                <a:cubicBezTo>
                  <a:pt x="304534" y="1112009"/>
                  <a:pt x="336876" y="1114991"/>
                  <a:pt x="273032" y="1127760"/>
                </a:cubicBezTo>
                <a:cubicBezTo>
                  <a:pt x="0" y="1182366"/>
                  <a:pt x="286109" y="1113061"/>
                  <a:pt x="105392" y="1158240"/>
                </a:cubicBezTo>
                <a:cubicBezTo>
                  <a:pt x="120632" y="1163320"/>
                  <a:pt x="135360" y="1170330"/>
                  <a:pt x="151112" y="1173480"/>
                </a:cubicBezTo>
                <a:cubicBezTo>
                  <a:pt x="236437" y="1190545"/>
                  <a:pt x="361486" y="1197361"/>
                  <a:pt x="440672" y="1203960"/>
                </a:cubicBezTo>
                <a:cubicBezTo>
                  <a:pt x="534599" y="1266578"/>
                  <a:pt x="493097" y="1249680"/>
                  <a:pt x="684512" y="1249680"/>
                </a:cubicBezTo>
                <a:cubicBezTo>
                  <a:pt x="918247" y="1249680"/>
                  <a:pt x="1151872" y="1239520"/>
                  <a:pt x="1385552" y="1234440"/>
                </a:cubicBezTo>
                <a:cubicBezTo>
                  <a:pt x="1490100" y="1208303"/>
                  <a:pt x="1463076" y="1236421"/>
                  <a:pt x="1431272" y="1066800"/>
                </a:cubicBezTo>
                <a:cubicBezTo>
                  <a:pt x="1421626" y="1015353"/>
                  <a:pt x="1403435" y="969387"/>
                  <a:pt x="1370312" y="929640"/>
                </a:cubicBezTo>
                <a:cubicBezTo>
                  <a:pt x="1356514" y="913083"/>
                  <a:pt x="1338390" y="900477"/>
                  <a:pt x="1324592" y="883920"/>
                </a:cubicBezTo>
                <a:cubicBezTo>
                  <a:pt x="1218504" y="756614"/>
                  <a:pt x="1381964" y="926052"/>
                  <a:pt x="1248392" y="792480"/>
                </a:cubicBezTo>
                <a:cubicBezTo>
                  <a:pt x="1243312" y="777240"/>
                  <a:pt x="1240336" y="761128"/>
                  <a:pt x="1233152" y="746760"/>
                </a:cubicBezTo>
                <a:cubicBezTo>
                  <a:pt x="1204773" y="690003"/>
                  <a:pt x="1199083" y="705877"/>
                  <a:pt x="1156952" y="655320"/>
                </a:cubicBezTo>
                <a:cubicBezTo>
                  <a:pt x="1145226" y="641249"/>
                  <a:pt x="1136632" y="624840"/>
                  <a:pt x="1126472" y="609600"/>
                </a:cubicBezTo>
                <a:cubicBezTo>
                  <a:pt x="1121392" y="589280"/>
                  <a:pt x="1119483" y="567892"/>
                  <a:pt x="1111232" y="548640"/>
                </a:cubicBezTo>
                <a:cubicBezTo>
                  <a:pt x="1104017" y="531805"/>
                  <a:pt x="1082637" y="521139"/>
                  <a:pt x="1080752" y="502920"/>
                </a:cubicBezTo>
                <a:cubicBezTo>
                  <a:pt x="1067151" y="371444"/>
                  <a:pt x="1094185" y="235710"/>
                  <a:pt x="1065512" y="106680"/>
                </a:cubicBezTo>
                <a:cubicBezTo>
                  <a:pt x="1059893" y="81394"/>
                  <a:pt x="1014302" y="98256"/>
                  <a:pt x="989312" y="91440"/>
                </a:cubicBezTo>
                <a:cubicBezTo>
                  <a:pt x="958315" y="82986"/>
                  <a:pt x="928352" y="71120"/>
                  <a:pt x="897872" y="60960"/>
                </a:cubicBezTo>
                <a:cubicBezTo>
                  <a:pt x="882632" y="55880"/>
                  <a:pt x="868216" y="45720"/>
                  <a:pt x="852152" y="45720"/>
                </a:cubicBezTo>
                <a:lnTo>
                  <a:pt x="791192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শান্তির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সূয</a:t>
            </a:r>
            <a:r>
              <a:rPr lang="en-US" sz="2000" b="1" dirty="0">
                <a:solidFill>
                  <a:schemeClr val="bg1"/>
                </a:solidFill>
                <a:latin typeface="SutonnyP"/>
                <a:cs typeface="NikoshBAN" pitchFamily="2" charset="0"/>
              </a:rPr>
              <a:t>©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উঠবেই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638204" y="1524000"/>
            <a:ext cx="3838797" cy="1075274"/>
          </a:xfrm>
          <a:custGeom>
            <a:avLst/>
            <a:gdLst>
              <a:gd name="connsiteX0" fmla="*/ 653637 w 3000597"/>
              <a:gd name="connsiteY0" fmla="*/ 1131287 h 1490281"/>
              <a:gd name="connsiteX1" fmla="*/ 851757 w 3000597"/>
              <a:gd name="connsiteY1" fmla="*/ 1146527 h 1490281"/>
              <a:gd name="connsiteX2" fmla="*/ 897477 w 3000597"/>
              <a:gd name="connsiteY2" fmla="*/ 1161767 h 1490281"/>
              <a:gd name="connsiteX3" fmla="*/ 973677 w 3000597"/>
              <a:gd name="connsiteY3" fmla="*/ 1192247 h 1490281"/>
              <a:gd name="connsiteX4" fmla="*/ 1232757 w 3000597"/>
              <a:gd name="connsiteY4" fmla="*/ 1222727 h 1490281"/>
              <a:gd name="connsiteX5" fmla="*/ 1430877 w 3000597"/>
              <a:gd name="connsiteY5" fmla="*/ 1268447 h 1490281"/>
              <a:gd name="connsiteX6" fmla="*/ 1568037 w 3000597"/>
              <a:gd name="connsiteY6" fmla="*/ 1283687 h 1490281"/>
              <a:gd name="connsiteX7" fmla="*/ 1628997 w 3000597"/>
              <a:gd name="connsiteY7" fmla="*/ 1298927 h 1490281"/>
              <a:gd name="connsiteX8" fmla="*/ 1750917 w 3000597"/>
              <a:gd name="connsiteY8" fmla="*/ 1344647 h 1490281"/>
              <a:gd name="connsiteX9" fmla="*/ 1933797 w 3000597"/>
              <a:gd name="connsiteY9" fmla="*/ 1375127 h 1490281"/>
              <a:gd name="connsiteX10" fmla="*/ 2070957 w 3000597"/>
              <a:gd name="connsiteY10" fmla="*/ 1405607 h 1490281"/>
              <a:gd name="connsiteX11" fmla="*/ 2436717 w 3000597"/>
              <a:gd name="connsiteY11" fmla="*/ 1420847 h 1490281"/>
              <a:gd name="connsiteX12" fmla="*/ 2756757 w 3000597"/>
              <a:gd name="connsiteY12" fmla="*/ 1451327 h 1490281"/>
              <a:gd name="connsiteX13" fmla="*/ 2970117 w 3000597"/>
              <a:gd name="connsiteY13" fmla="*/ 1451327 h 1490281"/>
              <a:gd name="connsiteX14" fmla="*/ 2985357 w 3000597"/>
              <a:gd name="connsiteY14" fmla="*/ 1405607 h 1490281"/>
              <a:gd name="connsiteX15" fmla="*/ 3000597 w 3000597"/>
              <a:gd name="connsiteY15" fmla="*/ 1344647 h 1490281"/>
              <a:gd name="connsiteX16" fmla="*/ 2985357 w 3000597"/>
              <a:gd name="connsiteY16" fmla="*/ 948407 h 1490281"/>
              <a:gd name="connsiteX17" fmla="*/ 2954877 w 3000597"/>
              <a:gd name="connsiteY17" fmla="*/ 856967 h 1490281"/>
              <a:gd name="connsiteX18" fmla="*/ 2893917 w 3000597"/>
              <a:gd name="connsiteY18" fmla="*/ 765527 h 1490281"/>
              <a:gd name="connsiteX19" fmla="*/ 2878677 w 3000597"/>
              <a:gd name="connsiteY19" fmla="*/ 689327 h 1490281"/>
              <a:gd name="connsiteX20" fmla="*/ 2848197 w 3000597"/>
              <a:gd name="connsiteY20" fmla="*/ 643607 h 1490281"/>
              <a:gd name="connsiteX21" fmla="*/ 2832957 w 3000597"/>
              <a:gd name="connsiteY21" fmla="*/ 597887 h 1490281"/>
              <a:gd name="connsiteX22" fmla="*/ 2802477 w 3000597"/>
              <a:gd name="connsiteY22" fmla="*/ 552167 h 1490281"/>
              <a:gd name="connsiteX23" fmla="*/ 2771997 w 3000597"/>
              <a:gd name="connsiteY23" fmla="*/ 460727 h 1490281"/>
              <a:gd name="connsiteX24" fmla="*/ 2741517 w 3000597"/>
              <a:gd name="connsiteY24" fmla="*/ 415007 h 1490281"/>
              <a:gd name="connsiteX25" fmla="*/ 2711037 w 3000597"/>
              <a:gd name="connsiteY25" fmla="*/ 323567 h 1490281"/>
              <a:gd name="connsiteX26" fmla="*/ 2665317 w 3000597"/>
              <a:gd name="connsiteY26" fmla="*/ 232127 h 1490281"/>
              <a:gd name="connsiteX27" fmla="*/ 2634837 w 3000597"/>
              <a:gd name="connsiteY27" fmla="*/ 186407 h 1490281"/>
              <a:gd name="connsiteX28" fmla="*/ 2573877 w 3000597"/>
              <a:gd name="connsiteY28" fmla="*/ 94967 h 1490281"/>
              <a:gd name="connsiteX29" fmla="*/ 2558637 w 3000597"/>
              <a:gd name="connsiteY29" fmla="*/ 49247 h 1490281"/>
              <a:gd name="connsiteX30" fmla="*/ 2512917 w 3000597"/>
              <a:gd name="connsiteY30" fmla="*/ 3527 h 1490281"/>
              <a:gd name="connsiteX31" fmla="*/ 2421477 w 3000597"/>
              <a:gd name="connsiteY31" fmla="*/ 18767 h 1490281"/>
              <a:gd name="connsiteX32" fmla="*/ 2375757 w 3000597"/>
              <a:gd name="connsiteY32" fmla="*/ 49247 h 1490281"/>
              <a:gd name="connsiteX33" fmla="*/ 2314797 w 3000597"/>
              <a:gd name="connsiteY33" fmla="*/ 79727 h 1490281"/>
              <a:gd name="connsiteX34" fmla="*/ 2253837 w 3000597"/>
              <a:gd name="connsiteY34" fmla="*/ 94967 h 1490281"/>
              <a:gd name="connsiteX35" fmla="*/ 2116677 w 3000597"/>
              <a:gd name="connsiteY35" fmla="*/ 125447 h 1490281"/>
              <a:gd name="connsiteX36" fmla="*/ 1735677 w 3000597"/>
              <a:gd name="connsiteY36" fmla="*/ 171167 h 1490281"/>
              <a:gd name="connsiteX37" fmla="*/ 1598517 w 3000597"/>
              <a:gd name="connsiteY37" fmla="*/ 186407 h 1490281"/>
              <a:gd name="connsiteX38" fmla="*/ 1187037 w 3000597"/>
              <a:gd name="connsiteY38" fmla="*/ 216887 h 1490281"/>
              <a:gd name="connsiteX39" fmla="*/ 973677 w 3000597"/>
              <a:gd name="connsiteY39" fmla="*/ 247367 h 1490281"/>
              <a:gd name="connsiteX40" fmla="*/ 851757 w 3000597"/>
              <a:gd name="connsiteY40" fmla="*/ 262607 h 1490281"/>
              <a:gd name="connsiteX41" fmla="*/ 668877 w 3000597"/>
              <a:gd name="connsiteY41" fmla="*/ 293087 h 1490281"/>
              <a:gd name="connsiteX42" fmla="*/ 668877 w 3000597"/>
              <a:gd name="connsiteY42" fmla="*/ 963647 h 1490281"/>
              <a:gd name="connsiteX43" fmla="*/ 638397 w 3000597"/>
              <a:gd name="connsiteY43" fmla="*/ 1100807 h 1490281"/>
              <a:gd name="connsiteX44" fmla="*/ 623157 w 3000597"/>
              <a:gd name="connsiteY44" fmla="*/ 1177007 h 1490281"/>
              <a:gd name="connsiteX45" fmla="*/ 531717 w 3000597"/>
              <a:gd name="connsiteY45" fmla="*/ 1222727 h 1490281"/>
              <a:gd name="connsiteX46" fmla="*/ 409797 w 3000597"/>
              <a:gd name="connsiteY46" fmla="*/ 1207487 h 1490281"/>
              <a:gd name="connsiteX47" fmla="*/ 318357 w 3000597"/>
              <a:gd name="connsiteY47" fmla="*/ 1146527 h 1490281"/>
              <a:gd name="connsiteX48" fmla="*/ 242157 w 3000597"/>
              <a:gd name="connsiteY48" fmla="*/ 1085567 h 1490281"/>
              <a:gd name="connsiteX49" fmla="*/ 196437 w 3000597"/>
              <a:gd name="connsiteY49" fmla="*/ 1039847 h 1490281"/>
              <a:gd name="connsiteX50" fmla="*/ 150717 w 3000597"/>
              <a:gd name="connsiteY50" fmla="*/ 1009367 h 1490281"/>
              <a:gd name="connsiteX51" fmla="*/ 120237 w 3000597"/>
              <a:gd name="connsiteY51" fmla="*/ 963647 h 1490281"/>
              <a:gd name="connsiteX52" fmla="*/ 74517 w 3000597"/>
              <a:gd name="connsiteY52" fmla="*/ 933167 h 1490281"/>
              <a:gd name="connsiteX53" fmla="*/ 13557 w 3000597"/>
              <a:gd name="connsiteY53" fmla="*/ 841727 h 1490281"/>
              <a:gd name="connsiteX54" fmla="*/ 28797 w 3000597"/>
              <a:gd name="connsiteY54" fmla="*/ 521687 h 1490281"/>
              <a:gd name="connsiteX55" fmla="*/ 120237 w 3000597"/>
              <a:gd name="connsiteY55" fmla="*/ 460727 h 1490281"/>
              <a:gd name="connsiteX56" fmla="*/ 211677 w 3000597"/>
              <a:gd name="connsiteY56" fmla="*/ 415007 h 1490281"/>
              <a:gd name="connsiteX57" fmla="*/ 303117 w 3000597"/>
              <a:gd name="connsiteY57" fmla="*/ 369287 h 1490281"/>
              <a:gd name="connsiteX58" fmla="*/ 425037 w 3000597"/>
              <a:gd name="connsiteY58" fmla="*/ 354047 h 1490281"/>
              <a:gd name="connsiteX59" fmla="*/ 638397 w 3000597"/>
              <a:gd name="connsiteY59" fmla="*/ 338807 h 1490281"/>
              <a:gd name="connsiteX60" fmla="*/ 684117 w 3000597"/>
              <a:gd name="connsiteY60" fmla="*/ 323567 h 1490281"/>
              <a:gd name="connsiteX61" fmla="*/ 684117 w 3000597"/>
              <a:gd name="connsiteY61" fmla="*/ 323567 h 149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000597" h="1490281">
                <a:moveTo>
                  <a:pt x="653637" y="1131287"/>
                </a:moveTo>
                <a:cubicBezTo>
                  <a:pt x="719677" y="1136367"/>
                  <a:pt x="786033" y="1138312"/>
                  <a:pt x="851757" y="1146527"/>
                </a:cubicBezTo>
                <a:cubicBezTo>
                  <a:pt x="867697" y="1148520"/>
                  <a:pt x="882435" y="1156126"/>
                  <a:pt x="897477" y="1161767"/>
                </a:cubicBezTo>
                <a:cubicBezTo>
                  <a:pt x="923092" y="1171373"/>
                  <a:pt x="947137" y="1185612"/>
                  <a:pt x="973677" y="1192247"/>
                </a:cubicBezTo>
                <a:cubicBezTo>
                  <a:pt x="1018597" y="1203477"/>
                  <a:pt x="1204223" y="1219874"/>
                  <a:pt x="1232757" y="1222727"/>
                </a:cubicBezTo>
                <a:cubicBezTo>
                  <a:pt x="1278653" y="1234201"/>
                  <a:pt x="1376148" y="1260629"/>
                  <a:pt x="1430877" y="1268447"/>
                </a:cubicBezTo>
                <a:cubicBezTo>
                  <a:pt x="1476416" y="1274953"/>
                  <a:pt x="1522317" y="1278607"/>
                  <a:pt x="1568037" y="1283687"/>
                </a:cubicBezTo>
                <a:cubicBezTo>
                  <a:pt x="1588357" y="1288767"/>
                  <a:pt x="1609126" y="1292303"/>
                  <a:pt x="1628997" y="1298927"/>
                </a:cubicBezTo>
                <a:cubicBezTo>
                  <a:pt x="1725620" y="1331135"/>
                  <a:pt x="1676010" y="1323245"/>
                  <a:pt x="1750917" y="1344647"/>
                </a:cubicBezTo>
                <a:cubicBezTo>
                  <a:pt x="1853076" y="1373835"/>
                  <a:pt x="1788227" y="1349438"/>
                  <a:pt x="1933797" y="1375127"/>
                </a:cubicBezTo>
                <a:cubicBezTo>
                  <a:pt x="1979920" y="1383266"/>
                  <a:pt x="2024314" y="1401367"/>
                  <a:pt x="2070957" y="1405607"/>
                </a:cubicBezTo>
                <a:cubicBezTo>
                  <a:pt x="2192482" y="1416655"/>
                  <a:pt x="2314879" y="1414078"/>
                  <a:pt x="2436717" y="1420847"/>
                </a:cubicBezTo>
                <a:cubicBezTo>
                  <a:pt x="2551078" y="1427200"/>
                  <a:pt x="2644800" y="1438887"/>
                  <a:pt x="2756757" y="1451327"/>
                </a:cubicBezTo>
                <a:cubicBezTo>
                  <a:pt x="2836590" y="1477938"/>
                  <a:pt x="2853256" y="1490281"/>
                  <a:pt x="2970117" y="1451327"/>
                </a:cubicBezTo>
                <a:cubicBezTo>
                  <a:pt x="2985357" y="1446247"/>
                  <a:pt x="2980944" y="1421053"/>
                  <a:pt x="2985357" y="1405607"/>
                </a:cubicBezTo>
                <a:cubicBezTo>
                  <a:pt x="2991111" y="1385468"/>
                  <a:pt x="2995517" y="1364967"/>
                  <a:pt x="3000597" y="1344647"/>
                </a:cubicBezTo>
                <a:cubicBezTo>
                  <a:pt x="2995517" y="1212567"/>
                  <a:pt x="2997695" y="1080008"/>
                  <a:pt x="2985357" y="948407"/>
                </a:cubicBezTo>
                <a:cubicBezTo>
                  <a:pt x="2982358" y="916419"/>
                  <a:pt x="2972699" y="883700"/>
                  <a:pt x="2954877" y="856967"/>
                </a:cubicBezTo>
                <a:lnTo>
                  <a:pt x="2893917" y="765527"/>
                </a:lnTo>
                <a:cubicBezTo>
                  <a:pt x="2888837" y="740127"/>
                  <a:pt x="2887772" y="713581"/>
                  <a:pt x="2878677" y="689327"/>
                </a:cubicBezTo>
                <a:cubicBezTo>
                  <a:pt x="2872246" y="672177"/>
                  <a:pt x="2856388" y="659990"/>
                  <a:pt x="2848197" y="643607"/>
                </a:cubicBezTo>
                <a:cubicBezTo>
                  <a:pt x="2841013" y="629239"/>
                  <a:pt x="2840141" y="612255"/>
                  <a:pt x="2832957" y="597887"/>
                </a:cubicBezTo>
                <a:cubicBezTo>
                  <a:pt x="2824766" y="581504"/>
                  <a:pt x="2809916" y="568905"/>
                  <a:pt x="2802477" y="552167"/>
                </a:cubicBezTo>
                <a:cubicBezTo>
                  <a:pt x="2789428" y="522807"/>
                  <a:pt x="2789819" y="487460"/>
                  <a:pt x="2771997" y="460727"/>
                </a:cubicBezTo>
                <a:cubicBezTo>
                  <a:pt x="2761837" y="445487"/>
                  <a:pt x="2748956" y="431745"/>
                  <a:pt x="2741517" y="415007"/>
                </a:cubicBezTo>
                <a:cubicBezTo>
                  <a:pt x="2728468" y="385647"/>
                  <a:pt x="2728859" y="350300"/>
                  <a:pt x="2711037" y="323567"/>
                </a:cubicBezTo>
                <a:cubicBezTo>
                  <a:pt x="2623686" y="192540"/>
                  <a:pt x="2728413" y="358320"/>
                  <a:pt x="2665317" y="232127"/>
                </a:cubicBezTo>
                <a:cubicBezTo>
                  <a:pt x="2657126" y="215744"/>
                  <a:pt x="2644997" y="201647"/>
                  <a:pt x="2634837" y="186407"/>
                </a:cubicBezTo>
                <a:cubicBezTo>
                  <a:pt x="2597556" y="0"/>
                  <a:pt x="2655886" y="176976"/>
                  <a:pt x="2573877" y="94967"/>
                </a:cubicBezTo>
                <a:cubicBezTo>
                  <a:pt x="2562518" y="83608"/>
                  <a:pt x="2567548" y="62613"/>
                  <a:pt x="2558637" y="49247"/>
                </a:cubicBezTo>
                <a:cubicBezTo>
                  <a:pt x="2546682" y="31314"/>
                  <a:pt x="2528157" y="18767"/>
                  <a:pt x="2512917" y="3527"/>
                </a:cubicBezTo>
                <a:cubicBezTo>
                  <a:pt x="2482437" y="8607"/>
                  <a:pt x="2450792" y="8995"/>
                  <a:pt x="2421477" y="18767"/>
                </a:cubicBezTo>
                <a:cubicBezTo>
                  <a:pt x="2404101" y="24559"/>
                  <a:pt x="2391660" y="40160"/>
                  <a:pt x="2375757" y="49247"/>
                </a:cubicBezTo>
                <a:cubicBezTo>
                  <a:pt x="2356032" y="60519"/>
                  <a:pt x="2336069" y="71750"/>
                  <a:pt x="2314797" y="79727"/>
                </a:cubicBezTo>
                <a:cubicBezTo>
                  <a:pt x="2295185" y="87081"/>
                  <a:pt x="2274246" y="90257"/>
                  <a:pt x="2253837" y="94967"/>
                </a:cubicBezTo>
                <a:cubicBezTo>
                  <a:pt x="2208201" y="105498"/>
                  <a:pt x="2162710" y="116816"/>
                  <a:pt x="2116677" y="125447"/>
                </a:cubicBezTo>
                <a:cubicBezTo>
                  <a:pt x="2034492" y="140857"/>
                  <a:pt x="1749687" y="169610"/>
                  <a:pt x="1735677" y="171167"/>
                </a:cubicBezTo>
                <a:cubicBezTo>
                  <a:pt x="1689957" y="176247"/>
                  <a:pt x="1644393" y="183009"/>
                  <a:pt x="1598517" y="186407"/>
                </a:cubicBezTo>
                <a:cubicBezTo>
                  <a:pt x="1461357" y="196567"/>
                  <a:pt x="1323732" y="201699"/>
                  <a:pt x="1187037" y="216887"/>
                </a:cubicBezTo>
                <a:cubicBezTo>
                  <a:pt x="791466" y="260839"/>
                  <a:pt x="1225998" y="208548"/>
                  <a:pt x="973677" y="247367"/>
                </a:cubicBezTo>
                <a:cubicBezTo>
                  <a:pt x="933197" y="253595"/>
                  <a:pt x="892354" y="257194"/>
                  <a:pt x="851757" y="262607"/>
                </a:cubicBezTo>
                <a:cubicBezTo>
                  <a:pt x="738338" y="277730"/>
                  <a:pt x="766669" y="273529"/>
                  <a:pt x="668877" y="293087"/>
                </a:cubicBezTo>
                <a:cubicBezTo>
                  <a:pt x="682493" y="647100"/>
                  <a:pt x="695013" y="650016"/>
                  <a:pt x="668877" y="963647"/>
                </a:cubicBezTo>
                <a:cubicBezTo>
                  <a:pt x="658393" y="1089456"/>
                  <a:pt x="659563" y="1016143"/>
                  <a:pt x="638397" y="1100807"/>
                </a:cubicBezTo>
                <a:cubicBezTo>
                  <a:pt x="632115" y="1125937"/>
                  <a:pt x="636008" y="1154517"/>
                  <a:pt x="623157" y="1177007"/>
                </a:cubicBezTo>
                <a:cubicBezTo>
                  <a:pt x="609254" y="1201337"/>
                  <a:pt x="555185" y="1214904"/>
                  <a:pt x="531717" y="1222727"/>
                </a:cubicBezTo>
                <a:cubicBezTo>
                  <a:pt x="491077" y="1217647"/>
                  <a:pt x="448367" y="1221262"/>
                  <a:pt x="409797" y="1207487"/>
                </a:cubicBezTo>
                <a:cubicBezTo>
                  <a:pt x="375299" y="1195166"/>
                  <a:pt x="318357" y="1146527"/>
                  <a:pt x="318357" y="1146527"/>
                </a:cubicBezTo>
                <a:cubicBezTo>
                  <a:pt x="250190" y="1044276"/>
                  <a:pt x="330492" y="1144457"/>
                  <a:pt x="242157" y="1085567"/>
                </a:cubicBezTo>
                <a:cubicBezTo>
                  <a:pt x="224224" y="1073612"/>
                  <a:pt x="212994" y="1053645"/>
                  <a:pt x="196437" y="1039847"/>
                </a:cubicBezTo>
                <a:cubicBezTo>
                  <a:pt x="182366" y="1028121"/>
                  <a:pt x="165957" y="1019527"/>
                  <a:pt x="150717" y="1009367"/>
                </a:cubicBezTo>
                <a:cubicBezTo>
                  <a:pt x="140557" y="994127"/>
                  <a:pt x="133189" y="976599"/>
                  <a:pt x="120237" y="963647"/>
                </a:cubicBezTo>
                <a:cubicBezTo>
                  <a:pt x="107285" y="950695"/>
                  <a:pt x="86578" y="946951"/>
                  <a:pt x="74517" y="933167"/>
                </a:cubicBezTo>
                <a:cubicBezTo>
                  <a:pt x="50394" y="905598"/>
                  <a:pt x="13557" y="841727"/>
                  <a:pt x="13557" y="841727"/>
                </a:cubicBezTo>
                <a:cubicBezTo>
                  <a:pt x="18637" y="735047"/>
                  <a:pt x="0" y="624532"/>
                  <a:pt x="28797" y="521687"/>
                </a:cubicBezTo>
                <a:cubicBezTo>
                  <a:pt x="38674" y="486411"/>
                  <a:pt x="89757" y="481047"/>
                  <a:pt x="120237" y="460727"/>
                </a:cubicBezTo>
                <a:cubicBezTo>
                  <a:pt x="251264" y="373376"/>
                  <a:pt x="85484" y="478103"/>
                  <a:pt x="211677" y="415007"/>
                </a:cubicBezTo>
                <a:cubicBezTo>
                  <a:pt x="267456" y="387118"/>
                  <a:pt x="242922" y="380232"/>
                  <a:pt x="303117" y="369287"/>
                </a:cubicBezTo>
                <a:cubicBezTo>
                  <a:pt x="343413" y="361961"/>
                  <a:pt x="384249" y="357755"/>
                  <a:pt x="425037" y="354047"/>
                </a:cubicBezTo>
                <a:cubicBezTo>
                  <a:pt x="496045" y="347592"/>
                  <a:pt x="567277" y="343887"/>
                  <a:pt x="638397" y="338807"/>
                </a:cubicBezTo>
                <a:lnTo>
                  <a:pt x="684117" y="323567"/>
                </a:lnTo>
                <a:lnTo>
                  <a:pt x="684117" y="323567"/>
                </a:lnTo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81400" y="17526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মিনার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100" y="228600"/>
            <a:ext cx="9740900" cy="923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9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  <a:lum bright="32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9233456" cy="6126480"/>
          </a:xfrm>
          <a:prstGeom prst="rect">
            <a:avLst/>
          </a:prstGeom>
          <a:ln w="3175">
            <a:gradFill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1270000" dist="2540000" dir="21540000" sx="200000" sy="200000" algn="ctr" rotWithShape="0">
              <a:schemeClr val="tx1">
                <a:alpha val="0"/>
              </a:schemeClr>
            </a:out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457200" y="1371600"/>
          <a:ext cx="89916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40800"/>
            <a:ext cx="8991600" cy="707886"/>
          </a:xfrm>
          <a:prstGeom prst="rect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3500000" scaled="0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কর্মপত্র-১               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- ৩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551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grayscl/>
            <a:lum bright="32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9233456" cy="6126480"/>
          </a:xfrm>
          <a:prstGeom prst="rect">
            <a:avLst/>
          </a:prstGeom>
          <a:ln w="3175">
            <a:gradFill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1270000" dist="2540000" dir="21540000" sx="200000" sy="200000" algn="ctr" rotWithShape="0">
              <a:schemeClr val="tx1">
                <a:alpha val="0"/>
              </a:scheme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5959" y="1357314"/>
            <a:ext cx="2416789" cy="2643188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042" y="1357314"/>
            <a:ext cx="3370792" cy="2290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751" y="1357323"/>
            <a:ext cx="2545292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2750" y="4000504"/>
            <a:ext cx="9188449" cy="2252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81675" tIns="40837" rIns="81675" bIns="40837" rtlCol="0">
            <a:spAutoFit/>
          </a:bodyPr>
          <a:lstStyle/>
          <a:p>
            <a:pPr algn="just"/>
            <a:r>
              <a:rPr lang="bn-BD" sz="47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লখার একটি দরিদ্র এতিম বালক।সারাদিন মাঠে ঘুরে,ঘুড়ি উড়ায়ে বন্ধুদের সাথে মাঠে</a:t>
            </a:r>
            <a:r>
              <a:rPr lang="en-US" sz="47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7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ঘুরে দিন কাটে এবং  ঘুম পেলে রাতে ফুটপাতে ঘুমায়।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214414" y="381000"/>
            <a:ext cx="7243786" cy="762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</a:p>
        </p:txBody>
      </p:sp>
    </p:spTree>
    <p:extLst>
      <p:ext uri="{BB962C8B-B14F-4D97-AF65-F5344CB8AC3E}">
        <p14:creationId xmlns:p14="http://schemas.microsoft.com/office/powerpoint/2010/main" xmlns="" val="19911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50" y="2209798"/>
            <a:ext cx="4343400" cy="3327766"/>
          </a:xfrm>
          <a:prstGeom prst="rect">
            <a:avLst/>
          </a:prstGeom>
        </p:spPr>
      </p:pic>
      <p:pic>
        <p:nvPicPr>
          <p:cNvPr id="5" name="Picture 4" descr="$RN1Z2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150" y="2209800"/>
            <a:ext cx="4114800" cy="3327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7315200" cy="923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00" y="5638800"/>
            <a:ext cx="9740900" cy="923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sz="54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শহীদের</a:t>
            </a:r>
            <a:r>
              <a:rPr lang="en-US" sz="54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54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জানাচ্ছে</a:t>
            </a:r>
            <a:endParaRPr lang="en-US" sz="5400" b="1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2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1479</TotalTime>
  <Words>458</Words>
  <Application>Microsoft Office PowerPoint</Application>
  <PresentationFormat>A4 Paper (210x297 mm)</PresentationFormat>
  <Paragraphs>88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         কাজ 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TAREK</cp:lastModifiedBy>
  <cp:revision>174</cp:revision>
  <dcterms:created xsi:type="dcterms:W3CDTF">2006-08-16T00:00:00Z</dcterms:created>
  <dcterms:modified xsi:type="dcterms:W3CDTF">2020-11-13T08:10:25Z</dcterms:modified>
</cp:coreProperties>
</file>