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3" r:id="rId3"/>
    <p:sldId id="258" r:id="rId4"/>
    <p:sldId id="272" r:id="rId5"/>
    <p:sldId id="259" r:id="rId6"/>
    <p:sldId id="275" r:id="rId7"/>
    <p:sldId id="261" r:id="rId8"/>
    <p:sldId id="262" r:id="rId9"/>
    <p:sldId id="263" r:id="rId10"/>
    <p:sldId id="260" r:id="rId11"/>
    <p:sldId id="266" r:id="rId12"/>
    <p:sldId id="264" r:id="rId13"/>
    <p:sldId id="265" r:id="rId14"/>
    <p:sldId id="278" r:id="rId15"/>
    <p:sldId id="267" r:id="rId16"/>
    <p:sldId id="268" r:id="rId17"/>
    <p:sldId id="269" r:id="rId18"/>
    <p:sldId id="274" r:id="rId19"/>
    <p:sldId id="276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8CBAD"/>
    <a:srgbClr val="33D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56B60-605F-40CB-9ECC-DA3CC25EA6E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C4354-6E5A-479E-AAC5-A8296AC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C4354-6E5A-479E-AAC5-A8296ACE0E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C4354-6E5A-479E-AAC5-A8296ACE0E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9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2EB5-5968-4094-9977-763170BA5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F3FCC-B850-46A3-9622-C68F9F310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91691-76E1-476C-9E1F-633DE9A7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6A9E-0663-42EA-A8D0-89027524574A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83D78-1606-43BE-A997-6E996A91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0E2A1-CE92-4B4A-8FD5-67332201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5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9BC3-0E7E-4623-BE56-B869B95C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02BB1-4180-4470-A3CC-650CF241D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C9109-3FF4-41D0-97A8-5CC71C8E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9C6A-8D05-4419-9674-F4B00CE7C39A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13F60-112A-4098-9A4B-FF533ADC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A5FFD-23E9-46B6-BEA6-C8DA12E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5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FC484-2A53-467B-B8F7-98F2D0A5C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EA631-6BE1-4D6A-8A85-AF4BB5DE7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45001-184A-445E-A16D-55F6C9E0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DE9B-887F-408E-8605-1FE1C445CE8A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4F18-4FB3-46DE-AE10-FBAC72A7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983A7-B441-4D08-ACDA-CEFFE68C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0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DCFB-9B3D-4E36-BC89-9A85D767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84A48-5513-4150-8C97-FEE66CF8E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EDCEA-12E0-4EA9-B664-C5D936D5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9580-87FC-4AC7-88B9-71759BE2D0FF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0260-706C-40F9-B3D6-EDD7E4C0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CD76D-290C-4F6A-B086-D0AD5046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4F91-1637-4FB6-80B3-DEBE4A5D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D0AB3-CBE7-4D42-B380-D0117FF61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A6231-7F87-4876-BD7C-8A684E9F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4173-22A4-4DB5-A3BB-C17221B8F830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DEFDD-EF81-4D08-BD5E-C45F3DE3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752F-1C1B-40DF-A369-48898ED3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F715-AC07-4B8E-9CE5-2ACE809E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AF0C3-28D9-4FB1-B03B-BE5FB88AA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4065D-2D9C-4E14-B406-252C91B23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0D43B-A0FA-4C7A-A0CA-53DB41EF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0A3E-4E50-4DFE-A352-82948C66D6AD}" type="datetime1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65F64-7831-49CD-8CD7-A290C889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4F0A3-F433-45DB-8EC6-EB7730F5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9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A7C0-6E53-41D8-9A82-7C1FCEF4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5AD39-9840-40B3-BC87-2759F0D1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A87A6-C3F6-4D79-B468-2BC67BC47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C228E-3484-4AE2-AA4D-A3C2072F7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E5A1D-E1AC-4609-B393-46376E35B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7401EF-6B3F-4EAD-845F-9AEF676F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799A-1CE6-471E-AB5A-C7694674E4A2}" type="datetime1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BD6B8-F182-45A8-AAF4-6D944114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2425A-F821-43A9-920A-19AC740D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40DC-B572-4C61-AD9C-384AD20C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83B82-7AA6-4C2A-9049-E6BC3400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EE82-C63E-48DA-AD5D-FAE9C18C6DFA}" type="datetime1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ED8C4-9D24-40A6-9CE7-07D7B5E0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AA86A-F676-4861-9059-B606362E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C88F9-A2BF-4D1E-A39C-B952420B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0D86-6BE4-438B-9FFA-58EFE2D8EB0E}" type="datetime1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A90E3-553E-4317-B5DF-FC7BD9E8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FFA34-EE04-41F6-8A14-3CF069B1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C25B-8A17-45D9-AE90-85E2A3E2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EEA39-917A-4ADF-89EB-A97374C6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188B3-8A4D-4446-B8C2-AF9C0895C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5EAFB-5A46-4FED-BEC6-261B6F37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B9E8-4456-43CF-ACDB-949D2BEBE762}" type="datetime1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8990E-592A-4A22-9541-74DC7843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40271-E394-443D-BC2B-AB7B24ED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1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8B35-B45F-4C15-824C-71D60F05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B2BBF-13B9-45A4-83D3-F809DF6D6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934FB-2C79-4CE2-9381-AA7120339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1962D-86DC-44C0-81E5-B6F74A14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FCD-3DF2-4FC7-9A67-8D9874CEA25D}" type="datetime1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EEDF2-C733-43A7-8354-7521839B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A69D4-2220-4840-A9DA-32546C13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3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FDBBD-1D15-43F5-9F83-59664D16D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E9486-AF4F-4DB9-B773-2036ED38D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DFC4E-22AD-488E-948E-A84E94467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EDFB-3E67-4E7A-9CFC-C24D43F61756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6810F-59DB-43D4-B614-F7048DA91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E8F8F-89DD-42C9-8020-6EF25DE9C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950D-BE9B-4E90-8220-3114901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9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EDFD01B8-C23F-4BC9-A10C-A1846AF9710F}"/>
              </a:ext>
            </a:extLst>
          </p:cNvPr>
          <p:cNvSpPr/>
          <p:nvPr/>
        </p:nvSpPr>
        <p:spPr>
          <a:xfrm>
            <a:off x="0" y="0"/>
            <a:ext cx="12192000" cy="7003472"/>
          </a:xfrm>
          <a:prstGeom prst="frame">
            <a:avLst>
              <a:gd name="adj1" fmla="val 3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6600" cmpd="dbl">
                <a:solidFill>
                  <a:schemeClr val="accent2"/>
                </a:solidFill>
                <a:prstDash val="solid"/>
              </a:ln>
              <a:solidFill>
                <a:srgbClr val="99FF66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9F4BE6-2DF3-4F33-A650-73ED410E7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471" y="342168"/>
            <a:ext cx="6899563" cy="61496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2895B4-613D-4264-9E01-7666C8A86FD1}"/>
              </a:ext>
            </a:extLst>
          </p:cNvPr>
          <p:cNvSpPr txBox="1"/>
          <p:nvPr/>
        </p:nvSpPr>
        <p:spPr>
          <a:xfrm rot="19584018">
            <a:off x="1717963" y="2152980"/>
            <a:ext cx="8756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ার্থীবৃন্দ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15DE33B-856B-4A0C-9E18-23C83415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</p:spTree>
    <p:extLst>
      <p:ext uri="{BB962C8B-B14F-4D97-AF65-F5344CB8AC3E}">
        <p14:creationId xmlns:p14="http://schemas.microsoft.com/office/powerpoint/2010/main" val="374869265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D7731505-42F4-4DBD-8E4B-189F07A5F42F}"/>
              </a:ext>
            </a:extLst>
          </p:cNvPr>
          <p:cNvSpPr/>
          <p:nvPr/>
        </p:nvSpPr>
        <p:spPr>
          <a:xfrm>
            <a:off x="110836" y="124690"/>
            <a:ext cx="11945175" cy="6733309"/>
          </a:xfrm>
          <a:prstGeom prst="frame">
            <a:avLst>
              <a:gd name="adj1" fmla="val 3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C8860-CA00-4EE4-88F9-43CFC4676A9C}"/>
              </a:ext>
            </a:extLst>
          </p:cNvPr>
          <p:cNvSpPr txBox="1"/>
          <p:nvPr/>
        </p:nvSpPr>
        <p:spPr>
          <a:xfrm>
            <a:off x="4320541" y="1120581"/>
            <a:ext cx="243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CD98D-6EBA-45A2-B61B-B232C7FE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79277" y="6089064"/>
            <a:ext cx="7384366" cy="365125"/>
          </a:xfrm>
        </p:spPr>
        <p:txBody>
          <a:bodyPr/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Din Islam, Assistant teacher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Agarpur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G.C.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HighSchool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kuliarchar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Kishoregonj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FB0ED-FAB7-4086-B1E4-96F02080112D}"/>
              </a:ext>
            </a:extLst>
          </p:cNvPr>
          <p:cNvSpPr txBox="1"/>
          <p:nvPr/>
        </p:nvSpPr>
        <p:spPr>
          <a:xfrm>
            <a:off x="7871460" y="1120581"/>
            <a:ext cx="216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সময়</a:t>
            </a:r>
            <a:r>
              <a:rPr lang="en-US" dirty="0"/>
              <a:t>: ৫ </a:t>
            </a:r>
            <a:r>
              <a:rPr lang="en-US" dirty="0" err="1"/>
              <a:t>মিনিট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AABBBD-4CA5-4AF2-B6EC-147965F3BF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8266" y="1852086"/>
            <a:ext cx="2884231" cy="2177310"/>
          </a:xfrm>
          <a:prstGeom prst="ellipse">
            <a:avLst/>
          </a:prstGeom>
          <a:ln>
            <a:solidFill>
              <a:srgbClr val="43D8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A06774-E5AA-4D00-8F68-94C3BD5A36B6}"/>
              </a:ext>
            </a:extLst>
          </p:cNvPr>
          <p:cNvSpPr txBox="1"/>
          <p:nvPr/>
        </p:nvSpPr>
        <p:spPr>
          <a:xfrm>
            <a:off x="1454727" y="4412898"/>
            <a:ext cx="962890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1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FEFC4833-6A11-4B13-8504-DB9D6435EF35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A05E7-D846-4DB8-AB8D-59403A58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6A4BB-3097-4E77-BBCC-EECF5EF4CCFA}"/>
              </a:ext>
            </a:extLst>
          </p:cNvPr>
          <p:cNvSpPr txBox="1"/>
          <p:nvPr/>
        </p:nvSpPr>
        <p:spPr>
          <a:xfrm>
            <a:off x="512618" y="427378"/>
            <a:ext cx="1133301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4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C96ED1AA-677D-483A-AD70-0EA57AB057EA}"/>
              </a:ext>
            </a:extLst>
          </p:cNvPr>
          <p:cNvSpPr/>
          <p:nvPr/>
        </p:nvSpPr>
        <p:spPr>
          <a:xfrm>
            <a:off x="2" y="85662"/>
            <a:ext cx="12191998" cy="7091506"/>
          </a:xfrm>
          <a:prstGeom prst="frame">
            <a:avLst>
              <a:gd name="adj1" fmla="val 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07E45-434F-4467-ADBF-3689114A155C}"/>
              </a:ext>
            </a:extLst>
          </p:cNvPr>
          <p:cNvSpPr txBox="1"/>
          <p:nvPr/>
        </p:nvSpPr>
        <p:spPr>
          <a:xfrm>
            <a:off x="512618" y="1600090"/>
            <a:ext cx="10778837" cy="40626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নিদের্শ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প্র্রদান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হেডফোন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প্রজেক্টর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2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7D6467B2-509C-482F-8535-59D2F144ECA1}"/>
              </a:ext>
            </a:extLst>
          </p:cNvPr>
          <p:cNvSpPr/>
          <p:nvPr/>
        </p:nvSpPr>
        <p:spPr>
          <a:xfrm>
            <a:off x="-1" y="-136525"/>
            <a:ext cx="12192000" cy="6858000"/>
          </a:xfrm>
          <a:prstGeom prst="frame">
            <a:avLst>
              <a:gd name="adj1" fmla="val 2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E234A-BDE5-4B1C-9EDE-A9FCC40F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F82140-7D83-45E4-8891-CD957C3E19F0}"/>
              </a:ext>
            </a:extLst>
          </p:cNvPr>
          <p:cNvSpPr txBox="1"/>
          <p:nvPr/>
        </p:nvSpPr>
        <p:spPr>
          <a:xfrm>
            <a:off x="415637" y="108109"/>
            <a:ext cx="11236036" cy="769441"/>
          </a:xfrm>
          <a:prstGeom prst="rect">
            <a:avLst/>
          </a:prstGeom>
          <a:solidFill>
            <a:srgbClr val="F8CBA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স্ক্যানার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87C25-4D07-4AA4-9039-ABFD7BA877A4}"/>
              </a:ext>
            </a:extLst>
          </p:cNvPr>
          <p:cNvSpPr txBox="1"/>
          <p:nvPr/>
        </p:nvSpPr>
        <p:spPr>
          <a:xfrm>
            <a:off x="599208" y="1456135"/>
            <a:ext cx="6009409" cy="37856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ছবি,মুদ্রিত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ডকুমেন্ট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প্রতিলিপি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7A3D14-DA32-4BDF-BBCD-B6B1535A7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26" y="1555436"/>
            <a:ext cx="3686351" cy="368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1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924A28C-4519-4BA9-ABA3-32CF238BE967}"/>
              </a:ext>
            </a:extLst>
          </p:cNvPr>
          <p:cNvSpPr/>
          <p:nvPr/>
        </p:nvSpPr>
        <p:spPr>
          <a:xfrm>
            <a:off x="0" y="0"/>
            <a:ext cx="12192000" cy="6721475"/>
          </a:xfrm>
          <a:prstGeom prst="frame">
            <a:avLst>
              <a:gd name="adj1" fmla="val 10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2B4FE-3930-42E8-9FEA-81AEB435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470E35B9-CA79-42E8-B721-D89BA0F58262}"/>
              </a:ext>
            </a:extLst>
          </p:cNvPr>
          <p:cNvSpPr/>
          <p:nvPr/>
        </p:nvSpPr>
        <p:spPr>
          <a:xfrm>
            <a:off x="145774" y="136525"/>
            <a:ext cx="11887200" cy="6436553"/>
          </a:xfrm>
          <a:prstGeom prst="frame">
            <a:avLst>
              <a:gd name="adj1" fmla="val 117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1CF872-0D97-481A-B7B3-02643834920E}"/>
              </a:ext>
            </a:extLst>
          </p:cNvPr>
          <p:cNvSpPr txBox="1"/>
          <p:nvPr/>
        </p:nvSpPr>
        <p:spPr>
          <a:xfrm>
            <a:off x="490935" y="247124"/>
            <a:ext cx="1132699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52A53-B358-4657-9DF0-7ADCF465DB02}"/>
              </a:ext>
            </a:extLst>
          </p:cNvPr>
          <p:cNvSpPr txBox="1"/>
          <p:nvPr/>
        </p:nvSpPr>
        <p:spPr>
          <a:xfrm>
            <a:off x="684897" y="1029980"/>
            <a:ext cx="6173103" cy="50167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হচেছ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ক্যামেরাটিকে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ইউএসবি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পোর্টের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প্রবশে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51F013-7A69-4F59-8983-6CD45C222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468582"/>
            <a:ext cx="4114800" cy="303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2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D7731505-42F4-4DBD-8E4B-189F07A5F42F}"/>
              </a:ext>
            </a:extLst>
          </p:cNvPr>
          <p:cNvSpPr/>
          <p:nvPr/>
        </p:nvSpPr>
        <p:spPr>
          <a:xfrm>
            <a:off x="110836" y="124690"/>
            <a:ext cx="11945175" cy="6733309"/>
          </a:xfrm>
          <a:prstGeom prst="frame">
            <a:avLst>
              <a:gd name="adj1" fmla="val 3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C8860-CA00-4EE4-88F9-43CFC4676A9C}"/>
              </a:ext>
            </a:extLst>
          </p:cNvPr>
          <p:cNvSpPr txBox="1"/>
          <p:nvPr/>
        </p:nvSpPr>
        <p:spPr>
          <a:xfrm>
            <a:off x="1925782" y="1120581"/>
            <a:ext cx="594567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CD98D-6EBA-45A2-B61B-B232C7FE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79277" y="6089064"/>
            <a:ext cx="7384366" cy="365125"/>
          </a:xfrm>
        </p:spPr>
        <p:txBody>
          <a:bodyPr/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Din Islam, Assistant teacher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Agarpur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G.C.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HighSchool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kuliarchar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Kishoregonj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FB0ED-FAB7-4086-B1E4-96F02080112D}"/>
              </a:ext>
            </a:extLst>
          </p:cNvPr>
          <p:cNvSpPr txBox="1"/>
          <p:nvPr/>
        </p:nvSpPr>
        <p:spPr>
          <a:xfrm>
            <a:off x="7871460" y="1120581"/>
            <a:ext cx="181494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সময়</a:t>
            </a:r>
            <a:r>
              <a:rPr lang="en-US" dirty="0"/>
              <a:t>: ৫ </a:t>
            </a:r>
            <a:r>
              <a:rPr lang="en-US" dirty="0" err="1"/>
              <a:t>মিনিট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AABBBD-4CA5-4AF2-B6EC-147965F3BF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8266" y="1852086"/>
            <a:ext cx="2884231" cy="2177310"/>
          </a:xfrm>
          <a:prstGeom prst="ellipse">
            <a:avLst/>
          </a:prstGeom>
          <a:ln>
            <a:solidFill>
              <a:srgbClr val="43D8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A06774-E5AA-4D00-8F68-94C3BD5A36B6}"/>
              </a:ext>
            </a:extLst>
          </p:cNvPr>
          <p:cNvSpPr txBox="1"/>
          <p:nvPr/>
        </p:nvSpPr>
        <p:spPr>
          <a:xfrm>
            <a:off x="1385454" y="4242405"/>
            <a:ext cx="9628909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5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FAD6B3AA-B940-4BA0-A3BB-8985D5428FB7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47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0FE39-1EF4-4F65-AE32-FEE91C9B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2C052-8DDC-4D24-8D3E-76590DCC6615}"/>
              </a:ext>
            </a:extLst>
          </p:cNvPr>
          <p:cNvSpPr txBox="1"/>
          <p:nvPr/>
        </p:nvSpPr>
        <p:spPr>
          <a:xfrm>
            <a:off x="277091" y="277091"/>
            <a:ext cx="117348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4C275-7ADC-409D-AB43-40091D2BD7C7}"/>
              </a:ext>
            </a:extLst>
          </p:cNvPr>
          <p:cNvSpPr txBox="1"/>
          <p:nvPr/>
        </p:nvSpPr>
        <p:spPr>
          <a:xfrm>
            <a:off x="1149927" y="1004969"/>
            <a:ext cx="51677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মনিটরও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একইসাথে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হিসেবেও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আজকাল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টাচস্কিনসহ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ট্যাবলেট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সবখানেই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D4B38D-7B0B-4F3E-B713-175490513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1510963"/>
            <a:ext cx="4696690" cy="406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7806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58B7397A-D3D6-4CA8-9360-69FE62C8FB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703CF-97BA-4CD2-87E7-EC38F729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C184B-A774-4172-BC98-3B105A20886E}"/>
              </a:ext>
            </a:extLst>
          </p:cNvPr>
          <p:cNvSpPr txBox="1"/>
          <p:nvPr/>
        </p:nvSpPr>
        <p:spPr>
          <a:xfrm>
            <a:off x="415638" y="315617"/>
            <a:ext cx="1136072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CC4111-C1EF-49D5-BAB8-CE351E6891B7}"/>
              </a:ext>
            </a:extLst>
          </p:cNvPr>
          <p:cNvSpPr txBox="1"/>
          <p:nvPr/>
        </p:nvSpPr>
        <p:spPr>
          <a:xfrm>
            <a:off x="754221" y="1035672"/>
            <a:ext cx="6108141" cy="507831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মনিটরের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প্র্রিন্টার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প্রসেসিং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কাগজে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ছাপানোর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১.ডট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ম্যান্টিক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ইঙ্কজেট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603D6-077B-4CE8-8B86-7CF307D24932}"/>
              </a:ext>
            </a:extLst>
          </p:cNvPr>
          <p:cNvSpPr txBox="1"/>
          <p:nvPr/>
        </p:nvSpPr>
        <p:spPr>
          <a:xfrm>
            <a:off x="7093527" y="1385455"/>
            <a:ext cx="3297382" cy="3103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89CED3-B72D-4529-8773-A9771C0E2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417" y="1184389"/>
            <a:ext cx="4409165" cy="405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1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6401B0A-E0B4-4E31-828E-7D54A89B4320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41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876EFD-6D29-4829-8863-E915267C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A2F3A7-0E75-49F1-818D-6D260AAFD328}"/>
              </a:ext>
            </a:extLst>
          </p:cNvPr>
          <p:cNvSpPr txBox="1"/>
          <p:nvPr/>
        </p:nvSpPr>
        <p:spPr>
          <a:xfrm>
            <a:off x="374074" y="309541"/>
            <a:ext cx="1138843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93752-D92D-469B-8EEA-4BF0EBF57BEB}"/>
              </a:ext>
            </a:extLst>
          </p:cNvPr>
          <p:cNvSpPr txBox="1"/>
          <p:nvPr/>
        </p:nvSpPr>
        <p:spPr>
          <a:xfrm>
            <a:off x="457202" y="1058057"/>
            <a:ext cx="5569526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অত্যাবশ্যকীয়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স্থাপিত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8257D2-59BD-4B26-BE58-9DEA99DEF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4" y="1067811"/>
            <a:ext cx="5056907" cy="42107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20074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328A91-0ED6-4671-86B1-BEFC52BAF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11CB0A0A-7DE1-4CEB-A58B-AB9886E7CCB9}"/>
              </a:ext>
            </a:extLst>
          </p:cNvPr>
          <p:cNvSpPr/>
          <p:nvPr/>
        </p:nvSpPr>
        <p:spPr>
          <a:xfrm>
            <a:off x="0" y="-1"/>
            <a:ext cx="12192000" cy="7089913"/>
          </a:xfrm>
          <a:prstGeom prst="frame">
            <a:avLst>
              <a:gd name="adj1" fmla="val 35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3AF33736-D1DC-411D-8ED7-3A82785925C0}"/>
              </a:ext>
            </a:extLst>
          </p:cNvPr>
          <p:cNvSpPr/>
          <p:nvPr/>
        </p:nvSpPr>
        <p:spPr>
          <a:xfrm>
            <a:off x="92765" y="66261"/>
            <a:ext cx="12006471" cy="6944139"/>
          </a:xfrm>
          <a:prstGeom prst="frame">
            <a:avLst>
              <a:gd name="adj1" fmla="val 8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09F80A-7333-481F-B0D4-29D92B467420}"/>
              </a:ext>
            </a:extLst>
          </p:cNvPr>
          <p:cNvSpPr txBox="1"/>
          <p:nvPr/>
        </p:nvSpPr>
        <p:spPr>
          <a:xfrm>
            <a:off x="762000" y="420614"/>
            <a:ext cx="1106978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হেডফোন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FF79B0-75D0-4566-A9FC-8737256069C0}"/>
              </a:ext>
            </a:extLst>
          </p:cNvPr>
          <p:cNvSpPr txBox="1"/>
          <p:nvPr/>
        </p:nvSpPr>
        <p:spPr>
          <a:xfrm>
            <a:off x="762000" y="1421297"/>
            <a:ext cx="11069781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হেডফোন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এয়ারফোন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হেডসেট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FB74B1-F614-437D-8F84-DE8CB70B2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7" y="3583809"/>
            <a:ext cx="4011323" cy="2632364"/>
          </a:xfrm>
          <a:prstGeom prst="rect">
            <a:avLst/>
          </a:prstGeom>
          <a:solidFill>
            <a:srgbClr val="99FF66"/>
          </a:solidFill>
        </p:spPr>
      </p:pic>
    </p:spTree>
    <p:extLst>
      <p:ext uri="{BB962C8B-B14F-4D97-AF65-F5344CB8AC3E}">
        <p14:creationId xmlns:p14="http://schemas.microsoft.com/office/powerpoint/2010/main" val="190154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E086BA-17A0-4862-B7FC-1CB3632F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481-4F8A-47B4-AC4E-5AB9F1B8C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91789"/>
              </p:ext>
            </p:extLst>
          </p:nvPr>
        </p:nvGraphicFramePr>
        <p:xfrm>
          <a:off x="665741" y="1338184"/>
          <a:ext cx="10363200" cy="809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0763">
                  <a:extLst>
                    <a:ext uri="{9D8B030D-6E8A-4147-A177-3AD203B41FA5}">
                      <a16:colId xmlns:a16="http://schemas.microsoft.com/office/drawing/2014/main" val="2036444729"/>
                    </a:ext>
                  </a:extLst>
                </a:gridCol>
                <a:gridCol w="5292437">
                  <a:extLst>
                    <a:ext uri="{9D8B030D-6E8A-4147-A177-3AD203B41FA5}">
                      <a16:colId xmlns:a16="http://schemas.microsoft.com/office/drawing/2014/main" val="1889860009"/>
                    </a:ext>
                  </a:extLst>
                </a:gridCol>
              </a:tblGrid>
              <a:tr h="1649203">
                <a:tc>
                  <a:txBody>
                    <a:bodyPr/>
                    <a:lstStyle/>
                    <a:p>
                      <a:r>
                        <a:rPr lang="en-US" sz="3600" dirty="0" err="1"/>
                        <a:t>দলের</a:t>
                      </a:r>
                      <a:r>
                        <a:rPr lang="en-US" sz="3600" dirty="0"/>
                        <a:t> </a:t>
                      </a:r>
                      <a:r>
                        <a:rPr lang="en-US" sz="3600" dirty="0" err="1"/>
                        <a:t>নাম</a:t>
                      </a:r>
                      <a:r>
                        <a:rPr lang="en-US" sz="3600" dirty="0"/>
                        <a:t>  :</a:t>
                      </a:r>
                      <a:r>
                        <a:rPr lang="en-US" sz="3600" dirty="0" err="1"/>
                        <a:t>মধুমতি</a:t>
                      </a:r>
                      <a:endParaRPr lang="en-US" sz="3600" dirty="0"/>
                    </a:p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/>
                        <a:t>দলের</a:t>
                      </a:r>
                      <a:r>
                        <a:rPr lang="en-US" sz="3600" dirty="0"/>
                        <a:t> </a:t>
                      </a:r>
                      <a:r>
                        <a:rPr lang="en-US" sz="3600" dirty="0" err="1"/>
                        <a:t>নাম</a:t>
                      </a:r>
                      <a:r>
                        <a:rPr lang="en-US" sz="3600" dirty="0"/>
                        <a:t> : </a:t>
                      </a:r>
                      <a:r>
                        <a:rPr lang="en-US" sz="3600" dirty="0" err="1"/>
                        <a:t>ইছামতি</a:t>
                      </a:r>
                      <a:endParaRPr lang="en-US" sz="3600" dirty="0"/>
                    </a:p>
                    <a:p>
                      <a:endParaRPr lang="en-US" sz="3600" dirty="0"/>
                    </a:p>
                    <a:p>
                      <a:endParaRPr lang="en-US" sz="3600" dirty="0"/>
                    </a:p>
                    <a:p>
                      <a:endParaRPr lang="en-US" sz="3600" dirty="0"/>
                    </a:p>
                    <a:p>
                      <a:endParaRPr lang="en-US" sz="3600" dirty="0"/>
                    </a:p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746654"/>
                  </a:ext>
                </a:extLst>
              </a:tr>
              <a:tr h="2356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/>
                        <a:t>দলীয়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আলোচনার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মাধ্যমে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তিনটি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ইনপুট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ডিভাইসে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কাজ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লিখ</a:t>
                      </a:r>
                      <a:r>
                        <a:rPr lang="en-US" sz="2800" dirty="0"/>
                        <a:t>।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দলীয়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আলোচনার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মাধ্যমে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তিনটি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আউটপুট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ডিভাইসে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কাজ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লিখ</a:t>
                      </a:r>
                      <a:r>
                        <a:rPr lang="en-US" sz="2800" dirty="0"/>
                        <a:t>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178385"/>
                  </a:ext>
                </a:extLst>
              </a:tr>
              <a:tr h="23560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95561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9D5DBEC7-1944-4470-9E3D-0C10518E52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9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27FD7D-473E-4F9E-8DF6-BD865C5445CB}"/>
              </a:ext>
            </a:extLst>
          </p:cNvPr>
          <p:cNvSpPr txBox="1"/>
          <p:nvPr/>
        </p:nvSpPr>
        <p:spPr>
          <a:xfrm>
            <a:off x="716972" y="374405"/>
            <a:ext cx="10363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E50EB4-3EB1-41D6-B282-A7A72F7DC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02872"/>
            <a:ext cx="4717406" cy="260270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FA9DA35-2D6E-4D85-8CBC-0B8F722AE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3" y="2029658"/>
            <a:ext cx="4681125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399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9B0D-5DC8-49EA-9E12-AF7EA62A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943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5DCE-F24E-4356-A707-2E44FF24A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i="1" u="sng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দ্বীন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ি.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কুলিয়ারচর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dinislam.uisc@gmail.com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B1431-E917-4CF4-A155-5F95FC834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94560"/>
            <a:ext cx="518160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as-IN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u="sng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যন্তপাতি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।)</a:t>
            </a: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: ৮,৯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6BA5FFEC-071C-4561-A297-68AF0374E538}"/>
              </a:ext>
            </a:extLst>
          </p:cNvPr>
          <p:cNvSpPr/>
          <p:nvPr/>
        </p:nvSpPr>
        <p:spPr>
          <a:xfrm>
            <a:off x="138545" y="46469"/>
            <a:ext cx="11831782" cy="6326621"/>
          </a:xfrm>
          <a:prstGeom prst="frame">
            <a:avLst>
              <a:gd name="adj1" fmla="val 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7081E83-F715-4E62-8D72-2D503761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</p:spTree>
    <p:extLst>
      <p:ext uri="{BB962C8B-B14F-4D97-AF65-F5344CB8AC3E}">
        <p14:creationId xmlns:p14="http://schemas.microsoft.com/office/powerpoint/2010/main" val="8500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822D76FF-5D69-4602-BF95-F82DB6D37942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frame">
            <a:avLst>
              <a:gd name="adj1" fmla="val 180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E3B41E8A-2B5B-46DA-9BFB-941751FD6B9B}"/>
              </a:ext>
            </a:extLst>
          </p:cNvPr>
          <p:cNvSpPr/>
          <p:nvPr/>
        </p:nvSpPr>
        <p:spPr>
          <a:xfrm>
            <a:off x="3241963" y="0"/>
            <a:ext cx="4447309" cy="2514600"/>
          </a:xfrm>
          <a:prstGeom prst="mathMin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A8E21-429C-4192-92DB-28C05123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pic>
        <p:nvPicPr>
          <p:cNvPr id="5" name="Picture 2" descr="বাড়ি এর ছবির ফলাফল">
            <a:extLst>
              <a:ext uri="{FF2B5EF4-FFF2-40B4-BE49-F238E27FC236}">
                <a16:creationId xmlns:a16="http://schemas.microsoft.com/office/drawing/2014/main" id="{0397FE0C-270B-46E6-86E9-0049DBA6E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8504" y="1907535"/>
            <a:ext cx="2889768" cy="24358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835-E33A-49A8-8B13-52A105D7D5D5}"/>
              </a:ext>
            </a:extLst>
          </p:cNvPr>
          <p:cNvSpPr txBox="1"/>
          <p:nvPr/>
        </p:nvSpPr>
        <p:spPr>
          <a:xfrm>
            <a:off x="955964" y="4527549"/>
            <a:ext cx="10501745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যন্তপাতির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4553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55F87B2B-7CB2-44BE-8F1A-E0BD8D6C1FB3}"/>
              </a:ext>
            </a:extLst>
          </p:cNvPr>
          <p:cNvSpPr/>
          <p:nvPr/>
        </p:nvSpPr>
        <p:spPr>
          <a:xfrm>
            <a:off x="110837" y="124691"/>
            <a:ext cx="11416146" cy="6359236"/>
          </a:xfrm>
          <a:prstGeom prst="frame">
            <a:avLst>
              <a:gd name="adj1" fmla="val 335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0B7FE6-B352-4445-911E-EF08562D2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3" y="1114965"/>
            <a:ext cx="7079672" cy="471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DAA5D3-CFE7-4A5D-B28B-F1E8026C0ACF}"/>
              </a:ext>
            </a:extLst>
          </p:cNvPr>
          <p:cNvSpPr txBox="1"/>
          <p:nvPr/>
        </p:nvSpPr>
        <p:spPr>
          <a:xfrm>
            <a:off x="1933336" y="303959"/>
            <a:ext cx="777114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E155A-3741-4A50-A8BF-8DC8833E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</p:spTree>
    <p:extLst>
      <p:ext uri="{BB962C8B-B14F-4D97-AF65-F5344CB8AC3E}">
        <p14:creationId xmlns:p14="http://schemas.microsoft.com/office/powerpoint/2010/main" val="1921960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538E2F37-A9C6-4C78-8AF1-3A10D626E806}"/>
              </a:ext>
            </a:extLst>
          </p:cNvPr>
          <p:cNvSpPr/>
          <p:nvPr/>
        </p:nvSpPr>
        <p:spPr>
          <a:xfrm>
            <a:off x="1" y="1"/>
            <a:ext cx="12192000" cy="6776460"/>
          </a:xfrm>
          <a:prstGeom prst="frame">
            <a:avLst>
              <a:gd name="adj1" fmla="val 2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rgbClr val="F8CBAD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A0BA0-5A8B-4A71-8D52-44E968BD2CEB}"/>
              </a:ext>
            </a:extLst>
          </p:cNvPr>
          <p:cNvSpPr/>
          <p:nvPr/>
        </p:nvSpPr>
        <p:spPr>
          <a:xfrm>
            <a:off x="1347505" y="304799"/>
            <a:ext cx="84374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0D397-DF3E-4373-99FB-1F0F61E6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643473-B9E4-4552-B1CA-2F9F95082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4" y="1191491"/>
            <a:ext cx="4572000" cy="21610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58FC57-EF86-4772-A5CE-489A105F5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6" y="3547624"/>
            <a:ext cx="2688640" cy="26886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5CB4061-ED57-45BD-B9ED-91CC04FB4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80" y="3782874"/>
            <a:ext cx="3199101" cy="22156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71448C-5986-42B6-8091-CBADA79F75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77701"/>
            <a:ext cx="4622230" cy="338728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EA66E5C-A2C0-473F-ADEF-6548BDEA79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844" y="4209379"/>
            <a:ext cx="3048000" cy="209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9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14DC18E5-17F8-4069-BFA8-9B3A9FCDEDB6}"/>
              </a:ext>
            </a:extLst>
          </p:cNvPr>
          <p:cNvSpPr/>
          <p:nvPr/>
        </p:nvSpPr>
        <p:spPr>
          <a:xfrm>
            <a:off x="110836" y="124691"/>
            <a:ext cx="12081163" cy="6596784"/>
          </a:xfrm>
          <a:prstGeom prst="frame">
            <a:avLst>
              <a:gd name="adj1" fmla="val 3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7963BC-14AE-4FC4-9C57-AA67BB6C5856}"/>
              </a:ext>
            </a:extLst>
          </p:cNvPr>
          <p:cNvSpPr txBox="1"/>
          <p:nvPr/>
        </p:nvSpPr>
        <p:spPr>
          <a:xfrm>
            <a:off x="1884218" y="481081"/>
            <a:ext cx="6871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2033E-678E-4F32-8A07-D6A7F638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713C4-DA40-434C-89A9-6AC6EB176E0A}"/>
              </a:ext>
            </a:extLst>
          </p:cNvPr>
          <p:cNvSpPr txBox="1"/>
          <p:nvPr/>
        </p:nvSpPr>
        <p:spPr>
          <a:xfrm>
            <a:off x="1099931" y="2383776"/>
            <a:ext cx="10654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D5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33D5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কম্পিউটার-সংশ্লিষ্ট</a:t>
            </a:r>
            <a:r>
              <a:rPr lang="en-US" sz="8000" dirty="0">
                <a:solidFill>
                  <a:srgbClr val="33D5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33D5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8000" dirty="0">
                <a:solidFill>
                  <a:srgbClr val="33D5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33D5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33D5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3200" dirty="0">
              <a:solidFill>
                <a:srgbClr val="33D5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5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231952B3-0003-47AF-97A6-8658D17518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B373EC-6FBD-43FA-8E6D-3C108C31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479" y="6215673"/>
            <a:ext cx="5808785" cy="36512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Md. Din Islam, Assistant teacher Agarpur G.C. HighSchool. kuliarchar. Kishoregonj.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C18595D-59EF-49C8-9FAB-01FB7EF4C7D6}"/>
              </a:ext>
            </a:extLst>
          </p:cNvPr>
          <p:cNvSpPr/>
          <p:nvPr/>
        </p:nvSpPr>
        <p:spPr>
          <a:xfrm>
            <a:off x="92765" y="106017"/>
            <a:ext cx="11979965" cy="6751983"/>
          </a:xfrm>
          <a:prstGeom prst="frame">
            <a:avLst>
              <a:gd name="adj1" fmla="val 52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AA3E5B-D13C-4785-9D45-64845170D6FE}"/>
              </a:ext>
            </a:extLst>
          </p:cNvPr>
          <p:cNvSpPr txBox="1"/>
          <p:nvPr/>
        </p:nvSpPr>
        <p:spPr>
          <a:xfrm>
            <a:off x="357809" y="808383"/>
            <a:ext cx="917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9D5109-3770-4FBA-B55F-409C10F07FD9}"/>
              </a:ext>
            </a:extLst>
          </p:cNvPr>
          <p:cNvSpPr txBox="1"/>
          <p:nvPr/>
        </p:nvSpPr>
        <p:spPr>
          <a:xfrm>
            <a:off x="1205947" y="1961322"/>
            <a:ext cx="91705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514350" indent="-514350"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1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71F56F-B7D2-4337-A89A-E2A949A9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5A8C86-F346-47E3-95ED-D5F0CB47F145}"/>
              </a:ext>
            </a:extLst>
          </p:cNvPr>
          <p:cNvSpPr txBox="1"/>
          <p:nvPr/>
        </p:nvSpPr>
        <p:spPr>
          <a:xfrm>
            <a:off x="387927" y="411420"/>
            <a:ext cx="1119447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A8C977-90D7-459C-8442-116F4D33002C}"/>
              </a:ext>
            </a:extLst>
          </p:cNvPr>
          <p:cNvSpPr txBox="1"/>
          <p:nvPr/>
        </p:nvSpPr>
        <p:spPr>
          <a:xfrm>
            <a:off x="1052945" y="1829931"/>
            <a:ext cx="10640291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যন্তপাতি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নিদের্শ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প্র্রধান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ক্যামেরা,ইত্যাদি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4993BE77-A952-4ECD-A96C-3D02EF66C32B}"/>
              </a:ext>
            </a:extLst>
          </p:cNvPr>
          <p:cNvSpPr/>
          <p:nvPr/>
        </p:nvSpPr>
        <p:spPr>
          <a:xfrm>
            <a:off x="20783" y="-39543"/>
            <a:ext cx="12192000" cy="6761018"/>
          </a:xfrm>
          <a:prstGeom prst="frame">
            <a:avLst>
              <a:gd name="adj1" fmla="val 5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3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183DB4C1-8FE6-4050-9F00-8655095F85F9}"/>
              </a:ext>
            </a:extLst>
          </p:cNvPr>
          <p:cNvSpPr/>
          <p:nvPr/>
        </p:nvSpPr>
        <p:spPr>
          <a:xfrm>
            <a:off x="0" y="0"/>
            <a:ext cx="12191999" cy="7328452"/>
          </a:xfrm>
          <a:prstGeom prst="frame">
            <a:avLst>
              <a:gd name="adj1" fmla="val 3350"/>
            </a:avLst>
          </a:prstGeom>
          <a:solidFill>
            <a:srgbClr val="33D5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5B3AE-81BD-4812-9DF4-32D8EB46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F4819D-9346-49E2-BC32-7B382E4B3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455545"/>
              </p:ext>
            </p:extLst>
          </p:nvPr>
        </p:nvGraphicFramePr>
        <p:xfrm>
          <a:off x="512618" y="610658"/>
          <a:ext cx="10654146" cy="614775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80490">
                  <a:extLst>
                    <a:ext uri="{9D8B030D-6E8A-4147-A177-3AD203B41FA5}">
                      <a16:colId xmlns:a16="http://schemas.microsoft.com/office/drawing/2014/main" val="4037825467"/>
                    </a:ext>
                  </a:extLst>
                </a:gridCol>
                <a:gridCol w="6373656">
                  <a:extLst>
                    <a:ext uri="{9D8B030D-6E8A-4147-A177-3AD203B41FA5}">
                      <a16:colId xmlns:a16="http://schemas.microsoft.com/office/drawing/2014/main" val="3838529251"/>
                    </a:ext>
                  </a:extLst>
                </a:gridCol>
              </a:tblGrid>
              <a:tr h="1409171"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v"/>
                      </a:pPr>
                      <a:r>
                        <a:rPr lang="en-US" sz="4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 </a:t>
                      </a:r>
                      <a:r>
                        <a:rPr lang="en-US" sz="4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বোর্ড</a:t>
                      </a:r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endParaRPr lang="en-US" sz="4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61831"/>
                  </a:ext>
                </a:extLst>
              </a:tr>
              <a:tr h="1409171"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v"/>
                      </a:pPr>
                      <a:r>
                        <a:rPr lang="en-US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4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মাউস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95009"/>
                  </a:ext>
                </a:extLst>
              </a:tr>
              <a:tr h="1409171"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v"/>
                      </a:pP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স্ক্যানার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683941"/>
                  </a:ext>
                </a:extLst>
              </a:tr>
              <a:tr h="1409171"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v"/>
                      </a:pP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ডিজিটাল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ক্যামেরা</a:t>
                      </a:r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6524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17AE83E-6EC4-4131-92C1-EE8869BB5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782" y="610658"/>
            <a:ext cx="4059382" cy="16614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C468B1-9F09-4495-B892-A59DF9A58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781" y="2357072"/>
            <a:ext cx="2149619" cy="14753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0AE829-B540-4E08-ABAE-439523288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4" y="3783975"/>
            <a:ext cx="2453987" cy="15380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9A0434-04BC-48BC-B155-12656CA1C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982" y="5121242"/>
            <a:ext cx="2159579" cy="166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7503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0051C58F-4892-4F55-BDAC-17CD3787093B}"/>
              </a:ext>
            </a:extLst>
          </p:cNvPr>
          <p:cNvSpPr/>
          <p:nvPr/>
        </p:nvSpPr>
        <p:spPr>
          <a:xfrm>
            <a:off x="83127" y="0"/>
            <a:ext cx="12417287" cy="6857999"/>
          </a:xfrm>
          <a:prstGeom prst="frame">
            <a:avLst>
              <a:gd name="adj1" fmla="val 1997"/>
            </a:avLst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DFAFD-9BD1-45DD-B2EB-9982E7BC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62C4E-6C2B-4FB1-AF6E-034189F3CF97}"/>
              </a:ext>
            </a:extLst>
          </p:cNvPr>
          <p:cNvSpPr txBox="1"/>
          <p:nvPr/>
        </p:nvSpPr>
        <p:spPr>
          <a:xfrm>
            <a:off x="1039092" y="361869"/>
            <a:ext cx="7356764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D2154B-314C-4D73-BEC6-6CE579DADF12}"/>
              </a:ext>
            </a:extLst>
          </p:cNvPr>
          <p:cNvSpPr txBox="1"/>
          <p:nvPr/>
        </p:nvSpPr>
        <p:spPr>
          <a:xfrm>
            <a:off x="633091" y="2428362"/>
            <a:ext cx="11317357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বাটন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স্কল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হুইল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বাটন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B8A605-03B0-4BA1-8E85-FD4DE41F1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361870"/>
            <a:ext cx="3422071" cy="17046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0928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47CA58D-0CF2-496B-A27E-35DFEE4F4658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E2E8F-0B88-4A70-9842-922E6C5FF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Din Islam, Assistant teacher Agarpur G.C. HighSchool. kuliarchar. Kishoregonj.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AB629A-FBCE-4287-8457-71776B79DCE0}"/>
              </a:ext>
            </a:extLst>
          </p:cNvPr>
          <p:cNvSpPr txBox="1"/>
          <p:nvPr/>
        </p:nvSpPr>
        <p:spPr>
          <a:xfrm>
            <a:off x="330777" y="206727"/>
            <a:ext cx="11530444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8C06E-ACE9-40E4-A3D8-7A07F3413078}"/>
              </a:ext>
            </a:extLst>
          </p:cNvPr>
          <p:cNvSpPr txBox="1"/>
          <p:nvPr/>
        </p:nvSpPr>
        <p:spPr>
          <a:xfrm>
            <a:off x="509155" y="1330035"/>
            <a:ext cx="55868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বোর্ডের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১০৩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১০৫টি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261BE1-C692-415E-A448-CAB2069E1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3" y="1330035"/>
            <a:ext cx="4987636" cy="447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969</Words>
  <Application>Microsoft Office PowerPoint</Application>
  <PresentationFormat>Widescreen</PresentationFormat>
  <Paragraphs>98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1</dc:title>
  <dc:creator>DOEL</dc:creator>
  <cp:lastModifiedBy>DOEL</cp:lastModifiedBy>
  <cp:revision>123</cp:revision>
  <dcterms:created xsi:type="dcterms:W3CDTF">2020-07-01T01:05:54Z</dcterms:created>
  <dcterms:modified xsi:type="dcterms:W3CDTF">2020-11-13T02:33:25Z</dcterms:modified>
</cp:coreProperties>
</file>