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ECBC9-C49F-474C-92A2-C7F758A42F9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E2EFC-24FB-4F18-9BE3-F1A34CB1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“</a:t>
            </a:r>
            <a:r>
              <a:rPr lang="en-US" dirty="0" err="1" smtClean="0"/>
              <a:t>তাহলে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করবেন।এবং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E2EFC-24FB-4F18-9BE3-F1A34CB191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82CB-886F-4B0D-9737-CAB223126AD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8099-3609-408E-A356-62378392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5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82CB-886F-4B0D-9737-CAB223126AD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8099-3609-408E-A356-62378392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4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82CB-886F-4B0D-9737-CAB223126AD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8099-3609-408E-A356-62378392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8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82CB-886F-4B0D-9737-CAB223126AD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8099-3609-408E-A356-62378392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3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82CB-886F-4B0D-9737-CAB223126AD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8099-3609-408E-A356-62378392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2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82CB-886F-4B0D-9737-CAB223126AD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8099-3609-408E-A356-62378392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8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82CB-886F-4B0D-9737-CAB223126AD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8099-3609-408E-A356-62378392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1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82CB-886F-4B0D-9737-CAB223126AD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8099-3609-408E-A356-62378392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82CB-886F-4B0D-9737-CAB223126AD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8099-3609-408E-A356-62378392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5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82CB-886F-4B0D-9737-CAB223126AD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8099-3609-408E-A356-62378392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82CB-886F-4B0D-9737-CAB223126AD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8099-3609-408E-A356-62378392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7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282CB-886F-4B0D-9737-CAB223126ADA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8099-3609-408E-A356-62378392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4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dalamin355535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9" y="225632"/>
            <a:ext cx="9769434" cy="5082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0" y="6029010"/>
            <a:ext cx="1179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 বছরের শ্রেষ্ঠ বাঙালী জাতির জনক বঙ্গবন্ধু শেখ মুজিবুর রহমানের শততম জন্ম বার্ষিকীতে বিনম্র শ্রদ্ধা।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8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1.96627 -0.0044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2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328" y="495933"/>
            <a:ext cx="2271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4885" y="2350662"/>
            <a:ext cx="3172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lvl="1" indent="-571500" algn="ctr">
              <a:buFont typeface="Wingdings" panose="05000000000000000000" pitchFamily="2" charset="2"/>
              <a:buChar char="ü"/>
            </a:pPr>
            <a:r>
              <a:rPr lang="en-US" sz="4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?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48" y="1611938"/>
            <a:ext cx="6578930" cy="4944901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1255328" y="1151906"/>
            <a:ext cx="2271776" cy="460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00" y="1327563"/>
            <a:ext cx="5014264" cy="3276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20" y="1327563"/>
            <a:ext cx="5012676" cy="3276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00" y="4997486"/>
            <a:ext cx="1032751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9"/>
          <a:stretch/>
        </p:blipFill>
        <p:spPr>
          <a:xfrm>
            <a:off x="742403" y="1432461"/>
            <a:ext cx="5197043" cy="29718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6462155" y="1432461"/>
            <a:ext cx="5181600" cy="29718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58540" y="4999843"/>
            <a:ext cx="9161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রাস্তা-ঘাটের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000" b="1" spc="50" dirty="0">
              <a:ln w="11430">
                <a:noFill/>
              </a:ln>
              <a:solidFill>
                <a:prstClr val="black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4" y="1301553"/>
            <a:ext cx="5010006" cy="318611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55" y="1301553"/>
            <a:ext cx="5029200" cy="318611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704902" y="5035468"/>
            <a:ext cx="8472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solidFill>
                <a:prstClr val="black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46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3" y="1489364"/>
            <a:ext cx="5240513" cy="3048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98" y="1489364"/>
            <a:ext cx="5240513" cy="3034145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47402" y="4810818"/>
            <a:ext cx="11047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উর্বরতা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solidFill>
                <a:prstClr val="black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5671" y="479328"/>
            <a:ext cx="2624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925" y="1282535"/>
            <a:ext cx="342469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76353" y="579061"/>
            <a:ext cx="45719" cy="1154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05" y="3138934"/>
            <a:ext cx="5012676" cy="3276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F722E-D2B4-43F8-B6B9-F21050D0B473}"/>
              </a:ext>
            </a:extLst>
          </p:cNvPr>
          <p:cNvSpPr/>
          <p:nvPr/>
        </p:nvSpPr>
        <p:spPr>
          <a:xfrm>
            <a:off x="1135671" y="2183061"/>
            <a:ext cx="9778639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itchFamily="2" charset="2"/>
              <a:buChar char="ü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বন্যার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7" y="3138934"/>
            <a:ext cx="5099522" cy="324304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59" y="73868"/>
            <a:ext cx="2879634" cy="21597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467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0" y="942454"/>
            <a:ext cx="5372534" cy="31442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70" y="942454"/>
            <a:ext cx="5387977" cy="31442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29844" y="4293013"/>
            <a:ext cx="2608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তুষার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গলন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0831" y="4293013"/>
            <a:ext cx="2662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সমুদ্রপৃষ্ঠের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21" y="5270619"/>
            <a:ext cx="1043725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09" y="1254332"/>
            <a:ext cx="5410200" cy="29718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0533" y="1254332"/>
            <a:ext cx="5410200" cy="29718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15940" y="4383522"/>
            <a:ext cx="2422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1415" y="4383522"/>
            <a:ext cx="2334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ভাঙ্গন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170" y="5366995"/>
            <a:ext cx="5269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solidFill>
                <a:prstClr val="black"/>
              </a:solidFill>
              <a:latin typeface="NikoshBAN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103" y="1254332"/>
            <a:ext cx="5410200" cy="29718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627" y="1254332"/>
            <a:ext cx="5410200" cy="29718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952034" y="4383522"/>
            <a:ext cx="2422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2" y="1151413"/>
            <a:ext cx="5189210" cy="3110344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80" y="1151413"/>
            <a:ext cx="5181600" cy="3124199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50463" y="4364619"/>
            <a:ext cx="3499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বালু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66315" y="4364619"/>
            <a:ext cx="4112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অপ্রয়োজনে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ফেলা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1115" y="5474856"/>
            <a:ext cx="6951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কারনেও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solidFill>
                <a:prstClr val="black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2" y="1406236"/>
            <a:ext cx="5475741" cy="3184814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02" y="1406236"/>
            <a:ext cx="5181600" cy="3184814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15464" y="4704156"/>
            <a:ext cx="2807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জমা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248" y="4704156"/>
            <a:ext cx="2662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ভরাট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837" y="564110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spc="50" dirty="0">
                <a:ln w="11430">
                  <a:noFill/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b="1" spc="50" dirty="0">
              <a:ln w="11430">
                <a:noFill/>
              </a:ln>
              <a:solidFill>
                <a:prstClr val="black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" y="1571085"/>
            <a:ext cx="12095747" cy="49139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08313" y="536713"/>
            <a:ext cx="803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8470" y="2676105"/>
            <a:ext cx="357501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1560" y="377180"/>
            <a:ext cx="2223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3158" y="1104405"/>
            <a:ext cx="3443845" cy="10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8857" y="166255"/>
            <a:ext cx="118753" cy="174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6654" y="2142191"/>
            <a:ext cx="6024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ctr">
              <a:buFont typeface="Wingdings" pitchFamily="2" charset="2"/>
              <a:buChar char="ü"/>
            </a:pP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3170218"/>
            <a:ext cx="5181600" cy="3124199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89" y="3184073"/>
            <a:ext cx="5189210" cy="3110344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02" y="166255"/>
            <a:ext cx="3752602" cy="28144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625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948" y="3044280"/>
            <a:ext cx="36199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নিরব</a:t>
            </a:r>
            <a:r>
              <a:rPr lang="en-US" sz="4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পাঠঃ</a:t>
            </a:r>
            <a:r>
              <a:rPr lang="en-US" sz="4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৬০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পৃষ্ঠা</a:t>
            </a:r>
            <a:endParaRPr lang="en-US" sz="4400" b="1" dirty="0"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65" y="1608116"/>
            <a:ext cx="5334000" cy="487680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35137" y="641268"/>
            <a:ext cx="6044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4889665" y="2949277"/>
            <a:ext cx="5204361" cy="2062110"/>
          </a:xfrm>
          <a:prstGeom prst="frame">
            <a:avLst>
              <a:gd name="adj1" fmla="val 2134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657" y="448432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387" y="1175657"/>
            <a:ext cx="3384468" cy="10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35087" y="320633"/>
            <a:ext cx="83126" cy="1781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35408" y="1308740"/>
            <a:ext cx="3357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শূন্যস্থান পূরন কর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8228" y="2078181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বৃষ্টিপাত 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7596" y="2119635"/>
            <a:ext cx="1085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বিশুদ্ধ 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0221" y="2149218"/>
            <a:ext cx="768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৭টি 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625" y="3171465"/>
            <a:ext cx="9394750" cy="963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625" y="4172700"/>
            <a:ext cx="8687553" cy="963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625" y="5135951"/>
            <a:ext cx="9413040" cy="96325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21947" y="448432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677" y="1175657"/>
            <a:ext cx="3384468" cy="10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53377" y="320633"/>
            <a:ext cx="83126" cy="1781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53698" y="1308740"/>
            <a:ext cx="3357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শূন্যস্থান পূরন কর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6518" y="2078181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বৃষ্টিপাত 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55886" y="2119635"/>
            <a:ext cx="1085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বিশুদ্ধ 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78511" y="2149218"/>
            <a:ext cx="768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৭টি 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15" y="3171465"/>
            <a:ext cx="9394750" cy="9632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15" y="4172700"/>
            <a:ext cx="868755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1026 0.1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301 L -0.23021 0.30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02995 0.44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80" y="1974377"/>
            <a:ext cx="3962399" cy="2143283"/>
          </a:xfrm>
          <a:prstGeom prst="ellipse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572002" y="662188"/>
            <a:ext cx="2363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766" y="4037503"/>
            <a:ext cx="105927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itchFamily="2" charset="2"/>
              <a:buChar char="ü"/>
            </a:pP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8779" y="1401288"/>
            <a:ext cx="3835730" cy="91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91990" y="475013"/>
            <a:ext cx="118753" cy="1655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9007"/>
            <a:ext cx="12031578" cy="691700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22218" y="637309"/>
            <a:ext cx="45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9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5767" y="1431525"/>
            <a:ext cx="87162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20" y="1186543"/>
            <a:ext cx="4036921" cy="422580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03917" y="2066266"/>
            <a:ext cx="77640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মোঃ আল- আমিন মন্ডল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তামাই বাজার সরকারি প্রাথমিক বিদ্যালয়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বেলকুচি,সিরাজগঞ্জ।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mdalamin355535@gmail.com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01620-355535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9508" y="550855"/>
            <a:ext cx="3491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3" y="531462"/>
            <a:ext cx="3541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B9BB6-9A4E-44CF-B0FF-91686C13B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95" y="1658419"/>
            <a:ext cx="4330587" cy="45761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1"/>
          <p:cNvSpPr txBox="1"/>
          <p:nvPr/>
        </p:nvSpPr>
        <p:spPr>
          <a:xfrm>
            <a:off x="6696161" y="1974579"/>
            <a:ext cx="5495839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:  ৪র্থ </a:t>
            </a:r>
          </a:p>
          <a:p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  12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মোকাবিলা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:  ৪5</a:t>
            </a:r>
            <a:r>
              <a:rPr lang="bn-IN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:23/10/2020</a:t>
            </a:r>
            <a:endParaRPr lang="en-US" sz="3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4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83" y="895954"/>
            <a:ext cx="9273526" cy="533481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50" y="762855"/>
            <a:ext cx="9091526" cy="522703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49" y="949473"/>
            <a:ext cx="9166426" cy="522777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89" y="865044"/>
            <a:ext cx="9067847" cy="524175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84371" y="2223931"/>
            <a:ext cx="5438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269" y="2929139"/>
            <a:ext cx="645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ছবিতে আমরা কি দেখতে পেলাম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4119" y="3634347"/>
            <a:ext cx="7481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কিছু বন্যার ছবি দেখতে পেলাম।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44873-81CD-468F-BE94-9E626C85E7E6}"/>
              </a:ext>
            </a:extLst>
          </p:cNvPr>
          <p:cNvSpPr/>
          <p:nvPr/>
        </p:nvSpPr>
        <p:spPr>
          <a:xfrm>
            <a:off x="1807575" y="1860963"/>
            <a:ext cx="2924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484DBF-A574-4D25-B1B5-2F78D5147D30}"/>
              </a:ext>
            </a:extLst>
          </p:cNvPr>
          <p:cNvSpPr/>
          <p:nvPr/>
        </p:nvSpPr>
        <p:spPr>
          <a:xfrm>
            <a:off x="1171163" y="3264557"/>
            <a:ext cx="4197021" cy="156966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spc="50" dirty="0" err="1" smtClean="0">
                <a:ln w="11430">
                  <a:noFill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9600" b="1" spc="50" dirty="0">
              <a:ln w="11430">
                <a:noFill/>
              </a:ln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CCA05-6AB6-48AF-A313-E234D32DAFF4}"/>
              </a:ext>
            </a:extLst>
          </p:cNvPr>
          <p:cNvSpPr txBox="1"/>
          <p:nvPr/>
        </p:nvSpPr>
        <p:spPr>
          <a:xfrm>
            <a:off x="1574881" y="359683"/>
            <a:ext cx="3389586" cy="923330"/>
          </a:xfrm>
          <a:prstGeom prst="rect">
            <a:avLst/>
          </a:prstGeom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73" y="1053440"/>
            <a:ext cx="6816227" cy="4857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Striped Right Arrow 5"/>
          <p:cNvSpPr/>
          <p:nvPr/>
        </p:nvSpPr>
        <p:spPr>
          <a:xfrm>
            <a:off x="1574881" y="1053441"/>
            <a:ext cx="3156892" cy="49035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8356" y="617355"/>
            <a:ext cx="2343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68" y="1633018"/>
            <a:ext cx="5450296" cy="1231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1468" y="2648681"/>
            <a:ext cx="8815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১০.১.1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ঘুর্ণিঝড়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জলোচ্ছ্বাস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লাগা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)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46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6" y="1366548"/>
            <a:ext cx="5050704" cy="30064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23" y="1366548"/>
            <a:ext cx="5050704" cy="30064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6E2D1E-04A1-4FF8-9EE9-B5B88E635243}"/>
              </a:ext>
            </a:extLst>
          </p:cNvPr>
          <p:cNvSpPr/>
          <p:nvPr/>
        </p:nvSpPr>
        <p:spPr>
          <a:xfrm>
            <a:off x="1177711" y="4952341"/>
            <a:ext cx="917156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আশেপাশের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।</a:t>
            </a:r>
            <a:endParaRPr lang="en-US" sz="4000" b="1" spc="50" dirty="0">
              <a:ln w="11430"/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0030635" y="4045464"/>
            <a:ext cx="1630934" cy="58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440566" y="5122237"/>
            <a:ext cx="159006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02966" y="4108862"/>
            <a:ext cx="1537600" cy="448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65816" y="5002055"/>
            <a:ext cx="1542410" cy="536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36835" y="4953730"/>
            <a:ext cx="1576216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13051" y="4009575"/>
            <a:ext cx="1552765" cy="5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7249" y="4009575"/>
            <a:ext cx="1652180" cy="5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F1582-1515-4D5D-9266-FDEC7E7EE6F5}"/>
              </a:ext>
            </a:extLst>
          </p:cNvPr>
          <p:cNvSpPr/>
          <p:nvPr/>
        </p:nvSpPr>
        <p:spPr>
          <a:xfrm>
            <a:off x="1531838" y="463467"/>
            <a:ext cx="9603339" cy="13234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১৯৮৭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006987-A321-48D5-B89B-AE54E419E9D9}"/>
              </a:ext>
            </a:extLst>
          </p:cNvPr>
          <p:cNvSpPr/>
          <p:nvPr/>
        </p:nvSpPr>
        <p:spPr>
          <a:xfrm>
            <a:off x="5085718" y="2134727"/>
            <a:ext cx="102303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4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43668" y="2962056"/>
            <a:ext cx="10491509" cy="2051775"/>
            <a:chOff x="762678" y="3175687"/>
            <a:chExt cx="10491509" cy="20517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A8FBF0-1E20-48A7-8E11-105C2B8D28B7}"/>
                </a:ext>
              </a:extLst>
            </p:cNvPr>
            <p:cNvSpPr/>
            <p:nvPr/>
          </p:nvSpPr>
          <p:spPr>
            <a:xfrm rot="10800000" flipV="1">
              <a:off x="938472" y="3718494"/>
              <a:ext cx="10138611" cy="4571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Arrow: Down 36">
              <a:extLst>
                <a:ext uri="{FF2B5EF4-FFF2-40B4-BE49-F238E27FC236}">
                  <a16:creationId xmlns:a16="http://schemas.microsoft.com/office/drawing/2014/main" id="{D5E78F62-BBE5-4101-B021-2FB0331891D9}"/>
                </a:ext>
              </a:extLst>
            </p:cNvPr>
            <p:cNvSpPr/>
            <p:nvPr/>
          </p:nvSpPr>
          <p:spPr>
            <a:xfrm>
              <a:off x="5250466" y="3175687"/>
              <a:ext cx="1211132" cy="542807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" name="Arrow: Down 37">
              <a:extLst>
                <a:ext uri="{FF2B5EF4-FFF2-40B4-BE49-F238E27FC236}">
                  <a16:creationId xmlns:a16="http://schemas.microsoft.com/office/drawing/2014/main" id="{E4B1F116-7D4C-4113-A1B9-167092FA0374}"/>
                </a:ext>
              </a:extLst>
            </p:cNvPr>
            <p:cNvSpPr/>
            <p:nvPr/>
          </p:nvSpPr>
          <p:spPr>
            <a:xfrm>
              <a:off x="7550578" y="3764214"/>
              <a:ext cx="681101" cy="350587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Arrow: Down 38">
              <a:extLst>
                <a:ext uri="{FF2B5EF4-FFF2-40B4-BE49-F238E27FC236}">
                  <a16:creationId xmlns:a16="http://schemas.microsoft.com/office/drawing/2014/main" id="{19E5715C-180F-482A-9DE0-3D452FD43005}"/>
                </a:ext>
              </a:extLst>
            </p:cNvPr>
            <p:cNvSpPr/>
            <p:nvPr/>
          </p:nvSpPr>
          <p:spPr>
            <a:xfrm>
              <a:off x="9142412" y="3753129"/>
              <a:ext cx="681101" cy="1474333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Arrow: Down 39">
              <a:extLst>
                <a:ext uri="{FF2B5EF4-FFF2-40B4-BE49-F238E27FC236}">
                  <a16:creationId xmlns:a16="http://schemas.microsoft.com/office/drawing/2014/main" id="{F8174CD3-EAC3-479D-886B-8871B22416BC}"/>
                </a:ext>
              </a:extLst>
            </p:cNvPr>
            <p:cNvSpPr/>
            <p:nvPr/>
          </p:nvSpPr>
          <p:spPr>
            <a:xfrm>
              <a:off x="2369901" y="3741353"/>
              <a:ext cx="681101" cy="1474333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1" name="Arrow: Down 40">
              <a:extLst>
                <a:ext uri="{FF2B5EF4-FFF2-40B4-BE49-F238E27FC236}">
                  <a16:creationId xmlns:a16="http://schemas.microsoft.com/office/drawing/2014/main" id="{9CDA5B6F-80E6-4EC0-8A5E-33E4A8D69F26}"/>
                </a:ext>
              </a:extLst>
            </p:cNvPr>
            <p:cNvSpPr/>
            <p:nvPr/>
          </p:nvSpPr>
          <p:spPr>
            <a:xfrm>
              <a:off x="762678" y="3764214"/>
              <a:ext cx="681101" cy="350587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Arrow: Down 41">
              <a:extLst>
                <a:ext uri="{FF2B5EF4-FFF2-40B4-BE49-F238E27FC236}">
                  <a16:creationId xmlns:a16="http://schemas.microsoft.com/office/drawing/2014/main" id="{8A032087-97FE-4299-AA1B-1D7C4F0A6F4B}"/>
                </a:ext>
              </a:extLst>
            </p:cNvPr>
            <p:cNvSpPr/>
            <p:nvPr/>
          </p:nvSpPr>
          <p:spPr>
            <a:xfrm>
              <a:off x="10573086" y="3741321"/>
              <a:ext cx="681101" cy="350587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Arrow: Down 37">
              <a:extLst>
                <a:ext uri="{FF2B5EF4-FFF2-40B4-BE49-F238E27FC236}">
                  <a16:creationId xmlns:a16="http://schemas.microsoft.com/office/drawing/2014/main" id="{E4B1F116-7D4C-4113-A1B9-167092FA0374}"/>
                </a:ext>
              </a:extLst>
            </p:cNvPr>
            <p:cNvSpPr/>
            <p:nvPr/>
          </p:nvSpPr>
          <p:spPr>
            <a:xfrm>
              <a:off x="3884612" y="3753129"/>
              <a:ext cx="681101" cy="350587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Arrow: Down 39">
              <a:extLst>
                <a:ext uri="{FF2B5EF4-FFF2-40B4-BE49-F238E27FC236}">
                  <a16:creationId xmlns:a16="http://schemas.microsoft.com/office/drawing/2014/main" id="{F8174CD3-EAC3-479D-886B-8871B22416BC}"/>
                </a:ext>
              </a:extLst>
            </p:cNvPr>
            <p:cNvSpPr/>
            <p:nvPr/>
          </p:nvSpPr>
          <p:spPr>
            <a:xfrm>
              <a:off x="5515481" y="3753129"/>
              <a:ext cx="681101" cy="1474333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07249" y="3987944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১৯৮৭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9510" y="4854641"/>
            <a:ext cx="1463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১৯৮৮সাল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13051" y="3972500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১৯৯৮সাল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65816" y="5002055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২০০০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02966" y="4009576"/>
            <a:ext cx="1537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২০০২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40566" y="5122237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২০০৪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30635" y="4009575"/>
            <a:ext cx="152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২০০৭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4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6" grpId="0" animBg="1"/>
      <p:bldP spid="25" grpId="0" animBg="1"/>
      <p:bldP spid="24" grpId="0" animBg="1"/>
      <p:bldP spid="23" grpId="0" animBg="1"/>
      <p:bldP spid="22" grpId="0" animBg="1"/>
      <p:bldP spid="2" grpId="0" animBg="1"/>
      <p:bldP spid="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328</Words>
  <Application>Microsoft Office PowerPoint</Application>
  <PresentationFormat>Widescreen</PresentationFormat>
  <Paragraphs>74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Computer</cp:lastModifiedBy>
  <cp:revision>31</cp:revision>
  <dcterms:created xsi:type="dcterms:W3CDTF">2020-10-23T13:33:32Z</dcterms:created>
  <dcterms:modified xsi:type="dcterms:W3CDTF">2020-10-24T05:53:22Z</dcterms:modified>
</cp:coreProperties>
</file>