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LIw5vI513vh9T386yMyeFH1Fn1kAl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0" r:id="rId3"/>
    <p:sldId id="278" r:id="rId4"/>
    <p:sldId id="258" r:id="rId5"/>
    <p:sldId id="284" r:id="rId6"/>
    <p:sldId id="279" r:id="rId7"/>
    <p:sldId id="267" r:id="rId8"/>
    <p:sldId id="268" r:id="rId9"/>
    <p:sldId id="271" r:id="rId10"/>
    <p:sldId id="281" r:id="rId11"/>
    <p:sldId id="270" r:id="rId12"/>
    <p:sldId id="274" r:id="rId13"/>
    <p:sldId id="259" r:id="rId14"/>
    <p:sldId id="276" r:id="rId15"/>
    <p:sldId id="275" r:id="rId16"/>
    <p:sldId id="272" r:id="rId17"/>
    <p:sldId id="264" r:id="rId18"/>
  </p:sldIdLst>
  <p:sldSz cx="12192000" cy="6858000"/>
  <p:notesSz cx="6858000" cy="9144000"/>
  <p:defaultTextStyle>
    <a:defPPr>
      <a:defRPr lang="en-B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FFFFFF"/>
    <a:srgbClr val="FF4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84F76-8901-4FD4-B96C-1F996AB03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A35A4-8E2A-436D-AE4C-EDB3D38B1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3C9A2-0D7C-4D14-9730-44435ADA7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2BE9-89C7-4131-9005-CA27338A460C}" type="datetimeFigureOut">
              <a:rPr lang="en-BM" smtClean="0"/>
              <a:t>13/11/2020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A828C-7888-4A21-996F-18F456AC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A18A5-63B1-4742-9D61-63A3331C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67493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A311F-85B3-41EC-BC93-8B549857E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9295F0-BC61-4ED1-84F1-5ADC1FE30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43B58-53CF-41A2-83B3-326407B89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2BE9-89C7-4131-9005-CA27338A460C}" type="datetimeFigureOut">
              <a:rPr lang="en-BM" smtClean="0"/>
              <a:t>13/11/2020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412B6-9A10-41A8-B6EF-31D8A13FB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5C03F-C6A2-431B-97FA-799D3E039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41286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24938E-B263-4FA1-9E2E-E135585403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AB1C00-68E1-43CF-A13F-4D11EA3EB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645F8-B3B3-433D-81E1-F4A618BDE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2BE9-89C7-4131-9005-CA27338A460C}" type="datetimeFigureOut">
              <a:rPr lang="en-BM" smtClean="0"/>
              <a:t>13/11/2020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0912B-D25E-4A11-BAD3-4F5645E06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A7A63-C039-4467-8E00-DB033AF3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96159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81F75-F794-4772-8DC4-329D11814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F1D26-11C2-4C7C-ACA6-C55572996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A4121-33D5-494C-AA38-A5ABB1C5D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2BE9-89C7-4131-9005-CA27338A460C}" type="datetimeFigureOut">
              <a:rPr lang="en-BM" smtClean="0"/>
              <a:t>13/11/2020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C5615-5E99-4BE5-B572-9F1FB232A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A7266-DFC9-43EC-AC65-78511D05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21220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5D7D2-B4FA-4E14-BAF5-6DB171076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C3C2A-4E8C-45D0-8213-CD17D6D80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DEA0B-37BC-424D-A1C6-4DE1F2FB2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2BE9-89C7-4131-9005-CA27338A460C}" type="datetimeFigureOut">
              <a:rPr lang="en-BM" smtClean="0"/>
              <a:t>13/11/2020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1BC8D-7E77-4690-8489-5042030D7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BC832-76F7-4F2F-B531-26035C2A9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03953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D74F9-4ED9-409C-BA73-B66C6E41A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98F69-7951-4955-BEB1-472AE90C2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DB25E-E6E0-4953-9902-6E4A057CE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2EA7E-33FF-4F6B-AC6E-1C95782B6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2BE9-89C7-4131-9005-CA27338A460C}" type="datetimeFigureOut">
              <a:rPr lang="en-BM" smtClean="0"/>
              <a:t>13/11/2020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8E53D-117F-4657-BEE8-26D3CF2DA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AAB93-3875-42B4-A96B-7A38201F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22174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FDB57-C866-497A-9DF9-DCB6CD37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B7FCF-EC47-4274-BE40-ED9C4A1C6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BF3317-1EEE-4EED-B7FC-F088E72C4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705801-4FEC-44C3-B207-FFAE889F9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0CA9B2-2E35-47E2-BDD8-F33CA40659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293654-14D9-481A-A5CF-029AC9CE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2BE9-89C7-4131-9005-CA27338A460C}" type="datetimeFigureOut">
              <a:rPr lang="en-BM" smtClean="0"/>
              <a:t>13/11/2020</a:t>
            </a:fld>
            <a:endParaRPr lang="en-B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6046CB-E888-43CD-909F-5E2E946E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12D443-F616-4F97-B3F3-192078385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98720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B881-4667-4D6A-B94E-4FD77A63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9E2290-D411-4ABE-85A5-1E16EEE6D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2BE9-89C7-4131-9005-CA27338A460C}" type="datetimeFigureOut">
              <a:rPr lang="en-BM" smtClean="0"/>
              <a:t>13/11/2020</a:t>
            </a:fld>
            <a:endParaRPr lang="en-B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B1074-418E-46BA-BADD-C9CD914D4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850C0-6407-4745-BD12-649640B5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19965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B8972C-F11F-4422-87DA-93886120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2BE9-89C7-4131-9005-CA27338A460C}" type="datetimeFigureOut">
              <a:rPr lang="en-BM" smtClean="0"/>
              <a:t>13/11/2020</a:t>
            </a:fld>
            <a:endParaRPr lang="en-B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3E7DB0-A6BC-4CCB-B293-C42F3497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9792A-D8E0-4DD4-92F3-7879B3A3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96776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1278D-897C-4DA5-8029-BA696C421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C69EA-0050-44E4-B2DC-091F3B787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D7F4B-61C1-4BA3-A388-4C200B624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AD09C-632F-4210-805E-58BDB7CD4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2BE9-89C7-4131-9005-CA27338A460C}" type="datetimeFigureOut">
              <a:rPr lang="en-BM" smtClean="0"/>
              <a:t>13/11/2020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55AC6-35D5-4B96-A4C7-FAE2C3793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57285-8E74-4E0F-AC76-7D9BBA2D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34730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5E478-C68F-42F5-ADBE-D579FDEF0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475955-956B-44B1-912F-31C4092F8B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C2A63-C1A3-4709-8110-EFEA93909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9DE2E-B867-4CFB-B6D6-08F346B1E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82BE9-89C7-4131-9005-CA27338A460C}" type="datetimeFigureOut">
              <a:rPr lang="en-BM" smtClean="0"/>
              <a:t>13/11/2020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3D92F-6507-4C4A-A0FF-89C3B5DD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C1FDC-7276-4E72-A912-745BE943E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94033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BAD3DB-442B-4264-B24F-BCD56D13E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B7719-AF8A-4CA8-B810-90CCF0E88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35F9A-635D-4AEB-A114-3A9FD0875F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82BE9-89C7-4131-9005-CA27338A460C}" type="datetimeFigureOut">
              <a:rPr lang="en-BM" smtClean="0"/>
              <a:t>13/11/2020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F34B8-AEB6-47E1-B290-DC3AF617D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CCC8E-EFA2-4CDB-BFD3-D61678313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706BB-8DC9-4616-866E-8E16FAAEFF0D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756664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bamboo-tropical-natural-branch-879808/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://pngimg.com/download/492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ngimg.com/download/63790" TargetMode="External"/><Relationship Id="rId5" Type="http://schemas.openxmlformats.org/officeDocument/2006/relationships/image" Target="../media/image25.png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viantart.com/ludo38/art/Bamboo-Bambou-Bambu-cut-313981080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8.LIw5vI513vh9T386yMyeFH1Fn1k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ngall.com/bamboo-png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BBF82D-740C-45E7-906B-706574A46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2" y="0"/>
            <a:ext cx="1047022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21E735-FD11-4869-813B-50457FC9D0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73" b="97121" l="4881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8745"/>
          <a:stretch/>
        </p:blipFill>
        <p:spPr>
          <a:xfrm>
            <a:off x="-1257896" y="4991723"/>
            <a:ext cx="6379535" cy="214349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DE4AC5D-4E00-4895-9D74-7FA38C06650C}"/>
              </a:ext>
            </a:extLst>
          </p:cNvPr>
          <p:cNvSpPr/>
          <p:nvPr/>
        </p:nvSpPr>
        <p:spPr>
          <a:xfrm>
            <a:off x="4869795" y="-1568314"/>
            <a:ext cx="2452409" cy="1790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GB" sz="9600" dirty="0">
                <a:ln>
                  <a:solidFill>
                    <a:srgbClr val="002060"/>
                  </a:solidFill>
                </a:ln>
                <a:solidFill>
                  <a:srgbClr val="99CC00"/>
                </a:solidFill>
                <a:effectLst>
                  <a:outerShdw blurRad="50800" dist="38100" dir="16200000" rotWithShape="0">
                    <a:srgbClr val="002060">
                      <a:alpha val="40000"/>
                    </a:srgbClr>
                  </a:outerShdw>
                </a:effectLst>
                <a:latin typeface="Subha Sandhya" panose="02000506000000020003" pitchFamily="2" charset="0"/>
                <a:cs typeface="Subha Sandhya" panose="02000506000000020003" pitchFamily="2" charset="0"/>
              </a:rPr>
              <a:t> </a:t>
            </a:r>
          </a:p>
          <a:p>
            <a:pPr algn="ctr"/>
            <a:r>
              <a:rPr lang="en-GB" sz="9600" dirty="0" err="1">
                <a:ln>
                  <a:solidFill>
                    <a:srgbClr val="002060"/>
                  </a:solidFill>
                </a:ln>
                <a:solidFill>
                  <a:srgbClr val="99CC00"/>
                </a:solidFill>
                <a:effectLst>
                  <a:outerShdw blurRad="50800" dist="38100" dir="16200000" rotWithShape="0">
                    <a:srgbClr val="002060">
                      <a:alpha val="40000"/>
                    </a:srgbClr>
                  </a:outerShdw>
                </a:effectLst>
                <a:latin typeface="Subha Sandhya" panose="02000506000000020003" pitchFamily="2" charset="0"/>
                <a:cs typeface="Subha Sandhya" panose="02000506000000020003" pitchFamily="2" charset="0"/>
              </a:rPr>
              <a:t>স্বাগত</a:t>
            </a:r>
            <a:endParaRPr lang="en-BM" sz="9600" dirty="0">
              <a:ln>
                <a:solidFill>
                  <a:srgbClr val="002060"/>
                </a:solidFill>
              </a:ln>
              <a:solidFill>
                <a:srgbClr val="99CC00"/>
              </a:solidFill>
              <a:effectLst>
                <a:outerShdw blurRad="50800" dist="38100" dir="16200000" rotWithShape="0">
                  <a:srgbClr val="002060">
                    <a:alpha val="40000"/>
                  </a:srgbClr>
                </a:outerShdw>
              </a:effectLst>
              <a:latin typeface="Subha Sandhya" panose="02000506000000020003" pitchFamily="2" charset="0"/>
              <a:cs typeface="Subha Sandhya" panose="02000506000000020003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FFF3E1-6BAD-4335-A041-90F26F44E1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144" b="23396"/>
          <a:stretch/>
        </p:blipFill>
        <p:spPr>
          <a:xfrm>
            <a:off x="-793856" y="-673232"/>
            <a:ext cx="6505108" cy="35513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7C37A2-B764-4479-B4AE-836D1C49DA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403" l="0" r="97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361" y="3504344"/>
            <a:ext cx="5715000" cy="36671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9019572-790E-4030-8E8F-E8D26FA3B6B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67" b="100000" l="1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115"/>
          <a:stretch/>
        </p:blipFill>
        <p:spPr>
          <a:xfrm>
            <a:off x="2345130" y="2751475"/>
            <a:ext cx="9223512" cy="118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0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130E4B-180B-4AD2-942E-88CED4CC6C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" t="8761" r="5205" b="884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272169" y="261622"/>
            <a:ext cx="2842092" cy="1015663"/>
          </a:xfrm>
          <a:prstGeom prst="rect">
            <a:avLst/>
          </a:prstGeom>
          <a:solidFill>
            <a:srgbClr val="99CC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60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30B9C-1985-4175-88E5-84077A0D9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312" y="3248352"/>
            <a:ext cx="4238211" cy="31080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114ADB-EA24-414C-9DDC-98E752ED1623}"/>
              </a:ext>
            </a:extLst>
          </p:cNvPr>
          <p:cNvSpPr txBox="1"/>
          <p:nvPr/>
        </p:nvSpPr>
        <p:spPr>
          <a:xfrm>
            <a:off x="3768427" y="1120038"/>
            <a:ext cx="572013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৪টি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সরবে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62852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0D1C4A-7B40-4AA2-992E-6E40F68A84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" t="8761" r="5205" b="884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35C41D-1C8F-49BF-905D-D1B4AFFCA947}"/>
              </a:ext>
            </a:extLst>
          </p:cNvPr>
          <p:cNvSpPr txBox="1"/>
          <p:nvPr/>
        </p:nvSpPr>
        <p:spPr>
          <a:xfrm>
            <a:off x="719297" y="2783458"/>
            <a:ext cx="21950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 err="1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endParaRPr lang="en-GB" sz="6000" b="1" dirty="0">
              <a:ln w="9525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E14735-AB4D-4986-B856-5F0CD4234408}"/>
              </a:ext>
            </a:extLst>
          </p:cNvPr>
          <p:cNvSpPr txBox="1"/>
          <p:nvPr/>
        </p:nvSpPr>
        <p:spPr>
          <a:xfrm>
            <a:off x="3148153" y="2785622"/>
            <a:ext cx="954157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6000" b="1" dirty="0" err="1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endParaRPr lang="en-GB" sz="6000" b="1" dirty="0">
              <a:ln w="9525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1A9155-B792-4EF8-9785-63A404A8EAA9}"/>
              </a:ext>
            </a:extLst>
          </p:cNvPr>
          <p:cNvSpPr txBox="1"/>
          <p:nvPr/>
        </p:nvSpPr>
        <p:spPr>
          <a:xfrm>
            <a:off x="4403649" y="2783459"/>
            <a:ext cx="954157" cy="101566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62E3F2-BA1D-4663-A73A-E24C82545E22}"/>
              </a:ext>
            </a:extLst>
          </p:cNvPr>
          <p:cNvSpPr txBox="1"/>
          <p:nvPr/>
        </p:nvSpPr>
        <p:spPr>
          <a:xfrm>
            <a:off x="5659145" y="2783459"/>
            <a:ext cx="954157" cy="101566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77FF5F-502E-4EC5-ABA1-C29021CFA682}"/>
              </a:ext>
            </a:extLst>
          </p:cNvPr>
          <p:cNvSpPr txBox="1"/>
          <p:nvPr/>
        </p:nvSpPr>
        <p:spPr>
          <a:xfrm>
            <a:off x="7094749" y="2783458"/>
            <a:ext cx="1765091" cy="101566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6000" b="1" dirty="0" err="1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endParaRPr lang="en-GB" sz="6000" b="1" dirty="0">
              <a:ln w="9525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DA0B9C-7599-4474-8A29-0C914D810325}"/>
              </a:ext>
            </a:extLst>
          </p:cNvPr>
          <p:cNvSpPr txBox="1"/>
          <p:nvPr/>
        </p:nvSpPr>
        <p:spPr>
          <a:xfrm>
            <a:off x="9128662" y="2783458"/>
            <a:ext cx="1639491" cy="101566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6000" b="1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endParaRPr lang="en-GB" sz="6000" b="1" dirty="0">
              <a:ln w="9525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581F99-9F40-4B5D-8A7E-3767F963DB4C}"/>
              </a:ext>
            </a:extLst>
          </p:cNvPr>
          <p:cNvSpPr txBox="1"/>
          <p:nvPr/>
        </p:nvSpPr>
        <p:spPr>
          <a:xfrm>
            <a:off x="719297" y="4419600"/>
            <a:ext cx="21950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 err="1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endParaRPr lang="en-GB" sz="6000" b="1" dirty="0">
              <a:ln w="9525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42DF89-6FB0-41BA-A7E6-AF1BB398A325}"/>
              </a:ext>
            </a:extLst>
          </p:cNvPr>
          <p:cNvSpPr txBox="1"/>
          <p:nvPr/>
        </p:nvSpPr>
        <p:spPr>
          <a:xfrm>
            <a:off x="3148153" y="4421764"/>
            <a:ext cx="954157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6000" b="1" dirty="0" err="1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endParaRPr lang="en-GB" sz="6000" b="1" dirty="0">
              <a:ln w="9525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7C9D9-34C1-45A2-81BE-A2F56AC6AEB8}"/>
              </a:ext>
            </a:extLst>
          </p:cNvPr>
          <p:cNvSpPr txBox="1"/>
          <p:nvPr/>
        </p:nvSpPr>
        <p:spPr>
          <a:xfrm>
            <a:off x="4403649" y="4419601"/>
            <a:ext cx="954157" cy="101566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09D657-D36A-44ED-B308-B7D5893D971F}"/>
              </a:ext>
            </a:extLst>
          </p:cNvPr>
          <p:cNvSpPr txBox="1"/>
          <p:nvPr/>
        </p:nvSpPr>
        <p:spPr>
          <a:xfrm>
            <a:off x="5659145" y="4419601"/>
            <a:ext cx="954157" cy="101566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27882C-052E-4BF6-A97E-55EC425A9071}"/>
              </a:ext>
            </a:extLst>
          </p:cNvPr>
          <p:cNvSpPr txBox="1"/>
          <p:nvPr/>
        </p:nvSpPr>
        <p:spPr>
          <a:xfrm>
            <a:off x="7094749" y="4419600"/>
            <a:ext cx="1765091" cy="101566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6000" b="1" dirty="0" err="1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6000" b="1" dirty="0">
              <a:ln w="9525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F411DD-97C5-430E-9AD6-5DC78F54391B}"/>
              </a:ext>
            </a:extLst>
          </p:cNvPr>
          <p:cNvSpPr txBox="1"/>
          <p:nvPr/>
        </p:nvSpPr>
        <p:spPr>
          <a:xfrm>
            <a:off x="9128662" y="4419600"/>
            <a:ext cx="1639491" cy="1015663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6000" b="1" dirty="0" err="1">
                <a:ln w="9525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GB" sz="6000" b="1" dirty="0">
              <a:ln w="9525">
                <a:solidFill>
                  <a:schemeClr val="bg1">
                    <a:lumMod val="6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FE9FCB-A386-4EC1-8186-5BAC6310D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310" y="482386"/>
            <a:ext cx="3767525" cy="23010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4808416" y="1026352"/>
            <a:ext cx="21950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 err="1">
                <a:ln w="9525">
                  <a:solidFill>
                    <a:srgbClr val="92D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GB" sz="6000" b="1" dirty="0">
              <a:ln w="9525">
                <a:solidFill>
                  <a:srgbClr val="92D050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74719D-46C5-4239-B89A-8D4D668FCEFC}"/>
              </a:ext>
            </a:extLst>
          </p:cNvPr>
          <p:cNvSpPr txBox="1"/>
          <p:nvPr/>
        </p:nvSpPr>
        <p:spPr>
          <a:xfrm>
            <a:off x="281990" y="375353"/>
            <a:ext cx="3538330" cy="830997"/>
          </a:xfrm>
          <a:prstGeom prst="rect">
            <a:avLst/>
          </a:prstGeom>
          <a:solidFill>
            <a:srgbClr val="99CC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48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GB" sz="48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8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1" grpId="0" animBg="1"/>
      <p:bldP spid="12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AF3BE6-F6A3-4471-960E-CDD05F8662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" t="8761" r="5205" b="884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1387838" y="2494631"/>
            <a:ext cx="108041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বইর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৬৩ </a:t>
            </a:r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CAA330-14BF-4208-A545-7B71EE0DF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90" l="462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74" y="1262054"/>
            <a:ext cx="633421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41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E82E5C2-6F61-4EBB-9FCF-F1358F98E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" t="8761" r="5205" b="884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D6203E-2DCC-4D31-BCA5-89C87977495B}"/>
              </a:ext>
            </a:extLst>
          </p:cNvPr>
          <p:cNvSpPr txBox="1"/>
          <p:nvPr/>
        </p:nvSpPr>
        <p:spPr>
          <a:xfrm>
            <a:off x="438815" y="1465070"/>
            <a:ext cx="11393882" cy="42473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দলনেতা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______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পেলেন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শত্রুদের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রুখতে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_________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বদলাতে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গ্রামটি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_______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________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ছুঁড়লেন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ঙ)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শত্রুর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_______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7CA7D-30E3-4D2A-B2FC-AAB422049450}"/>
              </a:ext>
            </a:extLst>
          </p:cNvPr>
          <p:cNvSpPr txBox="1"/>
          <p:nvPr/>
        </p:nvSpPr>
        <p:spPr>
          <a:xfrm>
            <a:off x="2862878" y="394300"/>
            <a:ext cx="763698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খালিঘর</a:t>
            </a:r>
            <a:r>
              <a:rPr lang="en-GB" sz="60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GB" sz="60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GB" sz="6000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E9EB47-4D65-4D71-9376-BDB12EB4B0C9}"/>
              </a:ext>
            </a:extLst>
          </p:cNvPr>
          <p:cNvSpPr txBox="1"/>
          <p:nvPr/>
        </p:nvSpPr>
        <p:spPr>
          <a:xfrm>
            <a:off x="3019536" y="1426434"/>
            <a:ext cx="1680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endParaRPr lang="en-GB" sz="5400" b="1" dirty="0">
              <a:ln w="9525">
                <a:solidFill>
                  <a:schemeClr val="bg1">
                    <a:lumMod val="50000"/>
                  </a:schemeClr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C27E2E-94DB-43FA-B527-8C69938C4514}"/>
              </a:ext>
            </a:extLst>
          </p:cNvPr>
          <p:cNvSpPr txBox="1"/>
          <p:nvPr/>
        </p:nvSpPr>
        <p:spPr>
          <a:xfrm>
            <a:off x="5524196" y="2324257"/>
            <a:ext cx="2090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GB" sz="5400" b="1" dirty="0">
              <a:ln w="9525">
                <a:solidFill>
                  <a:schemeClr val="bg1">
                    <a:lumMod val="50000"/>
                  </a:schemeClr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15C78-BB3F-4381-A95E-1C6C2D872DAD}"/>
              </a:ext>
            </a:extLst>
          </p:cNvPr>
          <p:cNvSpPr txBox="1"/>
          <p:nvPr/>
        </p:nvSpPr>
        <p:spPr>
          <a:xfrm>
            <a:off x="2591826" y="3102816"/>
            <a:ext cx="1680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endParaRPr lang="en-GB" sz="5400" b="1" dirty="0">
              <a:ln w="9525">
                <a:solidFill>
                  <a:schemeClr val="bg1">
                    <a:lumMod val="50000"/>
                  </a:schemeClr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2D7E4D-6E84-4423-9C3E-8754D8330BDE}"/>
              </a:ext>
            </a:extLst>
          </p:cNvPr>
          <p:cNvSpPr txBox="1"/>
          <p:nvPr/>
        </p:nvSpPr>
        <p:spPr>
          <a:xfrm>
            <a:off x="2338822" y="3961978"/>
            <a:ext cx="2108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আড়াল</a:t>
            </a:r>
            <a:endParaRPr lang="en-GB" sz="5400" b="1" dirty="0">
              <a:ln w="9525">
                <a:solidFill>
                  <a:schemeClr val="bg1">
                    <a:lumMod val="50000"/>
                  </a:schemeClr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FE219F-A397-4B41-A065-DA1862D905A8}"/>
              </a:ext>
            </a:extLst>
          </p:cNvPr>
          <p:cNvSpPr txBox="1"/>
          <p:nvPr/>
        </p:nvSpPr>
        <p:spPr>
          <a:xfrm>
            <a:off x="3472817" y="4789057"/>
            <a:ext cx="1680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endParaRPr lang="en-GB" sz="5400" b="1" dirty="0">
              <a:ln w="9525">
                <a:solidFill>
                  <a:schemeClr val="bg1">
                    <a:lumMod val="50000"/>
                  </a:schemeClr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7AFD05B-1B8C-4E5F-A371-0CA47F131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358299">
            <a:off x="8633075" y="4523124"/>
            <a:ext cx="2880884" cy="13839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6E8E58-BEB9-4B4F-BC58-9058FE8EA8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499862" y="3972072"/>
            <a:ext cx="1771650" cy="1714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55CE87-BEBF-4CF8-A891-E59B8E7E9938}"/>
              </a:ext>
            </a:extLst>
          </p:cNvPr>
          <p:cNvSpPr txBox="1"/>
          <p:nvPr/>
        </p:nvSpPr>
        <p:spPr>
          <a:xfrm>
            <a:off x="365343" y="410775"/>
            <a:ext cx="2497535" cy="707886"/>
          </a:xfrm>
          <a:prstGeom prst="rect">
            <a:avLst/>
          </a:prstGeom>
          <a:solidFill>
            <a:srgbClr val="99CC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4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0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9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936250-AAE9-498B-AE29-F5340FBB91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" t="8761" r="5205" b="884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D6203E-2DCC-4D31-BCA5-89C87977495B}"/>
              </a:ext>
            </a:extLst>
          </p:cNvPr>
          <p:cNvSpPr txBox="1"/>
          <p:nvPr/>
        </p:nvSpPr>
        <p:spPr>
          <a:xfrm>
            <a:off x="2947227" y="4246499"/>
            <a:ext cx="8101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দলনেতার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গ্রামটি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F11614-3BE5-4EB3-B722-C5CB40E283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6" b="98282" l="1905" r="976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90"/>
          <a:stretch/>
        </p:blipFill>
        <p:spPr>
          <a:xfrm rot="10800000">
            <a:off x="1860398" y="558064"/>
            <a:ext cx="10141470" cy="36884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17CA7D-30E3-4D2A-B2FC-AAB422049450}"/>
              </a:ext>
            </a:extLst>
          </p:cNvPr>
          <p:cNvSpPr txBox="1"/>
          <p:nvPr/>
        </p:nvSpPr>
        <p:spPr>
          <a:xfrm>
            <a:off x="2947227" y="2089360"/>
            <a:ext cx="763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u="sng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6000" u="sng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u="sng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GB" sz="6000" u="sng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u="sng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6000" u="sng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u="sng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GB" sz="6000" u="sng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A9C08-0F94-4969-A4E9-C49D9F7E2F84}"/>
              </a:ext>
            </a:extLst>
          </p:cNvPr>
          <p:cNvSpPr txBox="1"/>
          <p:nvPr/>
        </p:nvSpPr>
        <p:spPr>
          <a:xfrm>
            <a:off x="624174" y="947884"/>
            <a:ext cx="2842092" cy="1015663"/>
          </a:xfrm>
          <a:prstGeom prst="rect">
            <a:avLst/>
          </a:prstGeom>
          <a:solidFill>
            <a:srgbClr val="99CC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60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4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4552DA-0689-440E-BFFD-CFD5D2BAF9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" t="8761" r="5205" b="884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D6203E-2DCC-4D31-BCA5-89C87977495B}"/>
              </a:ext>
            </a:extLst>
          </p:cNvPr>
          <p:cNvSpPr txBox="1"/>
          <p:nvPr/>
        </p:nvSpPr>
        <p:spPr>
          <a:xfrm>
            <a:off x="352675" y="1388966"/>
            <a:ext cx="11481516" cy="50783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দলনেতার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দলনেতার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বারবার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বদলানো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গ্রামটি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মুক্তিসেনাদের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সাহসের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গ্রামটি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en-GB" sz="5400" b="1" dirty="0">
                <a:ln w="9525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7CA7D-30E3-4D2A-B2FC-AAB422049450}"/>
              </a:ext>
            </a:extLst>
          </p:cNvPr>
          <p:cNvSpPr txBox="1"/>
          <p:nvPr/>
        </p:nvSpPr>
        <p:spPr>
          <a:xfrm>
            <a:off x="2476291" y="390721"/>
            <a:ext cx="763698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60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GB" sz="6000" u="sng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u="sng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GB" sz="6000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5AE662-1C0C-476D-9348-8DDF5F9660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" t="8761" r="5205" b="884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377687" y="3366558"/>
            <a:ext cx="11436625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48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GB" sz="48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GB" sz="48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GB" sz="48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GB" sz="48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en-GB" sz="48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GB" sz="48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GB" sz="48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GB" sz="48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সাহস</a:t>
            </a:r>
            <a:r>
              <a:rPr lang="en-GB" sz="48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ED59E926-BC3E-41C5-B7E2-F7F8EF61D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6818" y1="18339" x2="36818" y2="18339"/>
                        <a14:backgroundMark x1="33182" y1="11765" x2="32386" y2="25144"/>
                        <a14:backgroundMark x1="25909" y1="42676" x2="25909" y2="42676"/>
                        <a14:backgroundMark x1="25909" y1="42676" x2="26136" y2="50404"/>
                        <a14:backgroundMark x1="22841" y1="53172" x2="22841" y2="53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11" y="-176711"/>
            <a:ext cx="5142735" cy="50667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C8C669-7754-46DD-AD3D-47CC6EA36F58}"/>
              </a:ext>
            </a:extLst>
          </p:cNvPr>
          <p:cNvSpPr txBox="1"/>
          <p:nvPr/>
        </p:nvSpPr>
        <p:spPr>
          <a:xfrm>
            <a:off x="4648382" y="1845598"/>
            <a:ext cx="26889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 err="1">
                <a:ln w="9525">
                  <a:solidFill>
                    <a:srgbClr val="92D05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GB" sz="4400" b="1" dirty="0">
                <a:ln w="9525">
                  <a:solidFill>
                    <a:srgbClr val="92D05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ln w="9525">
                  <a:solidFill>
                    <a:srgbClr val="92D05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GB" sz="4400" b="1" dirty="0">
              <a:ln w="9525">
                <a:solidFill>
                  <a:srgbClr val="92D05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CFBD5DE-D59B-4F10-AD9A-B856B04511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409867" y="2051096"/>
            <a:ext cx="47625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9E70F0-E755-4321-92EE-2034F2D74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3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92CFAD-B786-4411-96F1-51A6A71E2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203"/>
            <a:ext cx="12325692" cy="69332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490330" y="1883706"/>
            <a:ext cx="5062330" cy="26161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lope"/>
          </a:sp3d>
        </p:spPr>
        <p:txBody>
          <a:bodyPr wrap="square">
            <a:spAutoFit/>
          </a:bodyPr>
          <a:lstStyle/>
          <a:p>
            <a:pPr algn="ctr"/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32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শাহরিণা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বিণ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সুইটি</a:t>
            </a:r>
            <a:endParaRPr lang="en-GB" sz="32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8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GB" sz="28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GB" sz="28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4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চরমোনাই</a:t>
            </a:r>
            <a:r>
              <a:rPr lang="en-GB" sz="24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GB" sz="24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GB" sz="24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GB" sz="24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GB" sz="24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4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GB" sz="24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4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endParaRPr lang="en-GB" sz="24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24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en-GB" sz="32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5AA9A-F6F2-4469-A1EE-447BB2EEFDF5}"/>
              </a:ext>
            </a:extLst>
          </p:cNvPr>
          <p:cNvSpPr txBox="1"/>
          <p:nvPr/>
        </p:nvSpPr>
        <p:spPr>
          <a:xfrm>
            <a:off x="6341165" y="1872350"/>
            <a:ext cx="5062330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lope"/>
          </a:sp3d>
        </p:spPr>
        <p:txBody>
          <a:bodyPr wrap="square">
            <a:spAutoFit/>
          </a:bodyPr>
          <a:lstStyle/>
          <a:p>
            <a:pPr algn="ctr"/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32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২য়</a:t>
            </a:r>
          </a:p>
          <a:p>
            <a:pPr algn="ctr"/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GB" sz="32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GB" sz="32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GB" sz="32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8393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060BC70-0D03-4DDA-99B0-6848C4DEE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203"/>
            <a:ext cx="12325692" cy="69332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F32C9B-7DEE-4807-A47A-CDE9EBC67F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6"/>
          <a:stretch/>
        </p:blipFill>
        <p:spPr>
          <a:xfrm>
            <a:off x="3677286" y="2366821"/>
            <a:ext cx="2485560" cy="2124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মুক্তিযুদ্ধের ছবি - Home | Facebook">
            <a:extLst>
              <a:ext uri="{FF2B5EF4-FFF2-40B4-BE49-F238E27FC236}">
                <a16:creationId xmlns:a16="http://schemas.microsoft.com/office/drawing/2014/main" id="{4EC88B2D-F365-4C44-BEB6-9D1BECA23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806" y="2382276"/>
            <a:ext cx="2495980" cy="2124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C6797F-D624-4D09-B1E0-8B0598480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45" y="2382276"/>
            <a:ext cx="2495981" cy="2093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1523A0-4FDB-421F-85B4-186729E2D4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746" y="2382275"/>
            <a:ext cx="2524803" cy="2124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BD62B5-CA4A-4285-9BEE-3561B1635CFB}"/>
              </a:ext>
            </a:extLst>
          </p:cNvPr>
          <p:cNvSpPr txBox="1"/>
          <p:nvPr/>
        </p:nvSpPr>
        <p:spPr>
          <a:xfrm>
            <a:off x="2421199" y="753361"/>
            <a:ext cx="84018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GB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GB" sz="4400" dirty="0">
              <a:ln w="9525">
                <a:noFill/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EBC093-642C-4DB0-8B85-79D5C16398A4}"/>
              </a:ext>
            </a:extLst>
          </p:cNvPr>
          <p:cNvSpPr txBox="1"/>
          <p:nvPr/>
        </p:nvSpPr>
        <p:spPr>
          <a:xfrm>
            <a:off x="2078867" y="4981384"/>
            <a:ext cx="84018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GB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GB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GB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GB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33A0AB-709D-4DC8-B028-3A69647E81C1}"/>
              </a:ext>
            </a:extLst>
          </p:cNvPr>
          <p:cNvSpPr txBox="1"/>
          <p:nvPr/>
        </p:nvSpPr>
        <p:spPr>
          <a:xfrm>
            <a:off x="2517680" y="5012292"/>
            <a:ext cx="84018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GB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GB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096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3F612-2AFA-4E45-AFE5-07CDFE59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2451652" y="2028616"/>
            <a:ext cx="728869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GB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GB" sz="4400" dirty="0">
              <a:ln w="9525">
                <a:noFill/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GB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en-GB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GB" sz="4400" dirty="0">
              <a:ln w="9525">
                <a:noFill/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বিপদ</a:t>
            </a:r>
            <a:r>
              <a:rPr lang="en-GB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GB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………. </a:t>
            </a:r>
            <a:r>
              <a:rPr lang="en-GB" sz="4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সোনালি</a:t>
            </a:r>
            <a:r>
              <a:rPr lang="en-GB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GB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BM" sz="4400" dirty="0">
              <a:ln w="9525">
                <a:noFill/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4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C1648C-CAAE-4F0A-8D46-437E623932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" t="8761" r="5205" b="884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5088835" y="602226"/>
            <a:ext cx="2266122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40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4BBAC4-800B-49C9-BF5C-E24D8FE2E1D1}"/>
              </a:ext>
            </a:extLst>
          </p:cNvPr>
          <p:cNvSpPr/>
          <p:nvPr/>
        </p:nvSpPr>
        <p:spPr>
          <a:xfrm>
            <a:off x="1311965" y="1787273"/>
            <a:ext cx="10389705" cy="768627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২.২.১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F8ED5E18-D665-40AC-919C-E80C8D6B7A53}"/>
              </a:ext>
            </a:extLst>
          </p:cNvPr>
          <p:cNvSpPr/>
          <p:nvPr/>
        </p:nvSpPr>
        <p:spPr>
          <a:xfrm rot="5400000">
            <a:off x="374373" y="1883352"/>
            <a:ext cx="1033670" cy="841513"/>
          </a:xfrm>
          <a:prstGeom prst="chevron">
            <a:avLst>
              <a:gd name="adj" fmla="val 33750"/>
            </a:avLst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32BCAF40-F975-486D-9673-F4F0F408B435}"/>
              </a:ext>
            </a:extLst>
          </p:cNvPr>
          <p:cNvSpPr/>
          <p:nvPr/>
        </p:nvSpPr>
        <p:spPr>
          <a:xfrm rot="5400000">
            <a:off x="394251" y="2850758"/>
            <a:ext cx="1033670" cy="841513"/>
          </a:xfrm>
          <a:prstGeom prst="chevron">
            <a:avLst>
              <a:gd name="adj" fmla="val 33750"/>
            </a:avLst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C9C169-053E-4FEC-92A5-529FAE3BE772}"/>
              </a:ext>
            </a:extLst>
          </p:cNvPr>
          <p:cNvSpPr/>
          <p:nvPr/>
        </p:nvSpPr>
        <p:spPr>
          <a:xfrm>
            <a:off x="1351721" y="2751600"/>
            <a:ext cx="10389705" cy="768627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28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যুক্তবর্ণের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E7DE68-E3E9-450C-B794-E266476BFF32}"/>
              </a:ext>
            </a:extLst>
          </p:cNvPr>
          <p:cNvSpPr/>
          <p:nvPr/>
        </p:nvSpPr>
        <p:spPr>
          <a:xfrm>
            <a:off x="1311964" y="3709001"/>
            <a:ext cx="10389705" cy="768627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GB" sz="2800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২.৫.৪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বর্ণনামূলক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B64E61E0-C6CF-47C1-93EA-CEA151FFDF9C}"/>
              </a:ext>
            </a:extLst>
          </p:cNvPr>
          <p:cNvSpPr/>
          <p:nvPr/>
        </p:nvSpPr>
        <p:spPr>
          <a:xfrm rot="5400000">
            <a:off x="394250" y="3795076"/>
            <a:ext cx="1033670" cy="841513"/>
          </a:xfrm>
          <a:prstGeom prst="chevron">
            <a:avLst>
              <a:gd name="adj" fmla="val 33750"/>
            </a:avLst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56BA91-D620-4DE5-A009-6791C1407268}"/>
              </a:ext>
            </a:extLst>
          </p:cNvPr>
          <p:cNvSpPr/>
          <p:nvPr/>
        </p:nvSpPr>
        <p:spPr>
          <a:xfrm>
            <a:off x="1331842" y="4666403"/>
            <a:ext cx="10389705" cy="768627"/>
          </a:xfrm>
          <a:prstGeom prst="rect">
            <a:avLst/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en-GB" sz="2800" dirty="0" err="1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১.৪.২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E6DE7626-A25C-48C0-BE5A-F43F3292EA22}"/>
              </a:ext>
            </a:extLst>
          </p:cNvPr>
          <p:cNvSpPr/>
          <p:nvPr/>
        </p:nvSpPr>
        <p:spPr>
          <a:xfrm rot="5400000">
            <a:off x="374372" y="4762481"/>
            <a:ext cx="1033670" cy="841513"/>
          </a:xfrm>
          <a:prstGeom prst="chevron">
            <a:avLst>
              <a:gd name="adj" fmla="val 33750"/>
            </a:avLst>
          </a:prstGeom>
          <a:gradFill flip="none" rotWithShape="1">
            <a:gsLst>
              <a:gs pos="0">
                <a:srgbClr val="99CC00">
                  <a:shade val="30000"/>
                  <a:satMod val="115000"/>
                </a:srgbClr>
              </a:gs>
              <a:gs pos="50000">
                <a:srgbClr val="99CC00">
                  <a:shade val="67500"/>
                  <a:satMod val="115000"/>
                </a:srgbClr>
              </a:gs>
              <a:gs pos="100000">
                <a:srgbClr val="99CC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M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3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1" grpId="0" animBg="1"/>
      <p:bldP spid="10" grpId="0" animBg="1"/>
      <p:bldP spid="6" grpId="0" animBg="1"/>
      <p:bldP spid="8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3F612-2AFA-4E45-AFE5-07CDFE590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2451652" y="2585208"/>
            <a:ext cx="72886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GB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পড়েছিলাম</a:t>
            </a:r>
            <a:r>
              <a:rPr lang="en-GB" sz="4400" dirty="0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400" dirty="0" err="1">
                <a:ln w="9525">
                  <a:noFill/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endParaRPr lang="en-GB" sz="4400" dirty="0">
              <a:ln w="9525">
                <a:noFill/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5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83EBB8-B64F-4C26-A729-1247DA0CB6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" t="8761" r="5205" b="884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693919" y="1019771"/>
            <a:ext cx="1080416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বইর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৬৩ </a:t>
            </a:r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শোনো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30B9C-1985-4175-88E5-84077A0D9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81" y="3111151"/>
            <a:ext cx="4527030" cy="33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37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DDEF1E-2B5E-4B9D-8BDA-F6D45BF0C5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" t="8761" r="5205" b="884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4267199" y="2655487"/>
            <a:ext cx="30721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60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endParaRPr lang="en-GB" sz="6000" b="1" dirty="0">
              <a:ln w="9525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81E06F9-F06E-4285-B7E9-C6B75E6EB263}"/>
              </a:ext>
            </a:extLst>
          </p:cNvPr>
          <p:cNvSpPr/>
          <p:nvPr/>
        </p:nvSpPr>
        <p:spPr>
          <a:xfrm>
            <a:off x="1749287" y="778954"/>
            <a:ext cx="2623930" cy="24443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BM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F5D668-FF74-4E58-822F-1FC2DD55A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78" y="1656521"/>
            <a:ext cx="3695144" cy="375139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9078780C-EA91-4DEF-ACDF-A12F0DCBB774}"/>
              </a:ext>
            </a:extLst>
          </p:cNvPr>
          <p:cNvSpPr/>
          <p:nvPr/>
        </p:nvSpPr>
        <p:spPr>
          <a:xfrm>
            <a:off x="7233283" y="3789497"/>
            <a:ext cx="2623930" cy="249716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শত্রু</a:t>
            </a:r>
            <a:endParaRPr lang="en-BM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74C7491-DF15-45E6-A9A1-9D555D601AE7}"/>
              </a:ext>
            </a:extLst>
          </p:cNvPr>
          <p:cNvSpPr/>
          <p:nvPr/>
        </p:nvSpPr>
        <p:spPr>
          <a:xfrm>
            <a:off x="7297481" y="831418"/>
            <a:ext cx="2623930" cy="249716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endParaRPr lang="en-BM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AA38C11-E078-49E6-949A-C522A1CEA232}"/>
              </a:ext>
            </a:extLst>
          </p:cNvPr>
          <p:cNvSpPr/>
          <p:nvPr/>
        </p:nvSpPr>
        <p:spPr>
          <a:xfrm>
            <a:off x="1901687" y="4002232"/>
            <a:ext cx="2574282" cy="249716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BM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0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E55767-370C-4FF3-907E-A8092C3789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" t="8761" r="5205" b="884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515C97-F2E4-46C6-99DA-F3CC193B19DC}"/>
              </a:ext>
            </a:extLst>
          </p:cNvPr>
          <p:cNvSpPr txBox="1"/>
          <p:nvPr/>
        </p:nvSpPr>
        <p:spPr>
          <a:xfrm>
            <a:off x="3339301" y="499248"/>
            <a:ext cx="57646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u="sng" dirty="0" err="1">
                <a:ln w="9525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GB" sz="6000" b="1" u="sng" dirty="0">
                <a:ln w="9525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6000" b="1" u="sng" dirty="0" err="1">
                <a:ln w="9525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GB" sz="6000" b="1" u="sng" dirty="0">
                <a:ln w="9525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u="sng" dirty="0" err="1">
                <a:ln w="9525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GB" sz="6000" b="1" u="sng" dirty="0">
                <a:ln w="9525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u="sng" dirty="0" err="1">
                <a:ln w="9525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GB" sz="6000" b="1" u="sng" dirty="0">
              <a:ln w="9525">
                <a:solidFill>
                  <a:srgbClr val="00B050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5A15AC-B283-4598-9991-19FA7D165B46}"/>
              </a:ext>
            </a:extLst>
          </p:cNvPr>
          <p:cNvGrpSpPr/>
          <p:nvPr/>
        </p:nvGrpSpPr>
        <p:grpSpPr>
          <a:xfrm>
            <a:off x="313387" y="1272208"/>
            <a:ext cx="2712526" cy="2395043"/>
            <a:chOff x="743718" y="1179466"/>
            <a:chExt cx="3262435" cy="25598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8BE3D4-A60D-452B-9F59-78499AA54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95019" y="1167162"/>
              <a:ext cx="2559834" cy="258444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67F731-B714-4D43-8951-88B41E441D8F}"/>
                </a:ext>
              </a:extLst>
            </p:cNvPr>
            <p:cNvSpPr txBox="1"/>
            <p:nvPr/>
          </p:nvSpPr>
          <p:spPr>
            <a:xfrm>
              <a:off x="743718" y="2075828"/>
              <a:ext cx="3262435" cy="9868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5400" b="1" dirty="0" err="1">
                  <a:ln w="9525">
                    <a:solidFill>
                      <a:srgbClr val="FFC000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কৌশল</a:t>
              </a:r>
              <a:endParaRPr lang="en-GB" sz="54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Frame 11">
            <a:extLst>
              <a:ext uri="{FF2B5EF4-FFF2-40B4-BE49-F238E27FC236}">
                <a16:creationId xmlns:a16="http://schemas.microsoft.com/office/drawing/2014/main" id="{6BB89B2A-56D9-48F2-933B-9583868D1A1D}"/>
              </a:ext>
            </a:extLst>
          </p:cNvPr>
          <p:cNvSpPr/>
          <p:nvPr/>
        </p:nvSpPr>
        <p:spPr>
          <a:xfrm>
            <a:off x="2757365" y="2014159"/>
            <a:ext cx="1864140" cy="1211746"/>
          </a:xfrm>
          <a:prstGeom prst="frame">
            <a:avLst>
              <a:gd name="adj1" fmla="val 6439"/>
            </a:avLst>
          </a:prstGeom>
          <a:gradFill>
            <a:gsLst>
              <a:gs pos="0">
                <a:srgbClr val="C00000"/>
              </a:gs>
              <a:gs pos="17000">
                <a:schemeClr val="accent1">
                  <a:lumMod val="45000"/>
                  <a:lumOff val="55000"/>
                </a:schemeClr>
              </a:gs>
              <a:gs pos="83000">
                <a:srgbClr val="FFC00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ফন্দি</a:t>
            </a:r>
            <a:endParaRPr lang="en-BM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FD81AD58-94D5-4682-B585-DA61964A1FF8}"/>
              </a:ext>
            </a:extLst>
          </p:cNvPr>
          <p:cNvSpPr/>
          <p:nvPr/>
        </p:nvSpPr>
        <p:spPr>
          <a:xfrm>
            <a:off x="8829842" y="2823127"/>
            <a:ext cx="2421078" cy="1211746"/>
          </a:xfrm>
          <a:prstGeom prst="frame">
            <a:avLst>
              <a:gd name="adj1" fmla="val 6439"/>
            </a:avLst>
          </a:prstGeom>
          <a:gradFill>
            <a:gsLst>
              <a:gs pos="0">
                <a:srgbClr val="C00000"/>
              </a:gs>
              <a:gs pos="17000">
                <a:schemeClr val="accent1">
                  <a:lumMod val="45000"/>
                  <a:lumOff val="55000"/>
                </a:schemeClr>
              </a:gs>
              <a:gs pos="83000">
                <a:srgbClr val="FFC00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অবিরাম</a:t>
            </a:r>
            <a:endParaRPr lang="en-BM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01540F2-B57A-4C77-BBE2-EC77E61B13B3}"/>
              </a:ext>
            </a:extLst>
          </p:cNvPr>
          <p:cNvGrpSpPr/>
          <p:nvPr/>
        </p:nvGrpSpPr>
        <p:grpSpPr>
          <a:xfrm>
            <a:off x="6220995" y="2110866"/>
            <a:ext cx="2421077" cy="2395044"/>
            <a:chOff x="1511713" y="3216610"/>
            <a:chExt cx="2606720" cy="257600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E1D0780-0934-47A5-8585-8FA45D800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527068" y="3201255"/>
              <a:ext cx="2576009" cy="260672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9C22F1-8676-4C17-BE7A-05DF93307801}"/>
                </a:ext>
              </a:extLst>
            </p:cNvPr>
            <p:cNvSpPr txBox="1"/>
            <p:nvPr/>
          </p:nvSpPr>
          <p:spPr>
            <a:xfrm>
              <a:off x="1533991" y="4020441"/>
              <a:ext cx="2584442" cy="993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5400" b="1" dirty="0" err="1">
                  <a:ln w="9525">
                    <a:solidFill>
                      <a:srgbClr val="FFC000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অনবরত</a:t>
              </a:r>
              <a:endParaRPr lang="en-GB" sz="54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92CF28-CD48-4441-98BA-7CF01BE57992}"/>
              </a:ext>
            </a:extLst>
          </p:cNvPr>
          <p:cNvGrpSpPr/>
          <p:nvPr/>
        </p:nvGrpSpPr>
        <p:grpSpPr>
          <a:xfrm>
            <a:off x="270514" y="3883245"/>
            <a:ext cx="2591955" cy="2300506"/>
            <a:chOff x="743718" y="1179466"/>
            <a:chExt cx="3262435" cy="255983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49F70CA-CDC8-471C-BDE5-F27D22362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95019" y="1167162"/>
              <a:ext cx="2559834" cy="258444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78A937-53C9-4DEE-B102-7E5841C412FD}"/>
                </a:ext>
              </a:extLst>
            </p:cNvPr>
            <p:cNvSpPr txBox="1"/>
            <p:nvPr/>
          </p:nvSpPr>
          <p:spPr>
            <a:xfrm>
              <a:off x="743718" y="2075828"/>
              <a:ext cx="3262435" cy="10274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5400" b="1" dirty="0" err="1">
                  <a:ln w="9525">
                    <a:solidFill>
                      <a:srgbClr val="FFC000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আড়াল</a:t>
              </a:r>
              <a:endParaRPr lang="en-GB" sz="5400" b="1" dirty="0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Frame 16">
            <a:extLst>
              <a:ext uri="{FF2B5EF4-FFF2-40B4-BE49-F238E27FC236}">
                <a16:creationId xmlns:a16="http://schemas.microsoft.com/office/drawing/2014/main" id="{C4F3FEBA-F4C5-4F69-825D-686AD7706DAA}"/>
              </a:ext>
            </a:extLst>
          </p:cNvPr>
          <p:cNvSpPr/>
          <p:nvPr/>
        </p:nvSpPr>
        <p:spPr>
          <a:xfrm>
            <a:off x="2593142" y="4688800"/>
            <a:ext cx="1864140" cy="1211746"/>
          </a:xfrm>
          <a:prstGeom prst="frame">
            <a:avLst>
              <a:gd name="adj1" fmla="val 6439"/>
            </a:avLst>
          </a:prstGeom>
          <a:gradFill>
            <a:gsLst>
              <a:gs pos="0">
                <a:srgbClr val="C00000"/>
              </a:gs>
              <a:gs pos="17000">
                <a:schemeClr val="accent1">
                  <a:lumMod val="45000"/>
                  <a:lumOff val="55000"/>
                </a:schemeClr>
              </a:gs>
              <a:gs pos="83000">
                <a:srgbClr val="FFC000"/>
              </a:gs>
              <a:gs pos="100000">
                <a:srgbClr val="C000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endParaRPr lang="en-BM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67E512-47FE-4DF0-B120-6B1144B6B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250018" y="355350"/>
            <a:ext cx="2658303" cy="1222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127B73-900B-49D9-B658-230B3B0520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1019142" y="4034692"/>
            <a:ext cx="1012452" cy="251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2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296</Words>
  <Application>Microsoft Office PowerPoint</Application>
  <PresentationFormat>Widescreen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Subha Sandhya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Shahrina Bin Sweety</cp:lastModifiedBy>
  <cp:revision>128</cp:revision>
  <dcterms:created xsi:type="dcterms:W3CDTF">2020-08-21T10:39:13Z</dcterms:created>
  <dcterms:modified xsi:type="dcterms:W3CDTF">2020-11-12T18:49:35Z</dcterms:modified>
</cp:coreProperties>
</file>