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57" r:id="rId4"/>
    <p:sldId id="278" r:id="rId5"/>
    <p:sldId id="282" r:id="rId6"/>
    <p:sldId id="258" r:id="rId7"/>
    <p:sldId id="259" r:id="rId8"/>
    <p:sldId id="269" r:id="rId9"/>
    <p:sldId id="260" r:id="rId10"/>
    <p:sldId id="272" r:id="rId11"/>
    <p:sldId id="284" r:id="rId12"/>
    <p:sldId id="273" r:id="rId13"/>
    <p:sldId id="285" r:id="rId14"/>
    <p:sldId id="286" r:id="rId15"/>
    <p:sldId id="287" r:id="rId16"/>
    <p:sldId id="274" r:id="rId17"/>
    <p:sldId id="275" r:id="rId18"/>
    <p:sldId id="276" r:id="rId19"/>
    <p:sldId id="280" r:id="rId20"/>
    <p:sldId id="281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1116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image" Target="../media/image60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8A3DB-C813-48B1-B9E1-B483BBDEB59B}" type="doc">
      <dgm:prSet loTypeId="urn:microsoft.com/office/officeart/2005/8/layout/matrix1" loCatId="matrix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ECCF52C-14F5-49AB-B542-20CD2D967BB7}">
      <dgm:prSet phldrT="[Text]" custT="1"/>
      <dgm:spPr/>
      <dgm:t>
        <a:bodyPr/>
        <a:lstStyle/>
        <a:p>
          <a:r>
            <a:rPr lang="bn-IN" sz="3600" dirty="0" smtClean="0"/>
            <a:t>শিখনফল</a:t>
          </a:r>
          <a:endParaRPr lang="en-US" sz="3600" dirty="0"/>
        </a:p>
      </dgm:t>
    </dgm:pt>
    <dgm:pt modelId="{D49B1EA9-D720-49AC-B661-B6C0162618A1}" type="parTrans" cxnId="{5AE6B9E1-190B-4DA0-ACA4-E6A98AD742E1}">
      <dgm:prSet/>
      <dgm:spPr/>
      <dgm:t>
        <a:bodyPr/>
        <a:lstStyle/>
        <a:p>
          <a:endParaRPr lang="en-US"/>
        </a:p>
      </dgm:t>
    </dgm:pt>
    <dgm:pt modelId="{E0941B12-C894-4F38-B68E-64AC4B6AEB56}" type="sibTrans" cxnId="{5AE6B9E1-190B-4DA0-ACA4-E6A98AD742E1}">
      <dgm:prSet/>
      <dgm:spPr/>
      <dgm:t>
        <a:bodyPr/>
        <a:lstStyle/>
        <a:p>
          <a:endParaRPr lang="en-US"/>
        </a:p>
      </dgm:t>
    </dgm:pt>
    <dgm:pt modelId="{AF256621-4E7C-4110-AB73-A43901F95132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কণিক কী ব্যাখ্যা করতে পারবে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A130CE-E99D-424A-B365-0CD42F01DD46}" type="parTrans" cxnId="{E0793E94-3802-4169-8FDC-6576DDE02B8A}">
      <dgm:prSet/>
      <dgm:spPr/>
      <dgm:t>
        <a:bodyPr/>
        <a:lstStyle/>
        <a:p>
          <a:endParaRPr lang="en-US"/>
        </a:p>
      </dgm:t>
    </dgm:pt>
    <dgm:pt modelId="{6B5C06E7-CB16-4B74-B04C-E6F6F88A3AA6}" type="sibTrans" cxnId="{E0793E94-3802-4169-8FDC-6576DDE02B8A}">
      <dgm:prSet/>
      <dgm:spPr/>
      <dgm:t>
        <a:bodyPr/>
        <a:lstStyle/>
        <a:p>
          <a:endParaRPr lang="en-US"/>
        </a:p>
      </dgm:t>
    </dgm:pt>
    <dgm:pt modelId="{6ADF5BD8-3168-4599-9415-6E017E704CAA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উপকেন্দ্র,উৎকেন্দ্রিকতা,দ্বিকাক্ষ ও অক্ষরেখা ব্যাখ্যা করতে পারবে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A03D34-83A6-4453-B7E1-6B03616CB8D4}" type="parTrans" cxnId="{5F0089CE-128E-44CF-984B-A088F2CFBDC5}">
      <dgm:prSet/>
      <dgm:spPr/>
      <dgm:t>
        <a:bodyPr/>
        <a:lstStyle/>
        <a:p>
          <a:endParaRPr lang="en-US"/>
        </a:p>
      </dgm:t>
    </dgm:pt>
    <dgm:pt modelId="{2A43E430-8000-4499-9270-F4134BFACCF9}" type="sibTrans" cxnId="{5F0089CE-128E-44CF-984B-A088F2CFBDC5}">
      <dgm:prSet/>
      <dgm:spPr/>
      <dgm:t>
        <a:bodyPr/>
        <a:lstStyle/>
        <a:p>
          <a:endParaRPr lang="en-US"/>
        </a:p>
      </dgm:t>
    </dgm:pt>
    <dgm:pt modelId="{B76D2F03-D124-43CE-A97B-AF4BA3BFE646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বৃত্ত,পরাবৃত্ত,উপবৃত্ত,অধিবৃত্ত চিহ্নিত করতে পারবে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83583C-C618-4B3E-8F41-DA5333B48DF6}" type="parTrans" cxnId="{23BE620B-B9FE-4081-BC45-8741763A427D}">
      <dgm:prSet/>
      <dgm:spPr/>
      <dgm:t>
        <a:bodyPr/>
        <a:lstStyle/>
        <a:p>
          <a:endParaRPr lang="en-US"/>
        </a:p>
      </dgm:t>
    </dgm:pt>
    <dgm:pt modelId="{4B3808EE-E64B-4E59-83AF-042D607CFFD3}" type="sibTrans" cxnId="{23BE620B-B9FE-4081-BC45-8741763A427D}">
      <dgm:prSet/>
      <dgm:spPr/>
      <dgm:t>
        <a:bodyPr/>
        <a:lstStyle/>
        <a:p>
          <a:endParaRPr lang="en-US"/>
        </a:p>
      </dgm:t>
    </dgm:pt>
    <dgm:pt modelId="{2A594D55-7283-4FA6-8D15-01FC7745B66E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কোণকের ও তলের ছেদ হিসেবে কণিক ব্যাখ্যা করতে পারবে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80BAB0-A887-4BA1-95C7-23BC46521D64}" type="parTrans" cxnId="{ADCEDBF4-E473-42AF-8695-08626ED3536C}">
      <dgm:prSet/>
      <dgm:spPr/>
      <dgm:t>
        <a:bodyPr/>
        <a:lstStyle/>
        <a:p>
          <a:endParaRPr lang="en-US"/>
        </a:p>
      </dgm:t>
    </dgm:pt>
    <dgm:pt modelId="{865C1BD2-67C8-4B10-BD25-690C9BE54882}" type="sibTrans" cxnId="{ADCEDBF4-E473-42AF-8695-08626ED3536C}">
      <dgm:prSet/>
      <dgm:spPr/>
      <dgm:t>
        <a:bodyPr/>
        <a:lstStyle/>
        <a:p>
          <a:endParaRPr lang="en-US"/>
        </a:p>
      </dgm:t>
    </dgm:pt>
    <dgm:pt modelId="{19F36AB8-8450-4968-BDB1-5CEDFF58E5B0}" type="pres">
      <dgm:prSet presAssocID="{7598A3DB-C813-48B1-B9E1-B483BBDEB59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6C82A3-84D8-4B21-A2D9-6F17D84C292D}" type="pres">
      <dgm:prSet presAssocID="{7598A3DB-C813-48B1-B9E1-B483BBDEB59B}" presName="matrix" presStyleCnt="0"/>
      <dgm:spPr/>
    </dgm:pt>
    <dgm:pt modelId="{843DD35A-45F8-4E5B-95E6-00E444D466FF}" type="pres">
      <dgm:prSet presAssocID="{7598A3DB-C813-48B1-B9E1-B483BBDEB59B}" presName="tile1" presStyleLbl="node1" presStyleIdx="0" presStyleCnt="4"/>
      <dgm:spPr/>
      <dgm:t>
        <a:bodyPr/>
        <a:lstStyle/>
        <a:p>
          <a:endParaRPr lang="en-US"/>
        </a:p>
      </dgm:t>
    </dgm:pt>
    <dgm:pt modelId="{158997C4-D858-4636-98EE-12A282CE2886}" type="pres">
      <dgm:prSet presAssocID="{7598A3DB-C813-48B1-B9E1-B483BBDEB59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961C6-5086-47C1-AC6F-949D04B9BEB8}" type="pres">
      <dgm:prSet presAssocID="{7598A3DB-C813-48B1-B9E1-B483BBDEB59B}" presName="tile2" presStyleLbl="node1" presStyleIdx="1" presStyleCnt="4"/>
      <dgm:spPr/>
      <dgm:t>
        <a:bodyPr/>
        <a:lstStyle/>
        <a:p>
          <a:endParaRPr lang="en-US"/>
        </a:p>
      </dgm:t>
    </dgm:pt>
    <dgm:pt modelId="{8E92C74A-41E7-4869-ADC4-43521453A08D}" type="pres">
      <dgm:prSet presAssocID="{7598A3DB-C813-48B1-B9E1-B483BBDEB59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CE64C-3780-4756-9627-7FB1368952A7}" type="pres">
      <dgm:prSet presAssocID="{7598A3DB-C813-48B1-B9E1-B483BBDEB59B}" presName="tile3" presStyleLbl="node1" presStyleIdx="2" presStyleCnt="4"/>
      <dgm:spPr/>
      <dgm:t>
        <a:bodyPr/>
        <a:lstStyle/>
        <a:p>
          <a:endParaRPr lang="en-US"/>
        </a:p>
      </dgm:t>
    </dgm:pt>
    <dgm:pt modelId="{E279681C-36E3-4F98-A814-B14D52BD8C83}" type="pres">
      <dgm:prSet presAssocID="{7598A3DB-C813-48B1-B9E1-B483BBDEB59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4D4B0-BA23-42ED-9713-C2350971EFB3}" type="pres">
      <dgm:prSet presAssocID="{7598A3DB-C813-48B1-B9E1-B483BBDEB59B}" presName="tile4" presStyleLbl="node1" presStyleIdx="3" presStyleCnt="4" custLinFactNeighborY="0"/>
      <dgm:spPr/>
      <dgm:t>
        <a:bodyPr/>
        <a:lstStyle/>
        <a:p>
          <a:endParaRPr lang="en-US"/>
        </a:p>
      </dgm:t>
    </dgm:pt>
    <dgm:pt modelId="{988FF1CD-0D81-466E-B66A-980656DE776C}" type="pres">
      <dgm:prSet presAssocID="{7598A3DB-C813-48B1-B9E1-B483BBDEB59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8C863-95BE-44E5-BBD2-C35C61EBA982}" type="pres">
      <dgm:prSet presAssocID="{7598A3DB-C813-48B1-B9E1-B483BBDEB59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997D1B4-A622-487E-9F8E-8DCB3CDE36F7}" type="presOf" srcId="{2A594D55-7283-4FA6-8D15-01FC7745B66E}" destId="{0524D4B0-BA23-42ED-9713-C2350971EFB3}" srcOrd="0" destOrd="0" presId="urn:microsoft.com/office/officeart/2005/8/layout/matrix1"/>
    <dgm:cxn modelId="{4355C31E-E24E-440B-845B-CAB75AE7D06F}" type="presOf" srcId="{6ADF5BD8-3168-4599-9415-6E017E704CAA}" destId="{5BE961C6-5086-47C1-AC6F-949D04B9BEB8}" srcOrd="0" destOrd="0" presId="urn:microsoft.com/office/officeart/2005/8/layout/matrix1"/>
    <dgm:cxn modelId="{E0793E94-3802-4169-8FDC-6576DDE02B8A}" srcId="{5ECCF52C-14F5-49AB-B542-20CD2D967BB7}" destId="{AF256621-4E7C-4110-AB73-A43901F95132}" srcOrd="0" destOrd="0" parTransId="{2EA130CE-E99D-424A-B365-0CD42F01DD46}" sibTransId="{6B5C06E7-CB16-4B74-B04C-E6F6F88A3AA6}"/>
    <dgm:cxn modelId="{C13A1F04-CB22-4E49-9990-E940FF5FAB04}" type="presOf" srcId="{7598A3DB-C813-48B1-B9E1-B483BBDEB59B}" destId="{19F36AB8-8450-4968-BDB1-5CEDFF58E5B0}" srcOrd="0" destOrd="0" presId="urn:microsoft.com/office/officeart/2005/8/layout/matrix1"/>
    <dgm:cxn modelId="{DB119F4B-6B20-4EA7-B826-08134CE2EA9F}" type="presOf" srcId="{6ADF5BD8-3168-4599-9415-6E017E704CAA}" destId="{8E92C74A-41E7-4869-ADC4-43521453A08D}" srcOrd="1" destOrd="0" presId="urn:microsoft.com/office/officeart/2005/8/layout/matrix1"/>
    <dgm:cxn modelId="{455A85FC-1623-4549-B278-5F8679B33668}" type="presOf" srcId="{AF256621-4E7C-4110-AB73-A43901F95132}" destId="{158997C4-D858-4636-98EE-12A282CE2886}" srcOrd="1" destOrd="0" presId="urn:microsoft.com/office/officeart/2005/8/layout/matrix1"/>
    <dgm:cxn modelId="{F6822F5A-F7F9-4746-86E2-DEBAF4AB57FD}" type="presOf" srcId="{B76D2F03-D124-43CE-A97B-AF4BA3BFE646}" destId="{91ACE64C-3780-4756-9627-7FB1368952A7}" srcOrd="0" destOrd="0" presId="urn:microsoft.com/office/officeart/2005/8/layout/matrix1"/>
    <dgm:cxn modelId="{5AE6B9E1-190B-4DA0-ACA4-E6A98AD742E1}" srcId="{7598A3DB-C813-48B1-B9E1-B483BBDEB59B}" destId="{5ECCF52C-14F5-49AB-B542-20CD2D967BB7}" srcOrd="0" destOrd="0" parTransId="{D49B1EA9-D720-49AC-B661-B6C0162618A1}" sibTransId="{E0941B12-C894-4F38-B68E-64AC4B6AEB56}"/>
    <dgm:cxn modelId="{ADCEDBF4-E473-42AF-8695-08626ED3536C}" srcId="{5ECCF52C-14F5-49AB-B542-20CD2D967BB7}" destId="{2A594D55-7283-4FA6-8D15-01FC7745B66E}" srcOrd="3" destOrd="0" parTransId="{FC80BAB0-A887-4BA1-95C7-23BC46521D64}" sibTransId="{865C1BD2-67C8-4B10-BD25-690C9BE54882}"/>
    <dgm:cxn modelId="{5F0089CE-128E-44CF-984B-A088F2CFBDC5}" srcId="{5ECCF52C-14F5-49AB-B542-20CD2D967BB7}" destId="{6ADF5BD8-3168-4599-9415-6E017E704CAA}" srcOrd="1" destOrd="0" parTransId="{B8A03D34-83A6-4453-B7E1-6B03616CB8D4}" sibTransId="{2A43E430-8000-4499-9270-F4134BFACCF9}"/>
    <dgm:cxn modelId="{B293DEEF-2BF9-486E-8C12-0B0F22FC43FE}" type="presOf" srcId="{5ECCF52C-14F5-49AB-B542-20CD2D967BB7}" destId="{2E38C863-95BE-44E5-BBD2-C35C61EBA982}" srcOrd="0" destOrd="0" presId="urn:microsoft.com/office/officeart/2005/8/layout/matrix1"/>
    <dgm:cxn modelId="{8218F60B-79AC-454B-8149-C5A1BA110F60}" type="presOf" srcId="{AF256621-4E7C-4110-AB73-A43901F95132}" destId="{843DD35A-45F8-4E5B-95E6-00E444D466FF}" srcOrd="0" destOrd="0" presId="urn:microsoft.com/office/officeart/2005/8/layout/matrix1"/>
    <dgm:cxn modelId="{23BE620B-B9FE-4081-BC45-8741763A427D}" srcId="{5ECCF52C-14F5-49AB-B542-20CD2D967BB7}" destId="{B76D2F03-D124-43CE-A97B-AF4BA3BFE646}" srcOrd="2" destOrd="0" parTransId="{6783583C-C618-4B3E-8F41-DA5333B48DF6}" sibTransId="{4B3808EE-E64B-4E59-83AF-042D607CFFD3}"/>
    <dgm:cxn modelId="{6A16FB0B-B2C9-4F86-9571-F4EAD6C64CCB}" type="presOf" srcId="{B76D2F03-D124-43CE-A97B-AF4BA3BFE646}" destId="{E279681C-36E3-4F98-A814-B14D52BD8C83}" srcOrd="1" destOrd="0" presId="urn:microsoft.com/office/officeart/2005/8/layout/matrix1"/>
    <dgm:cxn modelId="{32AE4994-BED8-482B-8C90-256944B1C664}" type="presOf" srcId="{2A594D55-7283-4FA6-8D15-01FC7745B66E}" destId="{988FF1CD-0D81-466E-B66A-980656DE776C}" srcOrd="1" destOrd="0" presId="urn:microsoft.com/office/officeart/2005/8/layout/matrix1"/>
    <dgm:cxn modelId="{E4F26962-AC73-4C5F-89D6-9B6DBDBC4227}" type="presParOf" srcId="{19F36AB8-8450-4968-BDB1-5CEDFF58E5B0}" destId="{2A6C82A3-84D8-4B21-A2D9-6F17D84C292D}" srcOrd="0" destOrd="0" presId="urn:microsoft.com/office/officeart/2005/8/layout/matrix1"/>
    <dgm:cxn modelId="{F7D921BF-5187-445A-9911-9F019A956925}" type="presParOf" srcId="{2A6C82A3-84D8-4B21-A2D9-6F17D84C292D}" destId="{843DD35A-45F8-4E5B-95E6-00E444D466FF}" srcOrd="0" destOrd="0" presId="urn:microsoft.com/office/officeart/2005/8/layout/matrix1"/>
    <dgm:cxn modelId="{D17B3C2E-7369-47FD-B6F7-92FBC8EDCB1E}" type="presParOf" srcId="{2A6C82A3-84D8-4B21-A2D9-6F17D84C292D}" destId="{158997C4-D858-4636-98EE-12A282CE2886}" srcOrd="1" destOrd="0" presId="urn:microsoft.com/office/officeart/2005/8/layout/matrix1"/>
    <dgm:cxn modelId="{575AAC82-4857-4879-A52F-D9B53142B42F}" type="presParOf" srcId="{2A6C82A3-84D8-4B21-A2D9-6F17D84C292D}" destId="{5BE961C6-5086-47C1-AC6F-949D04B9BEB8}" srcOrd="2" destOrd="0" presId="urn:microsoft.com/office/officeart/2005/8/layout/matrix1"/>
    <dgm:cxn modelId="{713AA974-2D80-40EF-97BA-1110D8B0AFA0}" type="presParOf" srcId="{2A6C82A3-84D8-4B21-A2D9-6F17D84C292D}" destId="{8E92C74A-41E7-4869-ADC4-43521453A08D}" srcOrd="3" destOrd="0" presId="urn:microsoft.com/office/officeart/2005/8/layout/matrix1"/>
    <dgm:cxn modelId="{54CE5AA6-5704-414B-A92E-D4135D85E2D9}" type="presParOf" srcId="{2A6C82A3-84D8-4B21-A2D9-6F17D84C292D}" destId="{91ACE64C-3780-4756-9627-7FB1368952A7}" srcOrd="4" destOrd="0" presId="urn:microsoft.com/office/officeart/2005/8/layout/matrix1"/>
    <dgm:cxn modelId="{1D02EFE2-E4B2-40C9-8DDE-FE80B305729B}" type="presParOf" srcId="{2A6C82A3-84D8-4B21-A2D9-6F17D84C292D}" destId="{E279681C-36E3-4F98-A814-B14D52BD8C83}" srcOrd="5" destOrd="0" presId="urn:microsoft.com/office/officeart/2005/8/layout/matrix1"/>
    <dgm:cxn modelId="{47646E13-7569-4EBD-949B-E65B3113BF78}" type="presParOf" srcId="{2A6C82A3-84D8-4B21-A2D9-6F17D84C292D}" destId="{0524D4B0-BA23-42ED-9713-C2350971EFB3}" srcOrd="6" destOrd="0" presId="urn:microsoft.com/office/officeart/2005/8/layout/matrix1"/>
    <dgm:cxn modelId="{D1000F58-3EF5-41E1-BEF9-C2FF3CF54240}" type="presParOf" srcId="{2A6C82A3-84D8-4B21-A2D9-6F17D84C292D}" destId="{988FF1CD-0D81-466E-B66A-980656DE776C}" srcOrd="7" destOrd="0" presId="urn:microsoft.com/office/officeart/2005/8/layout/matrix1"/>
    <dgm:cxn modelId="{860CA3C0-59A6-42F0-9F0E-173FBD0E318D}" type="presParOf" srcId="{19F36AB8-8450-4968-BDB1-5CEDFF58E5B0}" destId="{2E38C863-95BE-44E5-BBD2-C35C61EBA98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4720B-69B8-47E6-B1A5-0BF15D7E3FA4}" type="doc">
      <dgm:prSet loTypeId="urn:microsoft.com/office/officeart/2005/8/layout/StepDown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18C21-1E7B-46D4-B63A-4F3745D9CC5F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শিখন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B016C8-212E-4EA5-9012-69C0DB5F46B6}" type="parTrans" cxnId="{3B8DB902-6886-4F2A-936F-EB86C8EC32E9}">
      <dgm:prSet/>
      <dgm:spPr/>
      <dgm:t>
        <a:bodyPr/>
        <a:lstStyle/>
        <a:p>
          <a:endParaRPr lang="en-US"/>
        </a:p>
      </dgm:t>
    </dgm:pt>
    <dgm:pt modelId="{5B70536B-49E8-4DB8-B553-6AC21FC78323}" type="sibTrans" cxnId="{3B8DB902-6886-4F2A-936F-EB86C8EC32E9}">
      <dgm:prSet/>
      <dgm:spPr/>
      <dgm:t>
        <a:bodyPr/>
        <a:lstStyle/>
        <a:p>
          <a:endParaRPr lang="en-US"/>
        </a:p>
      </dgm:t>
    </dgm:pt>
    <dgm:pt modelId="{F981E2E9-E639-46E6-9B37-1F9065EC00C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শেখানো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F34904-947D-42CB-8224-F0B14CB1E919}" type="parTrans" cxnId="{E9DA5638-DA40-46F2-9252-8344087938C4}">
      <dgm:prSet/>
      <dgm:spPr/>
      <dgm:t>
        <a:bodyPr/>
        <a:lstStyle/>
        <a:p>
          <a:endParaRPr lang="en-US"/>
        </a:p>
      </dgm:t>
    </dgm:pt>
    <dgm:pt modelId="{01D3EF89-CE99-4A3B-9089-EDCD753D0263}" type="sibTrans" cxnId="{E9DA5638-DA40-46F2-9252-8344087938C4}">
      <dgm:prSet/>
      <dgm:spPr/>
      <dgm:t>
        <a:bodyPr/>
        <a:lstStyle/>
        <a:p>
          <a:endParaRPr lang="en-US"/>
        </a:p>
      </dgm:t>
    </dgm:pt>
    <dgm:pt modelId="{A69E3B11-D503-4C53-8375-C411CF9AAD89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কার্যক্রম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ADBB29-0AC4-47EE-AAA9-0D11E27A5CE3}" type="parTrans" cxnId="{8EEFB382-E0E4-4E13-8823-2C0A892D55AA}">
      <dgm:prSet/>
      <dgm:spPr/>
      <dgm:t>
        <a:bodyPr/>
        <a:lstStyle/>
        <a:p>
          <a:endParaRPr lang="en-US"/>
        </a:p>
      </dgm:t>
    </dgm:pt>
    <dgm:pt modelId="{A7BCF609-E43B-4932-B763-B5BEDA1D6A71}" type="sibTrans" cxnId="{8EEFB382-E0E4-4E13-8823-2C0A892D55AA}">
      <dgm:prSet/>
      <dgm:spPr/>
      <dgm:t>
        <a:bodyPr/>
        <a:lstStyle/>
        <a:p>
          <a:endParaRPr lang="en-US"/>
        </a:p>
      </dgm:t>
    </dgm:pt>
    <dgm:pt modelId="{C09CE60D-3B1F-42D0-82E2-5CC53275246A}" type="pres">
      <dgm:prSet presAssocID="{BD24720B-69B8-47E6-B1A5-0BF15D7E3FA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C8FBBB-F46A-4002-92C3-BC55D775B30E}" type="pres">
      <dgm:prSet presAssocID="{F5818C21-1E7B-46D4-B63A-4F3745D9CC5F}" presName="composite" presStyleCnt="0"/>
      <dgm:spPr/>
    </dgm:pt>
    <dgm:pt modelId="{2A44545C-58E5-4501-9EDF-F47B08EFA84E}" type="pres">
      <dgm:prSet presAssocID="{F5818C21-1E7B-46D4-B63A-4F3745D9CC5F}" presName="bentUpArrow1" presStyleLbl="alignImgPlace1" presStyleIdx="0" presStyleCnt="2" custLinFactNeighborX="30232" custLinFactNeighborY="14271"/>
      <dgm:spPr/>
    </dgm:pt>
    <dgm:pt modelId="{C6C8ED7C-22A4-43F8-A0BE-A21C5C7B179D}" type="pres">
      <dgm:prSet presAssocID="{F5818C21-1E7B-46D4-B63A-4F3745D9CC5F}" presName="ParentText" presStyleLbl="node1" presStyleIdx="0" presStyleCnt="3" custLinFactNeighborX="20446" custLinFactNeighborY="121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7C1C2-6210-44D2-8CE7-E17AC2B4D7C3}" type="pres">
      <dgm:prSet presAssocID="{F5818C21-1E7B-46D4-B63A-4F3745D9CC5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31E03-4505-42E5-87C5-B33449DC0530}" type="pres">
      <dgm:prSet presAssocID="{5B70536B-49E8-4DB8-B553-6AC21FC78323}" presName="sibTrans" presStyleCnt="0"/>
      <dgm:spPr/>
    </dgm:pt>
    <dgm:pt modelId="{053BD8ED-6366-4CD7-AE0A-E2931EB36F66}" type="pres">
      <dgm:prSet presAssocID="{F981E2E9-E639-46E6-9B37-1F9065EC00C5}" presName="composite" presStyleCnt="0"/>
      <dgm:spPr/>
    </dgm:pt>
    <dgm:pt modelId="{4EFEA4BA-0280-4348-9113-69D16EAE3B73}" type="pres">
      <dgm:prSet presAssocID="{F981E2E9-E639-46E6-9B37-1F9065EC00C5}" presName="bentUpArrow1" presStyleLbl="alignImgPlace1" presStyleIdx="1" presStyleCnt="2" custLinFactNeighborX="30232" custLinFactNeighborY="14271"/>
      <dgm:spPr/>
    </dgm:pt>
    <dgm:pt modelId="{64354FE5-84C0-439C-829F-1E6A1F16CEBD}" type="pres">
      <dgm:prSet presAssocID="{F981E2E9-E639-46E6-9B37-1F9065EC00C5}" presName="ParentText" presStyleLbl="node1" presStyleIdx="1" presStyleCnt="3" custLinFactNeighborX="20446" custLinFactNeighborY="121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5ADD3-B59E-41DB-BB84-CC7A88C46B5E}" type="pres">
      <dgm:prSet presAssocID="{F981E2E9-E639-46E6-9B37-1F9065EC00C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9BE44-E9CB-4B44-A86A-C625F826B7D4}" type="pres">
      <dgm:prSet presAssocID="{01D3EF89-CE99-4A3B-9089-EDCD753D0263}" presName="sibTrans" presStyleCnt="0"/>
      <dgm:spPr/>
    </dgm:pt>
    <dgm:pt modelId="{63F4879D-7179-44A8-9DA6-070AEECD4A23}" type="pres">
      <dgm:prSet presAssocID="{A69E3B11-D503-4C53-8375-C411CF9AAD89}" presName="composite" presStyleCnt="0"/>
      <dgm:spPr/>
    </dgm:pt>
    <dgm:pt modelId="{A8209C38-87AA-410E-90F8-2427367797EE}" type="pres">
      <dgm:prSet presAssocID="{A69E3B11-D503-4C53-8375-C411CF9AAD89}" presName="ParentText" presStyleLbl="node1" presStyleIdx="2" presStyleCnt="3" custLinFactNeighborX="29045" custLinFactNeighborY="-5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3BAD7-7981-4DFB-92AE-AE8FE81EA142}" type="presOf" srcId="{F5818C21-1E7B-46D4-B63A-4F3745D9CC5F}" destId="{C6C8ED7C-22A4-43F8-A0BE-A21C5C7B179D}" srcOrd="0" destOrd="0" presId="urn:microsoft.com/office/officeart/2005/8/layout/StepDownProcess"/>
    <dgm:cxn modelId="{E8E4CFF2-D34D-4F54-B125-E64C6E6BFB4D}" type="presOf" srcId="{F981E2E9-E639-46E6-9B37-1F9065EC00C5}" destId="{64354FE5-84C0-439C-829F-1E6A1F16CEBD}" srcOrd="0" destOrd="0" presId="urn:microsoft.com/office/officeart/2005/8/layout/StepDownProcess"/>
    <dgm:cxn modelId="{858ED7D0-D1D0-468F-9D25-0CFF520F7848}" type="presOf" srcId="{BD24720B-69B8-47E6-B1A5-0BF15D7E3FA4}" destId="{C09CE60D-3B1F-42D0-82E2-5CC53275246A}" srcOrd="0" destOrd="0" presId="urn:microsoft.com/office/officeart/2005/8/layout/StepDownProcess"/>
    <dgm:cxn modelId="{3B8DB902-6886-4F2A-936F-EB86C8EC32E9}" srcId="{BD24720B-69B8-47E6-B1A5-0BF15D7E3FA4}" destId="{F5818C21-1E7B-46D4-B63A-4F3745D9CC5F}" srcOrd="0" destOrd="0" parTransId="{B0B016C8-212E-4EA5-9012-69C0DB5F46B6}" sibTransId="{5B70536B-49E8-4DB8-B553-6AC21FC78323}"/>
    <dgm:cxn modelId="{8EEFB382-E0E4-4E13-8823-2C0A892D55AA}" srcId="{BD24720B-69B8-47E6-B1A5-0BF15D7E3FA4}" destId="{A69E3B11-D503-4C53-8375-C411CF9AAD89}" srcOrd="2" destOrd="0" parTransId="{71ADBB29-0AC4-47EE-AAA9-0D11E27A5CE3}" sibTransId="{A7BCF609-E43B-4932-B763-B5BEDA1D6A71}"/>
    <dgm:cxn modelId="{6D2BD3C6-D20D-42B5-A308-2DDA3C9DD586}" type="presOf" srcId="{A69E3B11-D503-4C53-8375-C411CF9AAD89}" destId="{A8209C38-87AA-410E-90F8-2427367797EE}" srcOrd="0" destOrd="0" presId="urn:microsoft.com/office/officeart/2005/8/layout/StepDownProcess"/>
    <dgm:cxn modelId="{E9DA5638-DA40-46F2-9252-8344087938C4}" srcId="{BD24720B-69B8-47E6-B1A5-0BF15D7E3FA4}" destId="{F981E2E9-E639-46E6-9B37-1F9065EC00C5}" srcOrd="1" destOrd="0" parTransId="{D6F34904-947D-42CB-8224-F0B14CB1E919}" sibTransId="{01D3EF89-CE99-4A3B-9089-EDCD753D0263}"/>
    <dgm:cxn modelId="{16E20A0C-25D5-460B-A0CE-9FCA74AB71A9}" type="presParOf" srcId="{C09CE60D-3B1F-42D0-82E2-5CC53275246A}" destId="{71C8FBBB-F46A-4002-92C3-BC55D775B30E}" srcOrd="0" destOrd="0" presId="urn:microsoft.com/office/officeart/2005/8/layout/StepDownProcess"/>
    <dgm:cxn modelId="{C8532C9E-F977-42EB-9A47-B32E60B0B9AD}" type="presParOf" srcId="{71C8FBBB-F46A-4002-92C3-BC55D775B30E}" destId="{2A44545C-58E5-4501-9EDF-F47B08EFA84E}" srcOrd="0" destOrd="0" presId="urn:microsoft.com/office/officeart/2005/8/layout/StepDownProcess"/>
    <dgm:cxn modelId="{A2D3F3AB-EA60-4DAC-92A0-BA71429CA997}" type="presParOf" srcId="{71C8FBBB-F46A-4002-92C3-BC55D775B30E}" destId="{C6C8ED7C-22A4-43F8-A0BE-A21C5C7B179D}" srcOrd="1" destOrd="0" presId="urn:microsoft.com/office/officeart/2005/8/layout/StepDownProcess"/>
    <dgm:cxn modelId="{3413236C-CA1E-4762-BB17-77A57DC508C7}" type="presParOf" srcId="{71C8FBBB-F46A-4002-92C3-BC55D775B30E}" destId="{5B87C1C2-6210-44D2-8CE7-E17AC2B4D7C3}" srcOrd="2" destOrd="0" presId="urn:microsoft.com/office/officeart/2005/8/layout/StepDownProcess"/>
    <dgm:cxn modelId="{93D939C7-D5AC-40A2-A550-FF1817C52426}" type="presParOf" srcId="{C09CE60D-3B1F-42D0-82E2-5CC53275246A}" destId="{C2F31E03-4505-42E5-87C5-B33449DC0530}" srcOrd="1" destOrd="0" presId="urn:microsoft.com/office/officeart/2005/8/layout/StepDownProcess"/>
    <dgm:cxn modelId="{D00431DB-C21D-46AB-B525-D8810D270F71}" type="presParOf" srcId="{C09CE60D-3B1F-42D0-82E2-5CC53275246A}" destId="{053BD8ED-6366-4CD7-AE0A-E2931EB36F66}" srcOrd="2" destOrd="0" presId="urn:microsoft.com/office/officeart/2005/8/layout/StepDownProcess"/>
    <dgm:cxn modelId="{C199E8C8-1272-444B-86FC-BAD1F543D0FB}" type="presParOf" srcId="{053BD8ED-6366-4CD7-AE0A-E2931EB36F66}" destId="{4EFEA4BA-0280-4348-9113-69D16EAE3B73}" srcOrd="0" destOrd="0" presId="urn:microsoft.com/office/officeart/2005/8/layout/StepDownProcess"/>
    <dgm:cxn modelId="{0F0655E6-6551-454C-9792-2612D3235848}" type="presParOf" srcId="{053BD8ED-6366-4CD7-AE0A-E2931EB36F66}" destId="{64354FE5-84C0-439C-829F-1E6A1F16CEBD}" srcOrd="1" destOrd="0" presId="urn:microsoft.com/office/officeart/2005/8/layout/StepDownProcess"/>
    <dgm:cxn modelId="{CE0E276F-55B1-4951-915E-736AC198381F}" type="presParOf" srcId="{053BD8ED-6366-4CD7-AE0A-E2931EB36F66}" destId="{40C5ADD3-B59E-41DB-BB84-CC7A88C46B5E}" srcOrd="2" destOrd="0" presId="urn:microsoft.com/office/officeart/2005/8/layout/StepDownProcess"/>
    <dgm:cxn modelId="{5ED14CC4-37C3-4A06-A066-55FEBC70D581}" type="presParOf" srcId="{C09CE60D-3B1F-42D0-82E2-5CC53275246A}" destId="{F9F9BE44-E9CB-4B44-A86A-C625F826B7D4}" srcOrd="3" destOrd="0" presId="urn:microsoft.com/office/officeart/2005/8/layout/StepDownProcess"/>
    <dgm:cxn modelId="{F161C7A8-E133-41B0-8BB9-B4353F3E8A71}" type="presParOf" srcId="{C09CE60D-3B1F-42D0-82E2-5CC53275246A}" destId="{63F4879D-7179-44A8-9DA6-070AEECD4A23}" srcOrd="4" destOrd="0" presId="urn:microsoft.com/office/officeart/2005/8/layout/StepDownProcess"/>
    <dgm:cxn modelId="{7FFB161A-CAA6-442D-A5B5-0231F235B5D1}" type="presParOf" srcId="{63F4879D-7179-44A8-9DA6-070AEECD4A23}" destId="{A8209C38-87AA-410E-90F8-2427367797E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AC12C-CA47-4EF5-BC13-7B2720E2B593}" type="doc">
      <dgm:prSet loTypeId="urn:microsoft.com/office/officeart/2008/layout/PictureAccentList" loCatId="pictur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45A6DA4-E291-40C1-A1C3-B0E6418DFC1E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f>
                    <m:fPr>
                      <m:ctrlPr>
                        <a:rPr lang="bn-IN" sz="320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SP</m:t>
                      </m:r>
                    </m:num>
                    <m:den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PM</m:t>
                      </m:r>
                    </m:den>
                  </m:f>
                </m:oMath>
              </a14:m>
              <a:r>
                <a:rPr lang="bn-IN" sz="3200" dirty="0" smtClean="0"/>
                <a:t>=</a:t>
              </a:r>
              <a:r>
                <a:rPr lang="bn-IN" sz="3200" dirty="0" smtClean="0">
                  <a:cs typeface="NikoshBAN" panose="02000000000000000000" pitchFamily="2" charset="0"/>
                </a:rPr>
                <a:t>ধ্রুবসংখ্যা=</a:t>
              </a:r>
              <a:r>
                <a:rPr lang="en-US" sz="3200" dirty="0" smtClean="0">
                  <a:cs typeface="NikoshBAN" panose="02000000000000000000" pitchFamily="2" charset="0"/>
                </a:rPr>
                <a:t>eccentricity/</a:t>
              </a:r>
              <a:r>
                <a:rPr lang="bn-IN" sz="3200" dirty="0" smtClean="0">
                  <a:cs typeface="NikoshBAN" panose="02000000000000000000" pitchFamily="2" charset="0"/>
                </a:rPr>
                <a:t>উৎকেন্দ্রিকতা</a:t>
              </a:r>
              <a:r>
                <a:rPr lang="en-US" sz="3200" dirty="0"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cs typeface="NikoshBAN" panose="02000000000000000000" pitchFamily="2" charset="0"/>
                </a:rPr>
                <a:t>যাকে </a:t>
              </a:r>
              <a:r>
                <a:rPr lang="en-US" sz="3200" dirty="0" smtClean="0">
                  <a:cs typeface="NikoshBAN" panose="02000000000000000000" pitchFamily="2" charset="0"/>
                </a:rPr>
                <a:t>‘e’</a:t>
              </a:r>
              <a:r>
                <a:rPr lang="bn-IN" sz="3200" dirty="0" smtClean="0">
                  <a:cs typeface="NikoshBAN" panose="02000000000000000000" pitchFamily="2" charset="0"/>
                </a:rPr>
                <a:t> দ্বারা প্রকাশ করা হয়।</a:t>
              </a:r>
              <a:endParaRPr lang="en-US" sz="3200" dirty="0"/>
            </a:p>
          </dgm:t>
        </dgm:pt>
      </mc:Choice>
      <mc:Fallback xmlns="">
        <dgm:pt modelId="{C45A6DA4-E291-40C1-A1C3-B0E6418DFC1E}">
          <dgm:prSet phldrT="[Text]" custT="1"/>
          <dgm:spPr/>
          <dgm:t>
            <a:bodyPr/>
            <a:lstStyle/>
            <a:p>
              <a:r>
                <a:rPr lang="en-US" sz="3200" b="0" i="0" smtClean="0">
                  <a:latin typeface="Cambria Math" panose="02040503050406030204" pitchFamily="18" charset="0"/>
                </a:rPr>
                <a:t>SP</a:t>
              </a:r>
              <a:r>
                <a:rPr lang="bn-IN" sz="3200" b="0" i="0" smtClean="0">
                  <a:latin typeface="Cambria Math" panose="02040503050406030204" pitchFamily="18" charset="0"/>
                </a:rPr>
                <a:t>/</a:t>
              </a:r>
              <a:r>
                <a:rPr lang="en-US" sz="3200" b="0" i="0" smtClean="0">
                  <a:latin typeface="Cambria Math" panose="02040503050406030204" pitchFamily="18" charset="0"/>
                </a:rPr>
                <a:t>PM</a:t>
              </a:r>
              <a:r>
                <a:rPr lang="bn-IN" sz="3200" dirty="0" smtClean="0"/>
                <a:t>=</a:t>
              </a:r>
              <a:r>
                <a:rPr lang="bn-IN" sz="3200" dirty="0" smtClean="0">
                  <a:cs typeface="NikoshBAN" panose="02000000000000000000" pitchFamily="2" charset="0"/>
                </a:rPr>
                <a:t>ধ্রুবসংখ্যা=</a:t>
              </a:r>
              <a:r>
                <a:rPr lang="en-US" sz="3200" dirty="0" smtClean="0">
                  <a:cs typeface="NikoshBAN" panose="02000000000000000000" pitchFamily="2" charset="0"/>
                </a:rPr>
                <a:t>eccentricity/</a:t>
              </a:r>
              <a:r>
                <a:rPr lang="bn-IN" sz="3200" dirty="0" smtClean="0">
                  <a:cs typeface="NikoshBAN" panose="02000000000000000000" pitchFamily="2" charset="0"/>
                </a:rPr>
                <a:t>উৎকেন্দ্রিকতা</a:t>
              </a:r>
              <a:r>
                <a:rPr lang="en-US" sz="3200" dirty="0"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cs typeface="NikoshBAN" panose="02000000000000000000" pitchFamily="2" charset="0"/>
                </a:rPr>
                <a:t>যাকে </a:t>
              </a:r>
              <a:r>
                <a:rPr lang="en-US" sz="3200" dirty="0" smtClean="0">
                  <a:cs typeface="NikoshBAN" panose="02000000000000000000" pitchFamily="2" charset="0"/>
                </a:rPr>
                <a:t>‘e’</a:t>
              </a:r>
              <a:r>
                <a:rPr lang="bn-IN" sz="3200" dirty="0" smtClean="0">
                  <a:cs typeface="NikoshBAN" panose="02000000000000000000" pitchFamily="2" charset="0"/>
                </a:rPr>
                <a:t> দ্বারা প্রকাশ করা হয়।</a:t>
              </a:r>
              <a:endParaRPr lang="en-US" sz="3200" dirty="0"/>
            </a:p>
          </dgm:t>
        </dgm:pt>
      </mc:Fallback>
    </mc:AlternateContent>
    <dgm:pt modelId="{E80BACC1-51C7-459B-BD41-8B17ABC2178D}" type="parTrans" cxnId="{89CEE3AD-7967-4CD7-B29D-305D6CD3F8A3}">
      <dgm:prSet/>
      <dgm:spPr/>
      <dgm:t>
        <a:bodyPr/>
        <a:lstStyle/>
        <a:p>
          <a:endParaRPr lang="en-US"/>
        </a:p>
      </dgm:t>
    </dgm:pt>
    <dgm:pt modelId="{4ABB70CC-2D06-4BBE-9958-96382E0069A5}" type="sibTrans" cxnId="{89CEE3AD-7967-4CD7-B29D-305D6CD3F8A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1E50EF0-CB61-4E13-9D64-8114BC1674A5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f>
                    <m:fPr>
                      <m:ctrlPr>
                        <a:rPr lang="en-US" sz="360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SP</m:t>
                      </m:r>
                    </m:num>
                    <m:den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PM</m:t>
                      </m:r>
                    </m:den>
                  </m:f>
                  <m:r>
                    <a:rPr lang="en-US" sz="3600" b="0" i="0" smtClean="0"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lang="en-US" sz="3600" b="0" i="0" smtClean="0">
                      <a:latin typeface="Cambria Math" panose="02040503050406030204" pitchFamily="18" charset="0"/>
                    </a:rPr>
                    <m:t>e</m:t>
                  </m:r>
                  <m:r>
                    <a:rPr lang="en-US" sz="3600" b="0" i="0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sz="3600" b="0" i="0" smtClean="0">
                      <a:latin typeface="Cambria Math" panose="02040503050406030204" pitchFamily="18" charset="0"/>
                    </a:rPr>
                    <m:t>1</m:t>
                  </m:r>
                </m:oMath>
              </a14:m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হলে কনিকটির নাম হবে পরাবৃত্ত।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71E50EF0-CB61-4E13-9D64-8114BC1674A5}">
          <dgm:prSet phldrT="[Text]" custT="1"/>
          <dgm:spPr/>
          <dgm:t>
            <a:bodyPr/>
            <a:lstStyle/>
            <a:p>
              <a:r>
                <a:rPr lang="en-US" sz="3600" b="0" i="0" smtClean="0">
                  <a:latin typeface="Cambria Math" panose="02040503050406030204" pitchFamily="18" charset="0"/>
                </a:rPr>
                <a:t>SP</a:t>
              </a:r>
              <a:r>
                <a:rPr lang="en-US" sz="3600" b="0" i="0" smtClean="0">
                  <a:latin typeface="Cambria Math" panose="02040503050406030204" pitchFamily="18" charset="0"/>
                </a:rPr>
                <a:t>/</a:t>
              </a:r>
              <a:r>
                <a:rPr lang="en-US" sz="3600" b="0" i="0" smtClean="0">
                  <a:latin typeface="Cambria Math" panose="02040503050406030204" pitchFamily="18" charset="0"/>
                </a:rPr>
                <a:t>PM=e</a:t>
              </a:r>
              <a:r>
                <a:rPr lang="en-US" sz="3600" b="0" i="0" smtClean="0">
                  <a:latin typeface="Cambria Math" panose="02040503050406030204" pitchFamily="18" charset="0"/>
                </a:rPr>
                <a:t>=</a:t>
              </a:r>
              <a:r>
                <a:rPr lang="en-US" sz="3600" b="0" i="0" smtClean="0">
                  <a:latin typeface="Cambria Math" panose="02040503050406030204" pitchFamily="18" charset="0"/>
                </a:rPr>
                <a:t>1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হলে কনিকটির নাম হবে পরাবৃত্ত।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161B04A9-FF38-430C-82F0-B78FFB63207D}" type="parTrans" cxnId="{907D3758-054C-42D6-8535-F92492541E05}">
      <dgm:prSet/>
      <dgm:spPr/>
      <dgm:t>
        <a:bodyPr/>
        <a:lstStyle/>
        <a:p>
          <a:endParaRPr lang="en-US"/>
        </a:p>
      </dgm:t>
    </dgm:pt>
    <dgm:pt modelId="{1040F7C0-BA32-4DF8-A6D4-FE85094C4AEB}" type="sibTrans" cxnId="{907D3758-054C-42D6-8535-F92492541E0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C63237F-0F3B-4E80-90DB-3C040DEE53D5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f>
                    <m:fPr>
                      <m:ctrlPr>
                        <a:rPr lang="en-US" sz="360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SP</m:t>
                      </m:r>
                    </m:num>
                    <m:den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PM</m:t>
                      </m:r>
                    </m:den>
                  </m:f>
                  <m:r>
                    <a:rPr lang="en-US" sz="3600" b="0" i="0" smtClean="0"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lang="en-US" sz="3600" b="0" i="0" smtClean="0">
                      <a:latin typeface="Cambria Math" panose="02040503050406030204" pitchFamily="18" charset="0"/>
                    </a:rPr>
                    <m:t>e</m:t>
                  </m:r>
                  <m:r>
                    <a:rPr lang="en-US" sz="3600" b="0" i="0" smtClean="0">
                      <a:latin typeface="Cambria Math" panose="02040503050406030204" pitchFamily="18" charset="0"/>
                    </a:rPr>
                    <m:t>&lt;</m:t>
                  </m:r>
                  <m:r>
                    <a:rPr lang="en-US" sz="3600" b="0" i="0" smtClean="0">
                      <a:latin typeface="Cambria Math" panose="02040503050406030204" pitchFamily="18" charset="0"/>
                    </a:rPr>
                    <m:t>1</m:t>
                  </m:r>
                </m:oMath>
              </a14:m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 কনিকটির নাম হবে উপবৃত্ত।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FC63237F-0F3B-4E80-90DB-3C040DEE53D5}">
          <dgm:prSet phldrT="[Text]" custT="1"/>
          <dgm:spPr/>
          <dgm:t>
            <a:bodyPr/>
            <a:lstStyle/>
            <a:p>
              <a:r>
                <a:rPr lang="en-US" sz="3600" b="0" i="0" smtClean="0">
                  <a:latin typeface="Cambria Math" panose="02040503050406030204" pitchFamily="18" charset="0"/>
                </a:rPr>
                <a:t>SP</a:t>
              </a:r>
              <a:r>
                <a:rPr lang="en-US" sz="3600" b="0" i="0" smtClean="0">
                  <a:latin typeface="Cambria Math" panose="02040503050406030204" pitchFamily="18" charset="0"/>
                </a:rPr>
                <a:t>/</a:t>
              </a:r>
              <a:r>
                <a:rPr lang="en-US" sz="3600" b="0" i="0" smtClean="0">
                  <a:latin typeface="Cambria Math" panose="02040503050406030204" pitchFamily="18" charset="0"/>
                </a:rPr>
                <a:t>PM=e&lt;1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 কনিকটির নাম হবে উপবৃত্ত।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9674B4AF-D8FB-4383-8331-E65B698633E4}" type="parTrans" cxnId="{4CCB1956-9917-474B-A611-078125EC019A}">
      <dgm:prSet/>
      <dgm:spPr/>
      <dgm:t>
        <a:bodyPr/>
        <a:lstStyle/>
        <a:p>
          <a:endParaRPr lang="en-US"/>
        </a:p>
      </dgm:t>
    </dgm:pt>
    <dgm:pt modelId="{717623B2-C95C-4326-865B-A0C1FD460080}" type="sibTrans" cxnId="{4CCB1956-9917-474B-A611-078125EC019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7AB2365-AEE6-4C92-A946-600D8A0BDF23}">
          <dgm:prSet custT="1"/>
          <dgm:spPr/>
          <dgm:t>
            <a:bodyPr/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14:m>
                <m:oMath xmlns:m="http://schemas.openxmlformats.org/officeDocument/2006/math">
                  <m:f>
                    <m:fPr>
                      <m:ctrlPr>
                        <a:rPr lang="en-US" sz="360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SP</m:t>
                      </m:r>
                    </m:num>
                    <m:den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PM</m:t>
                      </m:r>
                    </m:den>
                  </m:f>
                  <m:r>
                    <a:rPr lang="en-US" sz="3600" b="0" i="0" smtClean="0"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lang="en-US" sz="3600" b="0" i="0" smtClean="0">
                      <a:latin typeface="Cambria Math" panose="02040503050406030204" pitchFamily="18" charset="0"/>
                    </a:rPr>
                    <m:t>e</m:t>
                  </m:r>
                  <m:r>
                    <a:rPr lang="en-US" sz="3600" b="0" i="0" smtClean="0">
                      <a:latin typeface="Cambria Math" panose="02040503050406030204" pitchFamily="18" charset="0"/>
                    </a:rPr>
                    <m:t>&gt;</m:t>
                  </m:r>
                  <m:r>
                    <a:rPr lang="en-US" sz="3600" b="0" i="0" smtClean="0">
                      <a:latin typeface="Cambria Math" panose="02040503050406030204" pitchFamily="18" charset="0"/>
                    </a:rPr>
                    <m:t>1</m:t>
                  </m:r>
                  <m:r>
                    <a:rPr lang="en-US" sz="3600" b="0" i="0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 কনিকটির নাম হবে অধিবৃত্ত।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97AB2365-AEE6-4C92-A946-600D8A0BDF23}">
          <dgm:prSet custT="1"/>
          <dgm:spPr/>
          <dgm:t>
            <a:bodyPr/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i="0" smtClean="0">
                  <a:latin typeface="Cambria Math" panose="02040503050406030204" pitchFamily="18" charset="0"/>
                </a:rPr>
                <a:t>SP</a:t>
              </a:r>
              <a:r>
                <a:rPr lang="en-US" sz="3600" b="0" i="0" smtClean="0">
                  <a:latin typeface="Cambria Math" panose="02040503050406030204" pitchFamily="18" charset="0"/>
                </a:rPr>
                <a:t>/</a:t>
              </a:r>
              <a:r>
                <a:rPr lang="en-US" sz="3600" b="0" i="0" smtClean="0">
                  <a:latin typeface="Cambria Math" panose="02040503050406030204" pitchFamily="18" charset="0"/>
                </a:rPr>
                <a:t>PM=e</a:t>
              </a:r>
              <a:r>
                <a:rPr lang="en-US" sz="3600" b="0" i="0" smtClean="0">
                  <a:latin typeface="Cambria Math" panose="02040503050406030204" pitchFamily="18" charset="0"/>
                </a:rPr>
                <a:t>&gt;</a:t>
              </a:r>
              <a:r>
                <a:rPr lang="en-US" sz="3600" b="0" i="0" smtClean="0">
                  <a:latin typeface="Cambria Math" panose="02040503050406030204" pitchFamily="18" charset="0"/>
                </a:rPr>
                <a:t>1</a:t>
              </a:r>
              <a:r>
                <a:rPr lang="bn-IN" sz="3600" b="0" i="0" smtClean="0">
                  <a:latin typeface="Cambria Math" panose="02040503050406030204" pitchFamily="18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কনিকটির নাম হবে অধিবৃত্ত।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5575D148-D64D-4EB5-99FC-D13048471506}" type="parTrans" cxnId="{3EBB66A6-8A2D-4A0C-A05C-BC402A7D39E3}">
      <dgm:prSet/>
      <dgm:spPr/>
      <dgm:t>
        <a:bodyPr/>
        <a:lstStyle/>
        <a:p>
          <a:endParaRPr lang="en-US"/>
        </a:p>
      </dgm:t>
    </dgm:pt>
    <dgm:pt modelId="{29726963-6603-4A38-AACC-0D33777309EA}" type="sibTrans" cxnId="{3EBB66A6-8A2D-4A0C-A05C-BC402A7D39E3}">
      <dgm:prSet/>
      <dgm:spPr/>
      <dgm:t>
        <a:bodyPr/>
        <a:lstStyle/>
        <a:p>
          <a:endParaRPr lang="en-US"/>
        </a:p>
      </dgm:t>
    </dgm:pt>
    <dgm:pt modelId="{DB453D92-A2A9-4CB5-AF8B-683948E1B9FF}" type="pres">
      <dgm:prSet presAssocID="{9ABAC12C-CA47-4EF5-BC13-7B2720E2B59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A0BCA3-EE83-4EB7-BDFB-CBD055C69F14}" type="pres">
      <dgm:prSet presAssocID="{C45A6DA4-E291-40C1-A1C3-B0E6418DFC1E}" presName="root" presStyleCnt="0">
        <dgm:presLayoutVars>
          <dgm:chMax/>
          <dgm:chPref val="4"/>
        </dgm:presLayoutVars>
      </dgm:prSet>
      <dgm:spPr/>
    </dgm:pt>
    <dgm:pt modelId="{B60BC5E5-6B2E-4DBB-8689-149576EAB5CD}" type="pres">
      <dgm:prSet presAssocID="{C45A6DA4-E291-40C1-A1C3-B0E6418DFC1E}" presName="rootComposite" presStyleCnt="0">
        <dgm:presLayoutVars/>
      </dgm:prSet>
      <dgm:spPr/>
    </dgm:pt>
    <dgm:pt modelId="{560DB8D4-BD33-49BA-AEBB-13A00617D0ED}" type="pres">
      <dgm:prSet presAssocID="{C45A6DA4-E291-40C1-A1C3-B0E6418DFC1E}" presName="rootText" presStyleLbl="node0" presStyleIdx="0" presStyleCnt="1" custScaleY="11254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B61CB9E9-7D88-48F3-AD63-58C6BE015A78}" type="pres">
      <dgm:prSet presAssocID="{C45A6DA4-E291-40C1-A1C3-B0E6418DFC1E}" presName="childShape" presStyleCnt="0">
        <dgm:presLayoutVars>
          <dgm:chMax val="0"/>
          <dgm:chPref val="0"/>
        </dgm:presLayoutVars>
      </dgm:prSet>
      <dgm:spPr/>
    </dgm:pt>
    <dgm:pt modelId="{C7AD0AB9-818F-49A9-AFD8-D1DCA2911E18}" type="pres">
      <dgm:prSet presAssocID="{71E50EF0-CB61-4E13-9D64-8114BC1674A5}" presName="childComposite" presStyleCnt="0">
        <dgm:presLayoutVars>
          <dgm:chMax val="0"/>
          <dgm:chPref val="0"/>
        </dgm:presLayoutVars>
      </dgm:prSet>
      <dgm:spPr/>
    </dgm:pt>
    <dgm:pt modelId="{376FC935-D97A-4CB8-A73C-B171C4FF5EE6}" type="pres">
      <dgm:prSet presAssocID="{71E50EF0-CB61-4E13-9D64-8114BC1674A5}" presName="Image" presStyleLbl="node1" presStyleIdx="0" presStyleCnt="3" custScaleX="161859" custScaleY="134242" custLinFactNeighborX="-69323" custLinFactNeighborY="63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D8CC030C-EDAE-4658-914F-21BA96FAEC9F}" type="pres">
      <dgm:prSet presAssocID="{71E50EF0-CB61-4E13-9D64-8114BC1674A5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85946-CF0F-46A5-8488-2C29743DFBB5}" type="pres">
      <dgm:prSet presAssocID="{FC63237F-0F3B-4E80-90DB-3C040DEE53D5}" presName="childComposite" presStyleCnt="0">
        <dgm:presLayoutVars>
          <dgm:chMax val="0"/>
          <dgm:chPref val="0"/>
        </dgm:presLayoutVars>
      </dgm:prSet>
      <dgm:spPr/>
    </dgm:pt>
    <dgm:pt modelId="{48E253DA-3C6B-49BB-A6D0-34A075F31C04}" type="pres">
      <dgm:prSet presAssocID="{FC63237F-0F3B-4E80-90DB-3C040DEE53D5}" presName="Image" presStyleLbl="node1" presStyleIdx="1" presStyleCnt="3" custScaleX="165499" custScaleY="118957" custLinFactNeighborX="-59536" custLinFactNeighborY="2883"/>
      <dgm:spPr>
        <a:blipFill>
          <a:blip xmlns:r="http://schemas.openxmlformats.org/officeDocument/2006/relationships"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08EC3684-A7DC-4A89-B3E8-F4AC1EAD264F}" type="pres">
      <dgm:prSet presAssocID="{FC63237F-0F3B-4E80-90DB-3C040DEE53D5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7134D-4B88-4A0B-8217-C6763ABF5EAB}" type="pres">
      <dgm:prSet presAssocID="{97AB2365-AEE6-4C92-A946-600D8A0BDF23}" presName="childComposite" presStyleCnt="0">
        <dgm:presLayoutVars>
          <dgm:chMax val="0"/>
          <dgm:chPref val="0"/>
        </dgm:presLayoutVars>
      </dgm:prSet>
      <dgm:spPr/>
    </dgm:pt>
    <dgm:pt modelId="{A66DFCCD-D2AD-45CC-B436-00A2225404BE}" type="pres">
      <dgm:prSet presAssocID="{97AB2365-AEE6-4C92-A946-600D8A0BDF23}" presName="Image" presStyleLbl="node1" presStyleIdx="2" presStyleCnt="3" custScaleX="187842" custScaleY="122197" custLinFactNeighborX="-51470" custLinFactNeighborY="31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FBD2E81-E6C7-456C-AA22-6E20449BF770}" type="pres">
      <dgm:prSet presAssocID="{97AB2365-AEE6-4C92-A946-600D8A0BDF23}" presName="childText" presStyleLbl="lnNode1" presStyleIdx="2" presStyleCnt="3" custLinFactNeighborX="394" custLinFactNeighborY="-3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EE3AD-7967-4CD7-B29D-305D6CD3F8A3}" srcId="{9ABAC12C-CA47-4EF5-BC13-7B2720E2B593}" destId="{C45A6DA4-E291-40C1-A1C3-B0E6418DFC1E}" srcOrd="0" destOrd="0" parTransId="{E80BACC1-51C7-459B-BD41-8B17ABC2178D}" sibTransId="{4ABB70CC-2D06-4BBE-9958-96382E0069A5}"/>
    <dgm:cxn modelId="{D2C2FACF-B46A-49A0-8331-90BEA5A3B775}" type="presOf" srcId="{71E50EF0-CB61-4E13-9D64-8114BC1674A5}" destId="{D8CC030C-EDAE-4658-914F-21BA96FAEC9F}" srcOrd="0" destOrd="0" presId="urn:microsoft.com/office/officeart/2008/layout/PictureAccentList"/>
    <dgm:cxn modelId="{13523268-A742-49AE-BA51-7B6866BF6BA0}" type="presOf" srcId="{9ABAC12C-CA47-4EF5-BC13-7B2720E2B593}" destId="{DB453D92-A2A9-4CB5-AF8B-683948E1B9FF}" srcOrd="0" destOrd="0" presId="urn:microsoft.com/office/officeart/2008/layout/PictureAccentList"/>
    <dgm:cxn modelId="{B633BA54-A1BE-4699-90B7-9D87F4EF95DB}" type="presOf" srcId="{FC63237F-0F3B-4E80-90DB-3C040DEE53D5}" destId="{08EC3684-A7DC-4A89-B3E8-F4AC1EAD264F}" srcOrd="0" destOrd="0" presId="urn:microsoft.com/office/officeart/2008/layout/PictureAccentList"/>
    <dgm:cxn modelId="{907D3758-054C-42D6-8535-F92492541E05}" srcId="{C45A6DA4-E291-40C1-A1C3-B0E6418DFC1E}" destId="{71E50EF0-CB61-4E13-9D64-8114BC1674A5}" srcOrd="0" destOrd="0" parTransId="{161B04A9-FF38-430C-82F0-B78FFB63207D}" sibTransId="{1040F7C0-BA32-4DF8-A6D4-FE85094C4AEB}"/>
    <dgm:cxn modelId="{4CCB1956-9917-474B-A611-078125EC019A}" srcId="{C45A6DA4-E291-40C1-A1C3-B0E6418DFC1E}" destId="{FC63237F-0F3B-4E80-90DB-3C040DEE53D5}" srcOrd="1" destOrd="0" parTransId="{9674B4AF-D8FB-4383-8331-E65B698633E4}" sibTransId="{717623B2-C95C-4326-865B-A0C1FD460080}"/>
    <dgm:cxn modelId="{130F6F2E-D6CE-473E-A865-9E3F4A173B61}" type="presOf" srcId="{C45A6DA4-E291-40C1-A1C3-B0E6418DFC1E}" destId="{560DB8D4-BD33-49BA-AEBB-13A00617D0ED}" srcOrd="0" destOrd="0" presId="urn:microsoft.com/office/officeart/2008/layout/PictureAccentList"/>
    <dgm:cxn modelId="{6592B89A-1970-4F39-8411-54CA28F6EEFD}" type="presOf" srcId="{97AB2365-AEE6-4C92-A946-600D8A0BDF23}" destId="{5FBD2E81-E6C7-456C-AA22-6E20449BF770}" srcOrd="0" destOrd="0" presId="urn:microsoft.com/office/officeart/2008/layout/PictureAccentList"/>
    <dgm:cxn modelId="{3EBB66A6-8A2D-4A0C-A05C-BC402A7D39E3}" srcId="{C45A6DA4-E291-40C1-A1C3-B0E6418DFC1E}" destId="{97AB2365-AEE6-4C92-A946-600D8A0BDF23}" srcOrd="2" destOrd="0" parTransId="{5575D148-D64D-4EB5-99FC-D13048471506}" sibTransId="{29726963-6603-4A38-AACC-0D33777309EA}"/>
    <dgm:cxn modelId="{34E8622B-D535-4B3A-A97E-EB60C864A81F}" type="presParOf" srcId="{DB453D92-A2A9-4CB5-AF8B-683948E1B9FF}" destId="{85A0BCA3-EE83-4EB7-BDFB-CBD055C69F14}" srcOrd="0" destOrd="0" presId="urn:microsoft.com/office/officeart/2008/layout/PictureAccentList"/>
    <dgm:cxn modelId="{EF0CF45C-90DF-4F87-A4C2-48ABA0C7C511}" type="presParOf" srcId="{85A0BCA3-EE83-4EB7-BDFB-CBD055C69F14}" destId="{B60BC5E5-6B2E-4DBB-8689-149576EAB5CD}" srcOrd="0" destOrd="0" presId="urn:microsoft.com/office/officeart/2008/layout/PictureAccentList"/>
    <dgm:cxn modelId="{FBECB6F8-18E8-4ECA-8421-26C09295E0ED}" type="presParOf" srcId="{B60BC5E5-6B2E-4DBB-8689-149576EAB5CD}" destId="{560DB8D4-BD33-49BA-AEBB-13A00617D0ED}" srcOrd="0" destOrd="0" presId="urn:microsoft.com/office/officeart/2008/layout/PictureAccentList"/>
    <dgm:cxn modelId="{559ABAE5-AA53-493C-96BA-74C6377349B7}" type="presParOf" srcId="{85A0BCA3-EE83-4EB7-BDFB-CBD055C69F14}" destId="{B61CB9E9-7D88-48F3-AD63-58C6BE015A78}" srcOrd="1" destOrd="0" presId="urn:microsoft.com/office/officeart/2008/layout/PictureAccentList"/>
    <dgm:cxn modelId="{E2F8EA84-9BDC-4815-91CD-0F220065BFB7}" type="presParOf" srcId="{B61CB9E9-7D88-48F3-AD63-58C6BE015A78}" destId="{C7AD0AB9-818F-49A9-AFD8-D1DCA2911E18}" srcOrd="0" destOrd="0" presId="urn:microsoft.com/office/officeart/2008/layout/PictureAccentList"/>
    <dgm:cxn modelId="{9B653484-CEAF-435D-BD5A-CB6251D23347}" type="presParOf" srcId="{C7AD0AB9-818F-49A9-AFD8-D1DCA2911E18}" destId="{376FC935-D97A-4CB8-A73C-B171C4FF5EE6}" srcOrd="0" destOrd="0" presId="urn:microsoft.com/office/officeart/2008/layout/PictureAccentList"/>
    <dgm:cxn modelId="{A1296619-088F-4C05-8C30-1E38930D8620}" type="presParOf" srcId="{C7AD0AB9-818F-49A9-AFD8-D1DCA2911E18}" destId="{D8CC030C-EDAE-4658-914F-21BA96FAEC9F}" srcOrd="1" destOrd="0" presId="urn:microsoft.com/office/officeart/2008/layout/PictureAccentList"/>
    <dgm:cxn modelId="{0C53311E-CC68-4747-85D6-7A713971C60A}" type="presParOf" srcId="{B61CB9E9-7D88-48F3-AD63-58C6BE015A78}" destId="{72185946-CF0F-46A5-8488-2C29743DFBB5}" srcOrd="1" destOrd="0" presId="urn:microsoft.com/office/officeart/2008/layout/PictureAccentList"/>
    <dgm:cxn modelId="{06CAEBF8-976F-4F9E-B1B6-35B259F779CD}" type="presParOf" srcId="{72185946-CF0F-46A5-8488-2C29743DFBB5}" destId="{48E253DA-3C6B-49BB-A6D0-34A075F31C04}" srcOrd="0" destOrd="0" presId="urn:microsoft.com/office/officeart/2008/layout/PictureAccentList"/>
    <dgm:cxn modelId="{1FFD3C46-D1AA-4B2E-B429-EB066EA88B66}" type="presParOf" srcId="{72185946-CF0F-46A5-8488-2C29743DFBB5}" destId="{08EC3684-A7DC-4A89-B3E8-F4AC1EAD264F}" srcOrd="1" destOrd="0" presId="urn:microsoft.com/office/officeart/2008/layout/PictureAccentList"/>
    <dgm:cxn modelId="{CC7288EE-801D-44CC-8C53-AABF1C53302B}" type="presParOf" srcId="{B61CB9E9-7D88-48F3-AD63-58C6BE015A78}" destId="{5DC7134D-4B88-4A0B-8217-C6763ABF5EAB}" srcOrd="2" destOrd="0" presId="urn:microsoft.com/office/officeart/2008/layout/PictureAccentList"/>
    <dgm:cxn modelId="{167E26F0-838A-44A0-B2B4-A766CE6DAE26}" type="presParOf" srcId="{5DC7134D-4B88-4A0B-8217-C6763ABF5EAB}" destId="{A66DFCCD-D2AD-45CC-B436-00A2225404BE}" srcOrd="0" destOrd="0" presId="urn:microsoft.com/office/officeart/2008/layout/PictureAccentList"/>
    <dgm:cxn modelId="{3B7173D2-C607-44A0-ADD7-3EB0B354264D}" type="presParOf" srcId="{5DC7134D-4B88-4A0B-8217-C6763ABF5EAB}" destId="{5FBD2E81-E6C7-456C-AA22-6E20449BF77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AC12C-CA47-4EF5-BC13-7B2720E2B593}" type="doc">
      <dgm:prSet loTypeId="urn:microsoft.com/office/officeart/2008/layout/PictureAccentList" loCatId="pictur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45A6DA4-E291-40C1-A1C3-B0E6418DFC1E}">
      <dgm:prSet phldrT="[Text]" custT="1"/>
      <dgm:spPr>
        <a:blipFill rotWithShape="0">
          <a:blip xmlns:r="http://schemas.openxmlformats.org/officeDocument/2006/relationships" r:embed="rId1"/>
          <a:stretch>
            <a:fillRect t="-10000" r="-864" b="-2705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80BACC1-51C7-459B-BD41-8B17ABC2178D}" type="parTrans" cxnId="{89CEE3AD-7967-4CD7-B29D-305D6CD3F8A3}">
      <dgm:prSet/>
      <dgm:spPr/>
      <dgm:t>
        <a:bodyPr/>
        <a:lstStyle/>
        <a:p>
          <a:endParaRPr lang="en-US"/>
        </a:p>
      </dgm:t>
    </dgm:pt>
    <dgm:pt modelId="{4ABB70CC-2D06-4BBE-9958-96382E0069A5}" type="sibTrans" cxnId="{89CEE3AD-7967-4CD7-B29D-305D6CD3F8A3}">
      <dgm:prSet/>
      <dgm:spPr/>
      <dgm:t>
        <a:bodyPr/>
        <a:lstStyle/>
        <a:p>
          <a:endParaRPr lang="en-US"/>
        </a:p>
      </dgm:t>
    </dgm:pt>
    <dgm:pt modelId="{71E50EF0-CB61-4E13-9D64-8114BC1674A5}">
      <dgm:prSet phldrT="[Text]" custT="1"/>
      <dgm:spPr>
        <a:blipFill rotWithShape="0">
          <a:blip xmlns:r="http://schemas.openxmlformats.org/officeDocument/2006/relationships" r:embed="rId2"/>
          <a:stretch>
            <a:fillRect t="-17219" b="-4569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61B04A9-FF38-430C-82F0-B78FFB63207D}" type="parTrans" cxnId="{907D3758-054C-42D6-8535-F92492541E05}">
      <dgm:prSet/>
      <dgm:spPr/>
      <dgm:t>
        <a:bodyPr/>
        <a:lstStyle/>
        <a:p>
          <a:endParaRPr lang="en-US"/>
        </a:p>
      </dgm:t>
    </dgm:pt>
    <dgm:pt modelId="{1040F7C0-BA32-4DF8-A6D4-FE85094C4AEB}" type="sibTrans" cxnId="{907D3758-054C-42D6-8535-F92492541E05}">
      <dgm:prSet/>
      <dgm:spPr/>
      <dgm:t>
        <a:bodyPr/>
        <a:lstStyle/>
        <a:p>
          <a:endParaRPr lang="en-US"/>
        </a:p>
      </dgm:t>
    </dgm:pt>
    <dgm:pt modelId="{FC63237F-0F3B-4E80-90DB-3C040DEE53D5}">
      <dgm:prSet phldrT="[Text]" custT="1"/>
      <dgm:spPr>
        <a:blipFill rotWithShape="0">
          <a:blip xmlns:r="http://schemas.openxmlformats.org/officeDocument/2006/relationships" r:embed="rId3"/>
          <a:stretch>
            <a:fillRect t="-17881" b="-4569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674B4AF-D8FB-4383-8331-E65B698633E4}" type="parTrans" cxnId="{4CCB1956-9917-474B-A611-078125EC019A}">
      <dgm:prSet/>
      <dgm:spPr/>
      <dgm:t>
        <a:bodyPr/>
        <a:lstStyle/>
        <a:p>
          <a:endParaRPr lang="en-US"/>
        </a:p>
      </dgm:t>
    </dgm:pt>
    <dgm:pt modelId="{717623B2-C95C-4326-865B-A0C1FD460080}" type="sibTrans" cxnId="{4CCB1956-9917-474B-A611-078125EC019A}">
      <dgm:prSet/>
      <dgm:spPr/>
      <dgm:t>
        <a:bodyPr/>
        <a:lstStyle/>
        <a:p>
          <a:endParaRPr lang="en-US"/>
        </a:p>
      </dgm:t>
    </dgm:pt>
    <dgm:pt modelId="{97AB2365-AEE6-4C92-A946-600D8A0BDF23}">
      <dgm:prSet custT="1"/>
      <dgm:spPr>
        <a:blipFill rotWithShape="0">
          <a:blip xmlns:r="http://schemas.openxmlformats.org/officeDocument/2006/relationships" r:embed="rId4"/>
          <a:stretch>
            <a:fillRect t="-17105" b="-4473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575D148-D64D-4EB5-99FC-D13048471506}" type="parTrans" cxnId="{3EBB66A6-8A2D-4A0C-A05C-BC402A7D39E3}">
      <dgm:prSet/>
      <dgm:spPr/>
      <dgm:t>
        <a:bodyPr/>
        <a:lstStyle/>
        <a:p>
          <a:endParaRPr lang="en-US"/>
        </a:p>
      </dgm:t>
    </dgm:pt>
    <dgm:pt modelId="{29726963-6603-4A38-AACC-0D33777309EA}" type="sibTrans" cxnId="{3EBB66A6-8A2D-4A0C-A05C-BC402A7D39E3}">
      <dgm:prSet/>
      <dgm:spPr/>
      <dgm:t>
        <a:bodyPr/>
        <a:lstStyle/>
        <a:p>
          <a:endParaRPr lang="en-US"/>
        </a:p>
      </dgm:t>
    </dgm:pt>
    <dgm:pt modelId="{DB453D92-A2A9-4CB5-AF8B-683948E1B9FF}" type="pres">
      <dgm:prSet presAssocID="{9ABAC12C-CA47-4EF5-BC13-7B2720E2B59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A0BCA3-EE83-4EB7-BDFB-CBD055C69F14}" type="pres">
      <dgm:prSet presAssocID="{C45A6DA4-E291-40C1-A1C3-B0E6418DFC1E}" presName="root" presStyleCnt="0">
        <dgm:presLayoutVars>
          <dgm:chMax/>
          <dgm:chPref val="4"/>
        </dgm:presLayoutVars>
      </dgm:prSet>
      <dgm:spPr/>
    </dgm:pt>
    <dgm:pt modelId="{B60BC5E5-6B2E-4DBB-8689-149576EAB5CD}" type="pres">
      <dgm:prSet presAssocID="{C45A6DA4-E291-40C1-A1C3-B0E6418DFC1E}" presName="rootComposite" presStyleCnt="0">
        <dgm:presLayoutVars/>
      </dgm:prSet>
      <dgm:spPr/>
    </dgm:pt>
    <dgm:pt modelId="{560DB8D4-BD33-49BA-AEBB-13A00617D0ED}" type="pres">
      <dgm:prSet presAssocID="{C45A6DA4-E291-40C1-A1C3-B0E6418DFC1E}" presName="rootText" presStyleLbl="node0" presStyleIdx="0" presStyleCnt="1" custScaleY="11254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B61CB9E9-7D88-48F3-AD63-58C6BE015A78}" type="pres">
      <dgm:prSet presAssocID="{C45A6DA4-E291-40C1-A1C3-B0E6418DFC1E}" presName="childShape" presStyleCnt="0">
        <dgm:presLayoutVars>
          <dgm:chMax val="0"/>
          <dgm:chPref val="0"/>
        </dgm:presLayoutVars>
      </dgm:prSet>
      <dgm:spPr/>
    </dgm:pt>
    <dgm:pt modelId="{C7AD0AB9-818F-49A9-AFD8-D1DCA2911E18}" type="pres">
      <dgm:prSet presAssocID="{71E50EF0-CB61-4E13-9D64-8114BC1674A5}" presName="childComposite" presStyleCnt="0">
        <dgm:presLayoutVars>
          <dgm:chMax val="0"/>
          <dgm:chPref val="0"/>
        </dgm:presLayoutVars>
      </dgm:prSet>
      <dgm:spPr/>
    </dgm:pt>
    <dgm:pt modelId="{376FC935-D97A-4CB8-A73C-B171C4FF5EE6}" type="pres">
      <dgm:prSet presAssocID="{71E50EF0-CB61-4E13-9D64-8114BC1674A5}" presName="Image" presStyleLbl="node1" presStyleIdx="0" presStyleCnt="3" custScaleX="161859" custScaleY="134242" custLinFactNeighborX="-69323" custLinFactNeighborY="637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D8CC030C-EDAE-4658-914F-21BA96FAEC9F}" type="pres">
      <dgm:prSet presAssocID="{71E50EF0-CB61-4E13-9D64-8114BC1674A5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85946-CF0F-46A5-8488-2C29743DFBB5}" type="pres">
      <dgm:prSet presAssocID="{FC63237F-0F3B-4E80-90DB-3C040DEE53D5}" presName="childComposite" presStyleCnt="0">
        <dgm:presLayoutVars>
          <dgm:chMax val="0"/>
          <dgm:chPref val="0"/>
        </dgm:presLayoutVars>
      </dgm:prSet>
      <dgm:spPr/>
    </dgm:pt>
    <dgm:pt modelId="{48E253DA-3C6B-49BB-A6D0-34A075F31C04}" type="pres">
      <dgm:prSet presAssocID="{FC63237F-0F3B-4E80-90DB-3C040DEE53D5}" presName="Image" presStyleLbl="node1" presStyleIdx="1" presStyleCnt="3" custScaleX="165499" custScaleY="118957" custLinFactNeighborX="-59536" custLinFactNeighborY="2883"/>
      <dgm:spPr>
        <a:blipFill>
          <a:blip xmlns:r="http://schemas.openxmlformats.org/officeDocument/2006/relationships"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08EC3684-A7DC-4A89-B3E8-F4AC1EAD264F}" type="pres">
      <dgm:prSet presAssocID="{FC63237F-0F3B-4E80-90DB-3C040DEE53D5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7134D-4B88-4A0B-8217-C6763ABF5EAB}" type="pres">
      <dgm:prSet presAssocID="{97AB2365-AEE6-4C92-A946-600D8A0BDF23}" presName="childComposite" presStyleCnt="0">
        <dgm:presLayoutVars>
          <dgm:chMax val="0"/>
          <dgm:chPref val="0"/>
        </dgm:presLayoutVars>
      </dgm:prSet>
      <dgm:spPr/>
    </dgm:pt>
    <dgm:pt modelId="{A66DFCCD-D2AD-45CC-B436-00A2225404BE}" type="pres">
      <dgm:prSet presAssocID="{97AB2365-AEE6-4C92-A946-600D8A0BDF23}" presName="Image" presStyleLbl="node1" presStyleIdx="2" presStyleCnt="3" custScaleX="187842" custScaleY="122197" custLinFactNeighborX="-51470" custLinFactNeighborY="31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FBD2E81-E6C7-456C-AA22-6E20449BF770}" type="pres">
      <dgm:prSet presAssocID="{97AB2365-AEE6-4C92-A946-600D8A0BDF23}" presName="childText" presStyleLbl="lnNode1" presStyleIdx="2" presStyleCnt="3" custLinFactNeighborX="394" custLinFactNeighborY="-3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EE3AD-7967-4CD7-B29D-305D6CD3F8A3}" srcId="{9ABAC12C-CA47-4EF5-BC13-7B2720E2B593}" destId="{C45A6DA4-E291-40C1-A1C3-B0E6418DFC1E}" srcOrd="0" destOrd="0" parTransId="{E80BACC1-51C7-459B-BD41-8B17ABC2178D}" sibTransId="{4ABB70CC-2D06-4BBE-9958-96382E0069A5}"/>
    <dgm:cxn modelId="{D2C2FACF-B46A-49A0-8331-90BEA5A3B775}" type="presOf" srcId="{71E50EF0-CB61-4E13-9D64-8114BC1674A5}" destId="{D8CC030C-EDAE-4658-914F-21BA96FAEC9F}" srcOrd="0" destOrd="0" presId="urn:microsoft.com/office/officeart/2008/layout/PictureAccentList"/>
    <dgm:cxn modelId="{13523268-A742-49AE-BA51-7B6866BF6BA0}" type="presOf" srcId="{9ABAC12C-CA47-4EF5-BC13-7B2720E2B593}" destId="{DB453D92-A2A9-4CB5-AF8B-683948E1B9FF}" srcOrd="0" destOrd="0" presId="urn:microsoft.com/office/officeart/2008/layout/PictureAccentList"/>
    <dgm:cxn modelId="{B633BA54-A1BE-4699-90B7-9D87F4EF95DB}" type="presOf" srcId="{FC63237F-0F3B-4E80-90DB-3C040DEE53D5}" destId="{08EC3684-A7DC-4A89-B3E8-F4AC1EAD264F}" srcOrd="0" destOrd="0" presId="urn:microsoft.com/office/officeart/2008/layout/PictureAccentList"/>
    <dgm:cxn modelId="{907D3758-054C-42D6-8535-F92492541E05}" srcId="{C45A6DA4-E291-40C1-A1C3-B0E6418DFC1E}" destId="{71E50EF0-CB61-4E13-9D64-8114BC1674A5}" srcOrd="0" destOrd="0" parTransId="{161B04A9-FF38-430C-82F0-B78FFB63207D}" sibTransId="{1040F7C0-BA32-4DF8-A6D4-FE85094C4AEB}"/>
    <dgm:cxn modelId="{4CCB1956-9917-474B-A611-078125EC019A}" srcId="{C45A6DA4-E291-40C1-A1C3-B0E6418DFC1E}" destId="{FC63237F-0F3B-4E80-90DB-3C040DEE53D5}" srcOrd="1" destOrd="0" parTransId="{9674B4AF-D8FB-4383-8331-E65B698633E4}" sibTransId="{717623B2-C95C-4326-865B-A0C1FD460080}"/>
    <dgm:cxn modelId="{130F6F2E-D6CE-473E-A865-9E3F4A173B61}" type="presOf" srcId="{C45A6DA4-E291-40C1-A1C3-B0E6418DFC1E}" destId="{560DB8D4-BD33-49BA-AEBB-13A00617D0ED}" srcOrd="0" destOrd="0" presId="urn:microsoft.com/office/officeart/2008/layout/PictureAccentList"/>
    <dgm:cxn modelId="{6592B89A-1970-4F39-8411-54CA28F6EEFD}" type="presOf" srcId="{97AB2365-AEE6-4C92-A946-600D8A0BDF23}" destId="{5FBD2E81-E6C7-456C-AA22-6E20449BF770}" srcOrd="0" destOrd="0" presId="urn:microsoft.com/office/officeart/2008/layout/PictureAccentList"/>
    <dgm:cxn modelId="{3EBB66A6-8A2D-4A0C-A05C-BC402A7D39E3}" srcId="{C45A6DA4-E291-40C1-A1C3-B0E6418DFC1E}" destId="{97AB2365-AEE6-4C92-A946-600D8A0BDF23}" srcOrd="2" destOrd="0" parTransId="{5575D148-D64D-4EB5-99FC-D13048471506}" sibTransId="{29726963-6603-4A38-AACC-0D33777309EA}"/>
    <dgm:cxn modelId="{34E8622B-D535-4B3A-A97E-EB60C864A81F}" type="presParOf" srcId="{DB453D92-A2A9-4CB5-AF8B-683948E1B9FF}" destId="{85A0BCA3-EE83-4EB7-BDFB-CBD055C69F14}" srcOrd="0" destOrd="0" presId="urn:microsoft.com/office/officeart/2008/layout/PictureAccentList"/>
    <dgm:cxn modelId="{EF0CF45C-90DF-4F87-A4C2-48ABA0C7C511}" type="presParOf" srcId="{85A0BCA3-EE83-4EB7-BDFB-CBD055C69F14}" destId="{B60BC5E5-6B2E-4DBB-8689-149576EAB5CD}" srcOrd="0" destOrd="0" presId="urn:microsoft.com/office/officeart/2008/layout/PictureAccentList"/>
    <dgm:cxn modelId="{FBECB6F8-18E8-4ECA-8421-26C09295E0ED}" type="presParOf" srcId="{B60BC5E5-6B2E-4DBB-8689-149576EAB5CD}" destId="{560DB8D4-BD33-49BA-AEBB-13A00617D0ED}" srcOrd="0" destOrd="0" presId="urn:microsoft.com/office/officeart/2008/layout/PictureAccentList"/>
    <dgm:cxn modelId="{559ABAE5-AA53-493C-96BA-74C6377349B7}" type="presParOf" srcId="{85A0BCA3-EE83-4EB7-BDFB-CBD055C69F14}" destId="{B61CB9E9-7D88-48F3-AD63-58C6BE015A78}" srcOrd="1" destOrd="0" presId="urn:microsoft.com/office/officeart/2008/layout/PictureAccentList"/>
    <dgm:cxn modelId="{E2F8EA84-9BDC-4815-91CD-0F220065BFB7}" type="presParOf" srcId="{B61CB9E9-7D88-48F3-AD63-58C6BE015A78}" destId="{C7AD0AB9-818F-49A9-AFD8-D1DCA2911E18}" srcOrd="0" destOrd="0" presId="urn:microsoft.com/office/officeart/2008/layout/PictureAccentList"/>
    <dgm:cxn modelId="{9B653484-CEAF-435D-BD5A-CB6251D23347}" type="presParOf" srcId="{C7AD0AB9-818F-49A9-AFD8-D1DCA2911E18}" destId="{376FC935-D97A-4CB8-A73C-B171C4FF5EE6}" srcOrd="0" destOrd="0" presId="urn:microsoft.com/office/officeart/2008/layout/PictureAccentList"/>
    <dgm:cxn modelId="{A1296619-088F-4C05-8C30-1E38930D8620}" type="presParOf" srcId="{C7AD0AB9-818F-49A9-AFD8-D1DCA2911E18}" destId="{D8CC030C-EDAE-4658-914F-21BA96FAEC9F}" srcOrd="1" destOrd="0" presId="urn:microsoft.com/office/officeart/2008/layout/PictureAccentList"/>
    <dgm:cxn modelId="{0C53311E-CC68-4747-85D6-7A713971C60A}" type="presParOf" srcId="{B61CB9E9-7D88-48F3-AD63-58C6BE015A78}" destId="{72185946-CF0F-46A5-8488-2C29743DFBB5}" srcOrd="1" destOrd="0" presId="urn:microsoft.com/office/officeart/2008/layout/PictureAccentList"/>
    <dgm:cxn modelId="{06CAEBF8-976F-4F9E-B1B6-35B259F779CD}" type="presParOf" srcId="{72185946-CF0F-46A5-8488-2C29743DFBB5}" destId="{48E253DA-3C6B-49BB-A6D0-34A075F31C04}" srcOrd="0" destOrd="0" presId="urn:microsoft.com/office/officeart/2008/layout/PictureAccentList"/>
    <dgm:cxn modelId="{1FFD3C46-D1AA-4B2E-B429-EB066EA88B66}" type="presParOf" srcId="{72185946-CF0F-46A5-8488-2C29743DFBB5}" destId="{08EC3684-A7DC-4A89-B3E8-F4AC1EAD264F}" srcOrd="1" destOrd="0" presId="urn:microsoft.com/office/officeart/2008/layout/PictureAccentList"/>
    <dgm:cxn modelId="{CC7288EE-801D-44CC-8C53-AABF1C53302B}" type="presParOf" srcId="{B61CB9E9-7D88-48F3-AD63-58C6BE015A78}" destId="{5DC7134D-4B88-4A0B-8217-C6763ABF5EAB}" srcOrd="2" destOrd="0" presId="urn:microsoft.com/office/officeart/2008/layout/PictureAccentList"/>
    <dgm:cxn modelId="{167E26F0-838A-44A0-B2B4-A766CE6DAE26}" type="presParOf" srcId="{5DC7134D-4B88-4A0B-8217-C6763ABF5EAB}" destId="{A66DFCCD-D2AD-45CC-B436-00A2225404BE}" srcOrd="0" destOrd="0" presId="urn:microsoft.com/office/officeart/2008/layout/PictureAccentList"/>
    <dgm:cxn modelId="{3B7173D2-C607-44A0-ADD7-3EB0B354264D}" type="presParOf" srcId="{5DC7134D-4B88-4A0B-8217-C6763ABF5EAB}" destId="{5FBD2E81-E6C7-456C-AA22-6E20449BF77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DE7311-8736-408E-AC34-5718D3530EAA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9E7A52-429A-49D3-92FB-82CBEC0387B5}">
      <dgm:prSet/>
      <dgm:spPr/>
      <dgm:t>
        <a:bodyPr/>
        <a:lstStyle/>
        <a:p>
          <a:endParaRPr lang="en-US"/>
        </a:p>
      </dgm:t>
    </dgm:pt>
    <dgm:pt modelId="{8E6D2526-EFF9-4D2C-BA2D-9957674B8362}" type="parTrans" cxnId="{0CCC5138-14F0-455C-A260-109B0798446B}">
      <dgm:prSet/>
      <dgm:spPr/>
      <dgm:t>
        <a:bodyPr/>
        <a:lstStyle/>
        <a:p>
          <a:endParaRPr lang="en-US"/>
        </a:p>
      </dgm:t>
    </dgm:pt>
    <dgm:pt modelId="{2D5689D7-07B3-458A-A5DA-2BADD21659C9}" type="sibTrans" cxnId="{0CCC5138-14F0-455C-A260-109B0798446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38FF3E2D-CF1A-47C6-A508-C2ECFD8A85C6}">
      <dgm:prSet/>
      <dgm:spPr/>
      <dgm:t>
        <a:bodyPr/>
        <a:lstStyle/>
        <a:p>
          <a:endParaRPr lang="en-US"/>
        </a:p>
      </dgm:t>
    </dgm:pt>
    <dgm:pt modelId="{AFE8BBD8-4ABD-4B6B-A9A3-739CC1DE6E81}" type="parTrans" cxnId="{C130C128-D239-4917-AA59-2379DAC0E69D}">
      <dgm:prSet/>
      <dgm:spPr/>
      <dgm:t>
        <a:bodyPr/>
        <a:lstStyle/>
        <a:p>
          <a:endParaRPr lang="en-US"/>
        </a:p>
      </dgm:t>
    </dgm:pt>
    <dgm:pt modelId="{B05E31D7-3F39-4D79-86D7-3AD032736320}" type="sibTrans" cxnId="{C130C128-D239-4917-AA59-2379DAC0E69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54FF72C0-97AD-4F21-87B0-A33C1DC9C19C}">
      <dgm:prSet/>
      <dgm:spPr/>
      <dgm:t>
        <a:bodyPr/>
        <a:lstStyle/>
        <a:p>
          <a:endParaRPr lang="en-US"/>
        </a:p>
      </dgm:t>
    </dgm:pt>
    <dgm:pt modelId="{930EE105-03B4-4AFB-B812-3800E5F3F0FF}" type="parTrans" cxnId="{21420AD2-2650-47AC-8A76-56BF67CE1FCB}">
      <dgm:prSet/>
      <dgm:spPr/>
      <dgm:t>
        <a:bodyPr/>
        <a:lstStyle/>
        <a:p>
          <a:endParaRPr lang="en-US"/>
        </a:p>
      </dgm:t>
    </dgm:pt>
    <dgm:pt modelId="{45E092D2-76E6-4949-91AE-24B83AC249F7}" type="sibTrans" cxnId="{21420AD2-2650-47AC-8A76-56BF67CE1FC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032BEDD7-B577-4350-A67A-013A3E2CDDAD}">
      <dgm:prSet/>
      <dgm:spPr/>
      <dgm:t>
        <a:bodyPr/>
        <a:lstStyle/>
        <a:p>
          <a:endParaRPr lang="en-US"/>
        </a:p>
      </dgm:t>
    </dgm:pt>
    <dgm:pt modelId="{D83E6414-1AD9-435B-8AB8-518FE5D53F09}" type="parTrans" cxnId="{F196BF08-1EA6-4BA1-9574-83EE853C78C6}">
      <dgm:prSet/>
      <dgm:spPr/>
      <dgm:t>
        <a:bodyPr/>
        <a:lstStyle/>
        <a:p>
          <a:endParaRPr lang="en-US"/>
        </a:p>
      </dgm:t>
    </dgm:pt>
    <dgm:pt modelId="{50A933EE-7941-4F16-BD4A-B8A7AE68282D}" type="sibTrans" cxnId="{F196BF08-1EA6-4BA1-9574-83EE853C78C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288DE87-4173-4CBA-A70A-869F335DF7CF}">
      <dgm:prSet/>
      <dgm:spPr/>
      <dgm:t>
        <a:bodyPr/>
        <a:lstStyle/>
        <a:p>
          <a:endParaRPr lang="en-US"/>
        </a:p>
      </dgm:t>
    </dgm:pt>
    <dgm:pt modelId="{C707B631-51AF-4E70-A4E5-4465770FCE3A}" type="parTrans" cxnId="{CED00E19-F53B-492D-A25A-61DB9B235BE2}">
      <dgm:prSet/>
      <dgm:spPr/>
      <dgm:t>
        <a:bodyPr/>
        <a:lstStyle/>
        <a:p>
          <a:endParaRPr lang="en-US"/>
        </a:p>
      </dgm:t>
    </dgm:pt>
    <dgm:pt modelId="{10E65845-9EF4-41BC-8C19-1D61F3342B89}" type="sibTrans" cxnId="{CED00E19-F53B-492D-A25A-61DB9B235BE2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n-US"/>
        </a:p>
      </dgm:t>
    </dgm:pt>
    <dgm:pt modelId="{EDBE344A-C94B-46DC-8BC5-DE054F7669E1}" type="pres">
      <dgm:prSet presAssocID="{42DE7311-8736-408E-AC34-5718D3530EAA}" presName="Name0" presStyleCnt="0">
        <dgm:presLayoutVars>
          <dgm:chMax val="5"/>
          <dgm:dir/>
        </dgm:presLayoutVars>
      </dgm:prSet>
      <dgm:spPr/>
      <dgm:t>
        <a:bodyPr/>
        <a:lstStyle/>
        <a:p>
          <a:endParaRPr lang="en-US"/>
        </a:p>
      </dgm:t>
    </dgm:pt>
    <dgm:pt modelId="{454196D9-88F6-4BB1-8A40-8AD1A0E0DEFA}" type="pres">
      <dgm:prSet presAssocID="{42DE7311-8736-408E-AC34-5718D3530EAA}" presName="picts" presStyleCnt="0"/>
      <dgm:spPr/>
    </dgm:pt>
    <dgm:pt modelId="{908B8B07-B615-440A-A88C-A66E748F6837}" type="pres">
      <dgm:prSet presAssocID="{42DE7311-8736-408E-AC34-5718D3530EAA}" presName="space1" presStyleCnt="0"/>
      <dgm:spPr/>
    </dgm:pt>
    <dgm:pt modelId="{3521E7C6-5E3B-400C-ACBE-21D34D36BD4A}" type="pres">
      <dgm:prSet presAssocID="{42DE7311-8736-408E-AC34-5718D3530EAA}" presName="space2" presStyleCnt="0"/>
      <dgm:spPr/>
    </dgm:pt>
    <dgm:pt modelId="{87ADF4AF-A433-4980-A1AC-402F59C041A6}" type="pres">
      <dgm:prSet presAssocID="{2D5689D7-07B3-458A-A5DA-2BADD21659C9}" presName="pictA1" presStyleCnt="0"/>
      <dgm:spPr/>
    </dgm:pt>
    <dgm:pt modelId="{51CE9F13-7516-4DE7-BCE3-AA08310C9A05}" type="pres">
      <dgm:prSet presAssocID="{2D5689D7-07B3-458A-A5DA-2BADD21659C9}" presName="imageRepeatNode" presStyleLbl="alignNode1" presStyleIdx="0" presStyleCnt="5" custAng="0" custLinFactNeighborX="-286" custLinFactNeighborY="-1145"/>
      <dgm:spPr/>
      <dgm:t>
        <a:bodyPr/>
        <a:lstStyle/>
        <a:p>
          <a:endParaRPr lang="en-US"/>
        </a:p>
      </dgm:t>
    </dgm:pt>
    <dgm:pt modelId="{EB13222C-F61C-4273-8012-20A2EFE3B5B8}" type="pres">
      <dgm:prSet presAssocID="{2D5689D7-07B3-458A-A5DA-2BADD21659C9}" presName="oneDotPict" presStyleCnt="0"/>
      <dgm:spPr/>
    </dgm:pt>
    <dgm:pt modelId="{E76A0016-AF2D-440F-BB1F-970C3B312B2F}" type="pres">
      <dgm:prSet presAssocID="{2D5689D7-07B3-458A-A5DA-2BADD21659C9}" presName="dotPict_11" presStyleLbl="solidFgAcc1" presStyleIdx="0" presStyleCnt="30"/>
      <dgm:spPr/>
    </dgm:pt>
    <dgm:pt modelId="{BACA282B-897C-4345-854B-562549A85EAE}" type="pres">
      <dgm:prSet presAssocID="{B05E31D7-3F39-4D79-86D7-3AD032736320}" presName="pictA2" presStyleCnt="0"/>
      <dgm:spPr/>
    </dgm:pt>
    <dgm:pt modelId="{22578815-0D22-470A-A63E-FC5418BC30D2}" type="pres">
      <dgm:prSet presAssocID="{B05E31D7-3F39-4D79-86D7-3AD032736320}" presName="imageRepeatNode" presStyleLbl="alignNode1" presStyleIdx="1" presStyleCnt="5" custLinFactNeighborX="101" custLinFactNeighborY="360"/>
      <dgm:spPr/>
      <dgm:t>
        <a:bodyPr/>
        <a:lstStyle/>
        <a:p>
          <a:endParaRPr lang="en-US"/>
        </a:p>
      </dgm:t>
    </dgm:pt>
    <dgm:pt modelId="{EDCE525C-56C3-4286-BD13-E3DC7EDD929C}" type="pres">
      <dgm:prSet presAssocID="{B05E31D7-3F39-4D79-86D7-3AD032736320}" presName="twoDotsPict" presStyleCnt="0"/>
      <dgm:spPr/>
    </dgm:pt>
    <dgm:pt modelId="{ADA00AA7-2AAE-45BD-B8DB-B354B82FDD82}" type="pres">
      <dgm:prSet presAssocID="{B05E31D7-3F39-4D79-86D7-3AD032736320}" presName="dotPict_21" presStyleLbl="solidFgAcc1" presStyleIdx="1" presStyleCnt="30"/>
      <dgm:spPr/>
    </dgm:pt>
    <dgm:pt modelId="{35CC3083-37BF-454A-8CB7-A8F7867BB235}" type="pres">
      <dgm:prSet presAssocID="{B05E31D7-3F39-4D79-86D7-3AD032736320}" presName="dotPict_22" presStyleLbl="solidFgAcc1" presStyleIdx="2" presStyleCnt="30"/>
      <dgm:spPr/>
    </dgm:pt>
    <dgm:pt modelId="{BBC47FF7-12C4-458C-BD67-5F4192E68E8D}" type="pres">
      <dgm:prSet presAssocID="{45E092D2-76E6-4949-91AE-24B83AC249F7}" presName="pictA3" presStyleCnt="0"/>
      <dgm:spPr/>
    </dgm:pt>
    <dgm:pt modelId="{916EA67B-868C-4D76-8AC2-D04D35DAC8C9}" type="pres">
      <dgm:prSet presAssocID="{45E092D2-76E6-4949-91AE-24B83AC249F7}" presName="imageRepeatNode" presStyleLbl="alignNode1" presStyleIdx="2" presStyleCnt="5"/>
      <dgm:spPr/>
      <dgm:t>
        <a:bodyPr/>
        <a:lstStyle/>
        <a:p>
          <a:endParaRPr lang="en-US"/>
        </a:p>
      </dgm:t>
    </dgm:pt>
    <dgm:pt modelId="{6DF64356-3F01-449F-AD46-FD32C802AEDA}" type="pres">
      <dgm:prSet presAssocID="{45E092D2-76E6-4949-91AE-24B83AC249F7}" presName="threeDotsPict" presStyleCnt="0"/>
      <dgm:spPr/>
    </dgm:pt>
    <dgm:pt modelId="{61036BD0-98FA-438B-9D2A-14672A0B598F}" type="pres">
      <dgm:prSet presAssocID="{45E092D2-76E6-4949-91AE-24B83AC249F7}" presName="dotPict_31" presStyleLbl="solidFgAcc1" presStyleIdx="3" presStyleCnt="30"/>
      <dgm:spPr/>
    </dgm:pt>
    <dgm:pt modelId="{F6EB4472-4B27-445C-86FC-C26A721BE206}" type="pres">
      <dgm:prSet presAssocID="{45E092D2-76E6-4949-91AE-24B83AC249F7}" presName="dotPict_32" presStyleLbl="solidFgAcc1" presStyleIdx="4" presStyleCnt="30"/>
      <dgm:spPr/>
    </dgm:pt>
    <dgm:pt modelId="{9BB7F12A-042E-499C-AB9F-989CF31F3B4C}" type="pres">
      <dgm:prSet presAssocID="{45E092D2-76E6-4949-91AE-24B83AC249F7}" presName="dotPict_33" presStyleLbl="solidFgAcc1" presStyleIdx="5" presStyleCnt="30"/>
      <dgm:spPr/>
    </dgm:pt>
    <dgm:pt modelId="{D784772A-7AAA-441D-8EB5-12F88DEA5A5C}" type="pres">
      <dgm:prSet presAssocID="{50A933EE-7941-4F16-BD4A-B8A7AE68282D}" presName="pictA4" presStyleCnt="0"/>
      <dgm:spPr/>
    </dgm:pt>
    <dgm:pt modelId="{00F65912-5AC7-4EAE-BA62-0DD4F47EE418}" type="pres">
      <dgm:prSet presAssocID="{50A933EE-7941-4F16-BD4A-B8A7AE68282D}" presName="imageRepeatNode" presStyleLbl="alignNode1" presStyleIdx="3" presStyleCnt="5"/>
      <dgm:spPr/>
      <dgm:t>
        <a:bodyPr/>
        <a:lstStyle/>
        <a:p>
          <a:endParaRPr lang="en-US"/>
        </a:p>
      </dgm:t>
    </dgm:pt>
    <dgm:pt modelId="{DAE53A5C-0920-4C65-A2A5-00944ACD6006}" type="pres">
      <dgm:prSet presAssocID="{50A933EE-7941-4F16-BD4A-B8A7AE68282D}" presName="fourDotsPict" presStyleCnt="0"/>
      <dgm:spPr/>
    </dgm:pt>
    <dgm:pt modelId="{B7063630-7986-410A-A2A0-6EF6FD7BE8E1}" type="pres">
      <dgm:prSet presAssocID="{50A933EE-7941-4F16-BD4A-B8A7AE68282D}" presName="dotPict_41" presStyleLbl="solidFgAcc1" presStyleIdx="6" presStyleCnt="30"/>
      <dgm:spPr/>
    </dgm:pt>
    <dgm:pt modelId="{3FD6C1D8-764A-4B43-8395-2AC40ED665A9}" type="pres">
      <dgm:prSet presAssocID="{50A933EE-7941-4F16-BD4A-B8A7AE68282D}" presName="dotPict_42" presStyleLbl="solidFgAcc1" presStyleIdx="7" presStyleCnt="30"/>
      <dgm:spPr/>
    </dgm:pt>
    <dgm:pt modelId="{3F33495B-07E3-4F13-B41D-EB3467B044CC}" type="pres">
      <dgm:prSet presAssocID="{50A933EE-7941-4F16-BD4A-B8A7AE68282D}" presName="dotPict_43" presStyleLbl="solidFgAcc1" presStyleIdx="8" presStyleCnt="30"/>
      <dgm:spPr/>
    </dgm:pt>
    <dgm:pt modelId="{83A2806B-3035-4D71-8793-F409A2954141}" type="pres">
      <dgm:prSet presAssocID="{50A933EE-7941-4F16-BD4A-B8A7AE68282D}" presName="dotPict_44" presStyleLbl="solidFgAcc1" presStyleIdx="9" presStyleCnt="30"/>
      <dgm:spPr/>
    </dgm:pt>
    <dgm:pt modelId="{1F5C9721-5A24-49C5-9EB4-C591A1E685F3}" type="pres">
      <dgm:prSet presAssocID="{10E65845-9EF4-41BC-8C19-1D61F3342B89}" presName="pictA5" presStyleCnt="0"/>
      <dgm:spPr/>
    </dgm:pt>
    <dgm:pt modelId="{6809D52C-7855-4588-8A23-5065F224B659}" type="pres">
      <dgm:prSet presAssocID="{10E65845-9EF4-41BC-8C19-1D61F3342B89}" presName="imageRepeatNode" presStyleLbl="alignNode1" presStyleIdx="4" presStyleCnt="5"/>
      <dgm:spPr/>
      <dgm:t>
        <a:bodyPr/>
        <a:lstStyle/>
        <a:p>
          <a:endParaRPr lang="en-US"/>
        </a:p>
      </dgm:t>
    </dgm:pt>
    <dgm:pt modelId="{CB9D3955-F346-4BA5-8626-ECAC4FE0A3BD}" type="pres">
      <dgm:prSet presAssocID="{10E65845-9EF4-41BC-8C19-1D61F3342B89}" presName="fiveDotsPict" presStyleCnt="0"/>
      <dgm:spPr/>
    </dgm:pt>
    <dgm:pt modelId="{29D04DC2-30AB-4415-BBAD-14E168323DDB}" type="pres">
      <dgm:prSet presAssocID="{10E65845-9EF4-41BC-8C19-1D61F3342B89}" presName="dotPict_51" presStyleLbl="solidFgAcc1" presStyleIdx="10" presStyleCnt="30"/>
      <dgm:spPr/>
    </dgm:pt>
    <dgm:pt modelId="{28A6A574-8355-45EB-93B0-0175619D9083}" type="pres">
      <dgm:prSet presAssocID="{10E65845-9EF4-41BC-8C19-1D61F3342B89}" presName="dotPict_52" presStyleLbl="solidFgAcc1" presStyleIdx="11" presStyleCnt="30"/>
      <dgm:spPr/>
    </dgm:pt>
    <dgm:pt modelId="{977FE1A8-7F56-4638-9177-048CB58A9CB6}" type="pres">
      <dgm:prSet presAssocID="{10E65845-9EF4-41BC-8C19-1D61F3342B89}" presName="dotPict_53" presStyleLbl="solidFgAcc1" presStyleIdx="12" presStyleCnt="30"/>
      <dgm:spPr/>
    </dgm:pt>
    <dgm:pt modelId="{CB538566-209C-4FB1-8B2B-56FF4E617658}" type="pres">
      <dgm:prSet presAssocID="{10E65845-9EF4-41BC-8C19-1D61F3342B89}" presName="dotPict_54" presStyleLbl="solidFgAcc1" presStyleIdx="13" presStyleCnt="30"/>
      <dgm:spPr/>
    </dgm:pt>
    <dgm:pt modelId="{689CAF41-E983-42E6-AEC7-4889FB0427FE}" type="pres">
      <dgm:prSet presAssocID="{10E65845-9EF4-41BC-8C19-1D61F3342B89}" presName="dotPict_55" presStyleLbl="solidFgAcc1" presStyleIdx="14" presStyleCnt="30"/>
      <dgm:spPr/>
    </dgm:pt>
    <dgm:pt modelId="{F88C88BC-FDF0-4646-8CF2-C572CCB32476}" type="pres">
      <dgm:prSet presAssocID="{42DE7311-8736-408E-AC34-5718D3530EAA}" presName="txLine" presStyleCnt="0"/>
      <dgm:spPr/>
    </dgm:pt>
    <dgm:pt modelId="{C7915A98-5979-4A59-9D39-D3C78B796452}" type="pres">
      <dgm:prSet presAssocID="{D89E7A52-429A-49D3-92FB-82CBEC0387B5}" presName="oneDotTx" presStyleCnt="0"/>
      <dgm:spPr/>
    </dgm:pt>
    <dgm:pt modelId="{9C782629-10B2-4B24-8309-C9A56BFAD19A}" type="pres">
      <dgm:prSet presAssocID="{D89E7A52-429A-49D3-92FB-82CBEC0387B5}" presName="dotTx_11" presStyleLbl="solidFgAcc1" presStyleIdx="15" presStyleCnt="30"/>
      <dgm:spPr/>
    </dgm:pt>
    <dgm:pt modelId="{4410BC30-F26B-4F85-B60E-52BB1440EBC8}" type="pres">
      <dgm:prSet presAssocID="{D89E7A52-429A-49D3-92FB-82CBEC0387B5}" presName="Name37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D8756-66A2-4E1F-A597-462EF69AD5E1}" type="pres">
      <dgm:prSet presAssocID="{38FF3E2D-CF1A-47C6-A508-C2ECFD8A85C6}" presName="twoDotsTx" presStyleCnt="0"/>
      <dgm:spPr/>
    </dgm:pt>
    <dgm:pt modelId="{E6E3E783-995C-41E8-A612-94BEEF978D9D}" type="pres">
      <dgm:prSet presAssocID="{38FF3E2D-CF1A-47C6-A508-C2ECFD8A85C6}" presName="dotTx_21" presStyleLbl="solidFgAcc1" presStyleIdx="16" presStyleCnt="30"/>
      <dgm:spPr/>
    </dgm:pt>
    <dgm:pt modelId="{4428ACC1-57D9-4578-A1BE-37854577D100}" type="pres">
      <dgm:prSet presAssocID="{38FF3E2D-CF1A-47C6-A508-C2ECFD8A85C6}" presName="dotTx_22" presStyleLbl="solidFgAcc1" presStyleIdx="17" presStyleCnt="30"/>
      <dgm:spPr/>
    </dgm:pt>
    <dgm:pt modelId="{18A32273-3B29-40A0-924C-4752F3CE4B21}" type="pres">
      <dgm:prSet presAssocID="{38FF3E2D-CF1A-47C6-A508-C2ECFD8A85C6}" presName="Name39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1F2E8-38B3-4F11-979E-6AD8FCAA79E4}" type="pres">
      <dgm:prSet presAssocID="{54FF72C0-97AD-4F21-87B0-A33C1DC9C19C}" presName="threeDotsTx" presStyleCnt="0"/>
      <dgm:spPr/>
    </dgm:pt>
    <dgm:pt modelId="{0450C179-3BB3-420E-97B9-FBDA4A15BAAC}" type="pres">
      <dgm:prSet presAssocID="{54FF72C0-97AD-4F21-87B0-A33C1DC9C19C}" presName="dotTx_31" presStyleLbl="solidFgAcc1" presStyleIdx="18" presStyleCnt="30"/>
      <dgm:spPr/>
    </dgm:pt>
    <dgm:pt modelId="{A241932E-1913-4392-AA57-457852B60FB0}" type="pres">
      <dgm:prSet presAssocID="{54FF72C0-97AD-4F21-87B0-A33C1DC9C19C}" presName="dotTx_32" presStyleLbl="solidFgAcc1" presStyleIdx="19" presStyleCnt="30"/>
      <dgm:spPr/>
    </dgm:pt>
    <dgm:pt modelId="{88B09C66-1489-440D-8A43-5D0E3F36CCE3}" type="pres">
      <dgm:prSet presAssocID="{54FF72C0-97AD-4F21-87B0-A33C1DC9C19C}" presName="dotTx_33" presStyleLbl="solidFgAcc1" presStyleIdx="20" presStyleCnt="30"/>
      <dgm:spPr/>
    </dgm:pt>
    <dgm:pt modelId="{03C00397-89FF-4218-9E04-4D33B06E6159}" type="pres">
      <dgm:prSet presAssocID="{54FF72C0-97AD-4F21-87B0-A33C1DC9C19C}" presName="Name41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ECA81-FCA3-4397-951D-0020D2B7DDB9}" type="pres">
      <dgm:prSet presAssocID="{032BEDD7-B577-4350-A67A-013A3E2CDDAD}" presName="fourDotsTx" presStyleCnt="0"/>
      <dgm:spPr/>
    </dgm:pt>
    <dgm:pt modelId="{2868D82F-8B3D-426A-8899-331E979D8957}" type="pres">
      <dgm:prSet presAssocID="{032BEDD7-B577-4350-A67A-013A3E2CDDAD}" presName="dotTx_41" presStyleLbl="solidFgAcc1" presStyleIdx="21" presStyleCnt="30"/>
      <dgm:spPr/>
    </dgm:pt>
    <dgm:pt modelId="{A318CC84-80F6-4220-BBCE-9147025629DE}" type="pres">
      <dgm:prSet presAssocID="{032BEDD7-B577-4350-A67A-013A3E2CDDAD}" presName="dotTx_42" presStyleLbl="solidFgAcc1" presStyleIdx="22" presStyleCnt="30"/>
      <dgm:spPr/>
    </dgm:pt>
    <dgm:pt modelId="{1A1A1B4B-9053-4C85-8E9B-CA8316958574}" type="pres">
      <dgm:prSet presAssocID="{032BEDD7-B577-4350-A67A-013A3E2CDDAD}" presName="dotTx_43" presStyleLbl="solidFgAcc1" presStyleIdx="23" presStyleCnt="30"/>
      <dgm:spPr/>
    </dgm:pt>
    <dgm:pt modelId="{F5D22496-D9C0-4807-B799-4D8E89F39F5C}" type="pres">
      <dgm:prSet presAssocID="{032BEDD7-B577-4350-A67A-013A3E2CDDAD}" presName="dotTx_44" presStyleLbl="solidFgAcc1" presStyleIdx="24" presStyleCnt="30"/>
      <dgm:spPr/>
    </dgm:pt>
    <dgm:pt modelId="{7192B86C-392D-4438-B474-F0DAB4D7D7DA}" type="pres">
      <dgm:prSet presAssocID="{032BEDD7-B577-4350-A67A-013A3E2CDDAD}" presName="Name43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4BDC1-24CD-471B-B892-9530E8FD7219}" type="pres">
      <dgm:prSet presAssocID="{7288DE87-4173-4CBA-A70A-869F335DF7CF}" presName="fiveDotsTx" presStyleCnt="0"/>
      <dgm:spPr/>
    </dgm:pt>
    <dgm:pt modelId="{95E22CEA-E43C-4C99-9B81-68C098092AF4}" type="pres">
      <dgm:prSet presAssocID="{7288DE87-4173-4CBA-A70A-869F335DF7CF}" presName="dotTx_51" presStyleLbl="solidFgAcc1" presStyleIdx="25" presStyleCnt="30"/>
      <dgm:spPr/>
    </dgm:pt>
    <dgm:pt modelId="{09E24B38-7A25-45C6-8DD7-50B5A90ECF12}" type="pres">
      <dgm:prSet presAssocID="{7288DE87-4173-4CBA-A70A-869F335DF7CF}" presName="dotTx_52" presStyleLbl="solidFgAcc1" presStyleIdx="26" presStyleCnt="30"/>
      <dgm:spPr/>
    </dgm:pt>
    <dgm:pt modelId="{80CCD333-F9D3-4C84-ADBC-34A51435DE4F}" type="pres">
      <dgm:prSet presAssocID="{7288DE87-4173-4CBA-A70A-869F335DF7CF}" presName="dotTx_53" presStyleLbl="solidFgAcc1" presStyleIdx="27" presStyleCnt="30"/>
      <dgm:spPr/>
    </dgm:pt>
    <dgm:pt modelId="{7A5AAD4D-5C40-442F-9D45-1EE64C935842}" type="pres">
      <dgm:prSet presAssocID="{7288DE87-4173-4CBA-A70A-869F335DF7CF}" presName="dotTx_54" presStyleLbl="solidFgAcc1" presStyleIdx="28" presStyleCnt="30"/>
      <dgm:spPr/>
    </dgm:pt>
    <dgm:pt modelId="{8112837E-28B6-495A-A747-334BEEF28CD0}" type="pres">
      <dgm:prSet presAssocID="{7288DE87-4173-4CBA-A70A-869F335DF7CF}" presName="dotTx_55" presStyleLbl="solidFgAcc1" presStyleIdx="29" presStyleCnt="30"/>
      <dgm:spPr/>
    </dgm:pt>
    <dgm:pt modelId="{9AFFA061-E139-45DA-995E-E1A8B1596F3E}" type="pres">
      <dgm:prSet presAssocID="{7288DE87-4173-4CBA-A70A-869F335DF7CF}" presName="Name4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84F8E-0448-4F3D-B784-1689EEBCB3F2}" type="presOf" srcId="{7288DE87-4173-4CBA-A70A-869F335DF7CF}" destId="{9AFFA061-E139-45DA-995E-E1A8B1596F3E}" srcOrd="0" destOrd="0" presId="urn:microsoft.com/office/officeart/2009/3/layout/SpiralPicture"/>
    <dgm:cxn modelId="{121A3A83-F233-4549-BD44-10A7EF76D1CA}" type="presOf" srcId="{50A933EE-7941-4F16-BD4A-B8A7AE68282D}" destId="{00F65912-5AC7-4EAE-BA62-0DD4F47EE418}" srcOrd="0" destOrd="0" presId="urn:microsoft.com/office/officeart/2009/3/layout/SpiralPicture"/>
    <dgm:cxn modelId="{F196BF08-1EA6-4BA1-9574-83EE853C78C6}" srcId="{42DE7311-8736-408E-AC34-5718D3530EAA}" destId="{032BEDD7-B577-4350-A67A-013A3E2CDDAD}" srcOrd="3" destOrd="0" parTransId="{D83E6414-1AD9-435B-8AB8-518FE5D53F09}" sibTransId="{50A933EE-7941-4F16-BD4A-B8A7AE68282D}"/>
    <dgm:cxn modelId="{BD75E8A4-4763-4C8E-AC1B-305349BAAA87}" type="presOf" srcId="{10E65845-9EF4-41BC-8C19-1D61F3342B89}" destId="{6809D52C-7855-4588-8A23-5065F224B659}" srcOrd="0" destOrd="0" presId="urn:microsoft.com/office/officeart/2009/3/layout/SpiralPicture"/>
    <dgm:cxn modelId="{23CD55C4-5F8B-4567-87C8-EC723BC242F7}" type="presOf" srcId="{45E092D2-76E6-4949-91AE-24B83AC249F7}" destId="{916EA67B-868C-4D76-8AC2-D04D35DAC8C9}" srcOrd="0" destOrd="0" presId="urn:microsoft.com/office/officeart/2009/3/layout/SpiralPicture"/>
    <dgm:cxn modelId="{892A801B-27A5-43ED-A936-DE0C2ECCED43}" type="presOf" srcId="{032BEDD7-B577-4350-A67A-013A3E2CDDAD}" destId="{7192B86C-392D-4438-B474-F0DAB4D7D7DA}" srcOrd="0" destOrd="0" presId="urn:microsoft.com/office/officeart/2009/3/layout/SpiralPicture"/>
    <dgm:cxn modelId="{D2CB67CA-D05D-4321-807D-46CD525BA4E1}" type="presOf" srcId="{2D5689D7-07B3-458A-A5DA-2BADD21659C9}" destId="{51CE9F13-7516-4DE7-BCE3-AA08310C9A05}" srcOrd="0" destOrd="0" presId="urn:microsoft.com/office/officeart/2009/3/layout/SpiralPicture"/>
    <dgm:cxn modelId="{C4746B96-5245-4984-A903-02AA9663E249}" type="presOf" srcId="{54FF72C0-97AD-4F21-87B0-A33C1DC9C19C}" destId="{03C00397-89FF-4218-9E04-4D33B06E6159}" srcOrd="0" destOrd="0" presId="urn:microsoft.com/office/officeart/2009/3/layout/SpiralPicture"/>
    <dgm:cxn modelId="{0CCC5138-14F0-455C-A260-109B0798446B}" srcId="{42DE7311-8736-408E-AC34-5718D3530EAA}" destId="{D89E7A52-429A-49D3-92FB-82CBEC0387B5}" srcOrd="0" destOrd="0" parTransId="{8E6D2526-EFF9-4D2C-BA2D-9957674B8362}" sibTransId="{2D5689D7-07B3-458A-A5DA-2BADD21659C9}"/>
    <dgm:cxn modelId="{B671CEBE-ADBD-4CF3-9520-ED9CFF090FDD}" type="presOf" srcId="{B05E31D7-3F39-4D79-86D7-3AD032736320}" destId="{22578815-0D22-470A-A63E-FC5418BC30D2}" srcOrd="0" destOrd="0" presId="urn:microsoft.com/office/officeart/2009/3/layout/SpiralPicture"/>
    <dgm:cxn modelId="{5E4AD877-882F-4987-A567-11372B5F98CA}" type="presOf" srcId="{38FF3E2D-CF1A-47C6-A508-C2ECFD8A85C6}" destId="{18A32273-3B29-40A0-924C-4752F3CE4B21}" srcOrd="0" destOrd="0" presId="urn:microsoft.com/office/officeart/2009/3/layout/SpiralPicture"/>
    <dgm:cxn modelId="{CED00E19-F53B-492D-A25A-61DB9B235BE2}" srcId="{42DE7311-8736-408E-AC34-5718D3530EAA}" destId="{7288DE87-4173-4CBA-A70A-869F335DF7CF}" srcOrd="4" destOrd="0" parTransId="{C707B631-51AF-4E70-A4E5-4465770FCE3A}" sibTransId="{10E65845-9EF4-41BC-8C19-1D61F3342B89}"/>
    <dgm:cxn modelId="{21420AD2-2650-47AC-8A76-56BF67CE1FCB}" srcId="{42DE7311-8736-408E-AC34-5718D3530EAA}" destId="{54FF72C0-97AD-4F21-87B0-A33C1DC9C19C}" srcOrd="2" destOrd="0" parTransId="{930EE105-03B4-4AFB-B812-3800E5F3F0FF}" sibTransId="{45E092D2-76E6-4949-91AE-24B83AC249F7}"/>
    <dgm:cxn modelId="{ABE9F351-7B04-4AC0-A461-D20D3262E84F}" type="presOf" srcId="{42DE7311-8736-408E-AC34-5718D3530EAA}" destId="{EDBE344A-C94B-46DC-8BC5-DE054F7669E1}" srcOrd="0" destOrd="0" presId="urn:microsoft.com/office/officeart/2009/3/layout/SpiralPicture"/>
    <dgm:cxn modelId="{C130C128-D239-4917-AA59-2379DAC0E69D}" srcId="{42DE7311-8736-408E-AC34-5718D3530EAA}" destId="{38FF3E2D-CF1A-47C6-A508-C2ECFD8A85C6}" srcOrd="1" destOrd="0" parTransId="{AFE8BBD8-4ABD-4B6B-A9A3-739CC1DE6E81}" sibTransId="{B05E31D7-3F39-4D79-86D7-3AD032736320}"/>
    <dgm:cxn modelId="{91AFA16B-6B23-4C5E-812B-C970286BCF16}" type="presOf" srcId="{D89E7A52-429A-49D3-92FB-82CBEC0387B5}" destId="{4410BC30-F26B-4F85-B60E-52BB1440EBC8}" srcOrd="0" destOrd="0" presId="urn:microsoft.com/office/officeart/2009/3/layout/SpiralPicture"/>
    <dgm:cxn modelId="{9B08F74A-D3CF-42F9-A996-E93A8B2C4FF0}" type="presParOf" srcId="{EDBE344A-C94B-46DC-8BC5-DE054F7669E1}" destId="{454196D9-88F6-4BB1-8A40-8AD1A0E0DEFA}" srcOrd="0" destOrd="0" presId="urn:microsoft.com/office/officeart/2009/3/layout/SpiralPicture"/>
    <dgm:cxn modelId="{0108AE5F-FA26-4D4C-B52F-FAB254046A26}" type="presParOf" srcId="{454196D9-88F6-4BB1-8A40-8AD1A0E0DEFA}" destId="{908B8B07-B615-440A-A88C-A66E748F6837}" srcOrd="0" destOrd="0" presId="urn:microsoft.com/office/officeart/2009/3/layout/SpiralPicture"/>
    <dgm:cxn modelId="{FD61576E-A5E6-4386-B058-82C6AA96010D}" type="presParOf" srcId="{454196D9-88F6-4BB1-8A40-8AD1A0E0DEFA}" destId="{3521E7C6-5E3B-400C-ACBE-21D34D36BD4A}" srcOrd="1" destOrd="0" presId="urn:microsoft.com/office/officeart/2009/3/layout/SpiralPicture"/>
    <dgm:cxn modelId="{F0500A72-393A-46D4-B09F-CC9A7FBDBB6D}" type="presParOf" srcId="{454196D9-88F6-4BB1-8A40-8AD1A0E0DEFA}" destId="{87ADF4AF-A433-4980-A1AC-402F59C041A6}" srcOrd="2" destOrd="0" presId="urn:microsoft.com/office/officeart/2009/3/layout/SpiralPicture"/>
    <dgm:cxn modelId="{44B01A99-FC02-4D1C-86C8-DDCF2A6BF9F8}" type="presParOf" srcId="{87ADF4AF-A433-4980-A1AC-402F59C041A6}" destId="{51CE9F13-7516-4DE7-BCE3-AA08310C9A05}" srcOrd="0" destOrd="0" presId="urn:microsoft.com/office/officeart/2009/3/layout/SpiralPicture"/>
    <dgm:cxn modelId="{399A61E4-BDE6-4859-A270-A1FCF4775326}" type="presParOf" srcId="{454196D9-88F6-4BB1-8A40-8AD1A0E0DEFA}" destId="{EB13222C-F61C-4273-8012-20A2EFE3B5B8}" srcOrd="3" destOrd="0" presId="urn:microsoft.com/office/officeart/2009/3/layout/SpiralPicture"/>
    <dgm:cxn modelId="{69C1AEF6-0DBF-4DBD-9237-6AE36BD0356F}" type="presParOf" srcId="{EB13222C-F61C-4273-8012-20A2EFE3B5B8}" destId="{E76A0016-AF2D-440F-BB1F-970C3B312B2F}" srcOrd="0" destOrd="0" presId="urn:microsoft.com/office/officeart/2009/3/layout/SpiralPicture"/>
    <dgm:cxn modelId="{61158985-FD2F-44BA-9C34-7576E5A033E3}" type="presParOf" srcId="{454196D9-88F6-4BB1-8A40-8AD1A0E0DEFA}" destId="{BACA282B-897C-4345-854B-562549A85EAE}" srcOrd="4" destOrd="0" presId="urn:microsoft.com/office/officeart/2009/3/layout/SpiralPicture"/>
    <dgm:cxn modelId="{DAF3FBE9-25EB-4C06-A43E-C5F6C7C04082}" type="presParOf" srcId="{BACA282B-897C-4345-854B-562549A85EAE}" destId="{22578815-0D22-470A-A63E-FC5418BC30D2}" srcOrd="0" destOrd="0" presId="urn:microsoft.com/office/officeart/2009/3/layout/SpiralPicture"/>
    <dgm:cxn modelId="{6F43A137-D541-4C3A-A2DB-9A8DC6BCEBFB}" type="presParOf" srcId="{454196D9-88F6-4BB1-8A40-8AD1A0E0DEFA}" destId="{EDCE525C-56C3-4286-BD13-E3DC7EDD929C}" srcOrd="5" destOrd="0" presId="urn:microsoft.com/office/officeart/2009/3/layout/SpiralPicture"/>
    <dgm:cxn modelId="{BF7AE607-8ECE-46B3-840C-9500DFF82CA7}" type="presParOf" srcId="{EDCE525C-56C3-4286-BD13-E3DC7EDD929C}" destId="{ADA00AA7-2AAE-45BD-B8DB-B354B82FDD82}" srcOrd="0" destOrd="0" presId="urn:microsoft.com/office/officeart/2009/3/layout/SpiralPicture"/>
    <dgm:cxn modelId="{F6BA004F-7355-4827-A0D6-67D3B5454987}" type="presParOf" srcId="{EDCE525C-56C3-4286-BD13-E3DC7EDD929C}" destId="{35CC3083-37BF-454A-8CB7-A8F7867BB235}" srcOrd="1" destOrd="0" presId="urn:microsoft.com/office/officeart/2009/3/layout/SpiralPicture"/>
    <dgm:cxn modelId="{E2F38845-8F4C-45FF-8215-6D1F0DD37807}" type="presParOf" srcId="{454196D9-88F6-4BB1-8A40-8AD1A0E0DEFA}" destId="{BBC47FF7-12C4-458C-BD67-5F4192E68E8D}" srcOrd="6" destOrd="0" presId="urn:microsoft.com/office/officeart/2009/3/layout/SpiralPicture"/>
    <dgm:cxn modelId="{4ACE29EA-1732-4CC4-B4E1-38151C2FEC38}" type="presParOf" srcId="{BBC47FF7-12C4-458C-BD67-5F4192E68E8D}" destId="{916EA67B-868C-4D76-8AC2-D04D35DAC8C9}" srcOrd="0" destOrd="0" presId="urn:microsoft.com/office/officeart/2009/3/layout/SpiralPicture"/>
    <dgm:cxn modelId="{D411D577-D82F-4945-8262-A8A585F2BE2A}" type="presParOf" srcId="{454196D9-88F6-4BB1-8A40-8AD1A0E0DEFA}" destId="{6DF64356-3F01-449F-AD46-FD32C802AEDA}" srcOrd="7" destOrd="0" presId="urn:microsoft.com/office/officeart/2009/3/layout/SpiralPicture"/>
    <dgm:cxn modelId="{DC4BF1E1-2D12-4D76-97BF-902C82491FED}" type="presParOf" srcId="{6DF64356-3F01-449F-AD46-FD32C802AEDA}" destId="{61036BD0-98FA-438B-9D2A-14672A0B598F}" srcOrd="0" destOrd="0" presId="urn:microsoft.com/office/officeart/2009/3/layout/SpiralPicture"/>
    <dgm:cxn modelId="{2DCE43BA-E890-4BD3-837E-1DD2D4101758}" type="presParOf" srcId="{6DF64356-3F01-449F-AD46-FD32C802AEDA}" destId="{F6EB4472-4B27-445C-86FC-C26A721BE206}" srcOrd="1" destOrd="0" presId="urn:microsoft.com/office/officeart/2009/3/layout/SpiralPicture"/>
    <dgm:cxn modelId="{8821B782-B68D-48D7-A100-474E0B4E6889}" type="presParOf" srcId="{6DF64356-3F01-449F-AD46-FD32C802AEDA}" destId="{9BB7F12A-042E-499C-AB9F-989CF31F3B4C}" srcOrd="2" destOrd="0" presId="urn:microsoft.com/office/officeart/2009/3/layout/SpiralPicture"/>
    <dgm:cxn modelId="{1583527B-A72C-4FA8-BD7A-BADEDECF85F5}" type="presParOf" srcId="{454196D9-88F6-4BB1-8A40-8AD1A0E0DEFA}" destId="{D784772A-7AAA-441D-8EB5-12F88DEA5A5C}" srcOrd="8" destOrd="0" presId="urn:microsoft.com/office/officeart/2009/3/layout/SpiralPicture"/>
    <dgm:cxn modelId="{8101E3D0-2E54-4C70-89E9-EB31EB0BABF0}" type="presParOf" srcId="{D784772A-7AAA-441D-8EB5-12F88DEA5A5C}" destId="{00F65912-5AC7-4EAE-BA62-0DD4F47EE418}" srcOrd="0" destOrd="0" presId="urn:microsoft.com/office/officeart/2009/3/layout/SpiralPicture"/>
    <dgm:cxn modelId="{1565C3C5-3B50-4231-A36F-3AAA0BCE61EC}" type="presParOf" srcId="{454196D9-88F6-4BB1-8A40-8AD1A0E0DEFA}" destId="{DAE53A5C-0920-4C65-A2A5-00944ACD6006}" srcOrd="9" destOrd="0" presId="urn:microsoft.com/office/officeart/2009/3/layout/SpiralPicture"/>
    <dgm:cxn modelId="{7372C7EF-5BD3-494A-95EF-EEC58E6AF8E5}" type="presParOf" srcId="{DAE53A5C-0920-4C65-A2A5-00944ACD6006}" destId="{B7063630-7986-410A-A2A0-6EF6FD7BE8E1}" srcOrd="0" destOrd="0" presId="urn:microsoft.com/office/officeart/2009/3/layout/SpiralPicture"/>
    <dgm:cxn modelId="{0C08051A-58E6-4703-8CD6-B60B91313FE1}" type="presParOf" srcId="{DAE53A5C-0920-4C65-A2A5-00944ACD6006}" destId="{3FD6C1D8-764A-4B43-8395-2AC40ED665A9}" srcOrd="1" destOrd="0" presId="urn:microsoft.com/office/officeart/2009/3/layout/SpiralPicture"/>
    <dgm:cxn modelId="{BDC79A3C-403C-46A2-AF63-515F236B9036}" type="presParOf" srcId="{DAE53A5C-0920-4C65-A2A5-00944ACD6006}" destId="{3F33495B-07E3-4F13-B41D-EB3467B044CC}" srcOrd="2" destOrd="0" presId="urn:microsoft.com/office/officeart/2009/3/layout/SpiralPicture"/>
    <dgm:cxn modelId="{5DBD767E-4B92-403A-B107-8015714889DC}" type="presParOf" srcId="{DAE53A5C-0920-4C65-A2A5-00944ACD6006}" destId="{83A2806B-3035-4D71-8793-F409A2954141}" srcOrd="3" destOrd="0" presId="urn:microsoft.com/office/officeart/2009/3/layout/SpiralPicture"/>
    <dgm:cxn modelId="{06AABDCD-65D3-4451-B790-80F55FBE7C6A}" type="presParOf" srcId="{454196D9-88F6-4BB1-8A40-8AD1A0E0DEFA}" destId="{1F5C9721-5A24-49C5-9EB4-C591A1E685F3}" srcOrd="10" destOrd="0" presId="urn:microsoft.com/office/officeart/2009/3/layout/SpiralPicture"/>
    <dgm:cxn modelId="{FFA51AF1-48E9-424D-AB0B-F569187C080B}" type="presParOf" srcId="{1F5C9721-5A24-49C5-9EB4-C591A1E685F3}" destId="{6809D52C-7855-4588-8A23-5065F224B659}" srcOrd="0" destOrd="0" presId="urn:microsoft.com/office/officeart/2009/3/layout/SpiralPicture"/>
    <dgm:cxn modelId="{2AE7426D-45EB-4B77-B7DB-003814C4D876}" type="presParOf" srcId="{454196D9-88F6-4BB1-8A40-8AD1A0E0DEFA}" destId="{CB9D3955-F346-4BA5-8626-ECAC4FE0A3BD}" srcOrd="11" destOrd="0" presId="urn:microsoft.com/office/officeart/2009/3/layout/SpiralPicture"/>
    <dgm:cxn modelId="{AD2EB27C-2F6A-42FC-8851-83EA6850C98E}" type="presParOf" srcId="{CB9D3955-F346-4BA5-8626-ECAC4FE0A3BD}" destId="{29D04DC2-30AB-4415-BBAD-14E168323DDB}" srcOrd="0" destOrd="0" presId="urn:microsoft.com/office/officeart/2009/3/layout/SpiralPicture"/>
    <dgm:cxn modelId="{1B54B395-51EE-408C-BE29-F344BFC80879}" type="presParOf" srcId="{CB9D3955-F346-4BA5-8626-ECAC4FE0A3BD}" destId="{28A6A574-8355-45EB-93B0-0175619D9083}" srcOrd="1" destOrd="0" presId="urn:microsoft.com/office/officeart/2009/3/layout/SpiralPicture"/>
    <dgm:cxn modelId="{AD104303-2D86-4761-BBEB-420C81E4EC96}" type="presParOf" srcId="{CB9D3955-F346-4BA5-8626-ECAC4FE0A3BD}" destId="{977FE1A8-7F56-4638-9177-048CB58A9CB6}" srcOrd="2" destOrd="0" presId="urn:microsoft.com/office/officeart/2009/3/layout/SpiralPicture"/>
    <dgm:cxn modelId="{15DCB7D1-375D-4E94-9081-00A7A2F478D3}" type="presParOf" srcId="{CB9D3955-F346-4BA5-8626-ECAC4FE0A3BD}" destId="{CB538566-209C-4FB1-8B2B-56FF4E617658}" srcOrd="3" destOrd="0" presId="urn:microsoft.com/office/officeart/2009/3/layout/SpiralPicture"/>
    <dgm:cxn modelId="{C37EF1C1-F4BB-40CF-90E8-B6319635387D}" type="presParOf" srcId="{CB9D3955-F346-4BA5-8626-ECAC4FE0A3BD}" destId="{689CAF41-E983-42E6-AEC7-4889FB0427FE}" srcOrd="4" destOrd="0" presId="urn:microsoft.com/office/officeart/2009/3/layout/SpiralPicture"/>
    <dgm:cxn modelId="{2C09C277-05F1-4BA3-B144-740FAD523809}" type="presParOf" srcId="{EDBE344A-C94B-46DC-8BC5-DE054F7669E1}" destId="{F88C88BC-FDF0-4646-8CF2-C572CCB32476}" srcOrd="1" destOrd="0" presId="urn:microsoft.com/office/officeart/2009/3/layout/SpiralPicture"/>
    <dgm:cxn modelId="{F6DE18E6-FA2C-4C0F-BD98-76B4B2BBA3D3}" type="presParOf" srcId="{F88C88BC-FDF0-4646-8CF2-C572CCB32476}" destId="{C7915A98-5979-4A59-9D39-D3C78B796452}" srcOrd="0" destOrd="0" presId="urn:microsoft.com/office/officeart/2009/3/layout/SpiralPicture"/>
    <dgm:cxn modelId="{91E30370-7FC2-4911-A176-8F731E967240}" type="presParOf" srcId="{C7915A98-5979-4A59-9D39-D3C78B796452}" destId="{9C782629-10B2-4B24-8309-C9A56BFAD19A}" srcOrd="0" destOrd="0" presId="urn:microsoft.com/office/officeart/2009/3/layout/SpiralPicture"/>
    <dgm:cxn modelId="{EBC90553-43C9-408E-AF1A-C359C926E61F}" type="presParOf" srcId="{F88C88BC-FDF0-4646-8CF2-C572CCB32476}" destId="{4410BC30-F26B-4F85-B60E-52BB1440EBC8}" srcOrd="1" destOrd="0" presId="urn:microsoft.com/office/officeart/2009/3/layout/SpiralPicture"/>
    <dgm:cxn modelId="{310E9CAD-0AC8-4DE9-8D60-0C63FD94A72C}" type="presParOf" srcId="{F88C88BC-FDF0-4646-8CF2-C572CCB32476}" destId="{406D8756-66A2-4E1F-A597-462EF69AD5E1}" srcOrd="2" destOrd="0" presId="urn:microsoft.com/office/officeart/2009/3/layout/SpiralPicture"/>
    <dgm:cxn modelId="{B019471B-8A90-43E5-AC80-9E9BE0A63437}" type="presParOf" srcId="{406D8756-66A2-4E1F-A597-462EF69AD5E1}" destId="{E6E3E783-995C-41E8-A612-94BEEF978D9D}" srcOrd="0" destOrd="0" presId="urn:microsoft.com/office/officeart/2009/3/layout/SpiralPicture"/>
    <dgm:cxn modelId="{B6DBA118-999A-4F54-9577-C63AD07023D1}" type="presParOf" srcId="{406D8756-66A2-4E1F-A597-462EF69AD5E1}" destId="{4428ACC1-57D9-4578-A1BE-37854577D100}" srcOrd="1" destOrd="0" presId="urn:microsoft.com/office/officeart/2009/3/layout/SpiralPicture"/>
    <dgm:cxn modelId="{E5DB4E03-EAB8-4F04-8A96-7BFF0F4DF54C}" type="presParOf" srcId="{F88C88BC-FDF0-4646-8CF2-C572CCB32476}" destId="{18A32273-3B29-40A0-924C-4752F3CE4B21}" srcOrd="3" destOrd="0" presId="urn:microsoft.com/office/officeart/2009/3/layout/SpiralPicture"/>
    <dgm:cxn modelId="{1D3AD70F-FF99-4A30-8BA3-679D9486A716}" type="presParOf" srcId="{F88C88BC-FDF0-4646-8CF2-C572CCB32476}" destId="{D421F2E8-38B3-4F11-979E-6AD8FCAA79E4}" srcOrd="4" destOrd="0" presId="urn:microsoft.com/office/officeart/2009/3/layout/SpiralPicture"/>
    <dgm:cxn modelId="{655EB6F5-361B-4114-8574-BE06A91E3C8F}" type="presParOf" srcId="{D421F2E8-38B3-4F11-979E-6AD8FCAA79E4}" destId="{0450C179-3BB3-420E-97B9-FBDA4A15BAAC}" srcOrd="0" destOrd="0" presId="urn:microsoft.com/office/officeart/2009/3/layout/SpiralPicture"/>
    <dgm:cxn modelId="{1628D6F8-957F-4051-88DD-F6A7FBD7943F}" type="presParOf" srcId="{D421F2E8-38B3-4F11-979E-6AD8FCAA79E4}" destId="{A241932E-1913-4392-AA57-457852B60FB0}" srcOrd="1" destOrd="0" presId="urn:microsoft.com/office/officeart/2009/3/layout/SpiralPicture"/>
    <dgm:cxn modelId="{D215AB34-4464-433D-90FD-3719A41DDE30}" type="presParOf" srcId="{D421F2E8-38B3-4F11-979E-6AD8FCAA79E4}" destId="{88B09C66-1489-440D-8A43-5D0E3F36CCE3}" srcOrd="2" destOrd="0" presId="urn:microsoft.com/office/officeart/2009/3/layout/SpiralPicture"/>
    <dgm:cxn modelId="{FEAF39C6-6101-4E0E-B672-2ACDB80DC2D4}" type="presParOf" srcId="{F88C88BC-FDF0-4646-8CF2-C572CCB32476}" destId="{03C00397-89FF-4218-9E04-4D33B06E6159}" srcOrd="5" destOrd="0" presId="urn:microsoft.com/office/officeart/2009/3/layout/SpiralPicture"/>
    <dgm:cxn modelId="{BB19EE7E-A1D5-446F-BF4B-15BA268A3DB9}" type="presParOf" srcId="{F88C88BC-FDF0-4646-8CF2-C572CCB32476}" destId="{E8DECA81-FCA3-4397-951D-0020D2B7DDB9}" srcOrd="6" destOrd="0" presId="urn:microsoft.com/office/officeart/2009/3/layout/SpiralPicture"/>
    <dgm:cxn modelId="{C398DA18-C3B7-4D80-AA0E-A52CE56CF919}" type="presParOf" srcId="{E8DECA81-FCA3-4397-951D-0020D2B7DDB9}" destId="{2868D82F-8B3D-426A-8899-331E979D8957}" srcOrd="0" destOrd="0" presId="urn:microsoft.com/office/officeart/2009/3/layout/SpiralPicture"/>
    <dgm:cxn modelId="{2751CE3F-F8A8-428C-81F2-85A71F2CDE34}" type="presParOf" srcId="{E8DECA81-FCA3-4397-951D-0020D2B7DDB9}" destId="{A318CC84-80F6-4220-BBCE-9147025629DE}" srcOrd="1" destOrd="0" presId="urn:microsoft.com/office/officeart/2009/3/layout/SpiralPicture"/>
    <dgm:cxn modelId="{90B967B0-3B2B-40E2-BA78-3C8AF6168351}" type="presParOf" srcId="{E8DECA81-FCA3-4397-951D-0020D2B7DDB9}" destId="{1A1A1B4B-9053-4C85-8E9B-CA8316958574}" srcOrd="2" destOrd="0" presId="urn:microsoft.com/office/officeart/2009/3/layout/SpiralPicture"/>
    <dgm:cxn modelId="{D9E11311-EF83-4469-88D3-372C992983E6}" type="presParOf" srcId="{E8DECA81-FCA3-4397-951D-0020D2B7DDB9}" destId="{F5D22496-D9C0-4807-B799-4D8E89F39F5C}" srcOrd="3" destOrd="0" presId="urn:microsoft.com/office/officeart/2009/3/layout/SpiralPicture"/>
    <dgm:cxn modelId="{76754672-7040-48BA-99C6-CB060418E7F7}" type="presParOf" srcId="{F88C88BC-FDF0-4646-8CF2-C572CCB32476}" destId="{7192B86C-392D-4438-B474-F0DAB4D7D7DA}" srcOrd="7" destOrd="0" presId="urn:microsoft.com/office/officeart/2009/3/layout/SpiralPicture"/>
    <dgm:cxn modelId="{4F54646E-B876-4053-A192-B8C10509DA88}" type="presParOf" srcId="{F88C88BC-FDF0-4646-8CF2-C572CCB32476}" destId="{9E34BDC1-24CD-471B-B892-9530E8FD7219}" srcOrd="8" destOrd="0" presId="urn:microsoft.com/office/officeart/2009/3/layout/SpiralPicture"/>
    <dgm:cxn modelId="{E9C35FE4-DB99-4B77-9727-3036AD734C08}" type="presParOf" srcId="{9E34BDC1-24CD-471B-B892-9530E8FD7219}" destId="{95E22CEA-E43C-4C99-9B81-68C098092AF4}" srcOrd="0" destOrd="0" presId="urn:microsoft.com/office/officeart/2009/3/layout/SpiralPicture"/>
    <dgm:cxn modelId="{A99D1F70-975A-42B0-A2CC-A66F55F6974B}" type="presParOf" srcId="{9E34BDC1-24CD-471B-B892-9530E8FD7219}" destId="{09E24B38-7A25-45C6-8DD7-50B5A90ECF12}" srcOrd="1" destOrd="0" presId="urn:microsoft.com/office/officeart/2009/3/layout/SpiralPicture"/>
    <dgm:cxn modelId="{F07C3A19-14F7-4451-A868-71DC07CC79E8}" type="presParOf" srcId="{9E34BDC1-24CD-471B-B892-9530E8FD7219}" destId="{80CCD333-F9D3-4C84-ADBC-34A51435DE4F}" srcOrd="2" destOrd="0" presId="urn:microsoft.com/office/officeart/2009/3/layout/SpiralPicture"/>
    <dgm:cxn modelId="{91B03CA7-9E7E-4C15-AABE-C856B90F7909}" type="presParOf" srcId="{9E34BDC1-24CD-471B-B892-9530E8FD7219}" destId="{7A5AAD4D-5C40-442F-9D45-1EE64C935842}" srcOrd="3" destOrd="0" presId="urn:microsoft.com/office/officeart/2009/3/layout/SpiralPicture"/>
    <dgm:cxn modelId="{2B5173ED-1AE1-472A-B969-D4CB714E1B9D}" type="presParOf" srcId="{9E34BDC1-24CD-471B-B892-9530E8FD7219}" destId="{8112837E-28B6-495A-A747-334BEEF28CD0}" srcOrd="4" destOrd="0" presId="urn:microsoft.com/office/officeart/2009/3/layout/SpiralPicture"/>
    <dgm:cxn modelId="{C9617098-DE67-464F-B285-D3FAE159FEB0}" type="presParOf" srcId="{F88C88BC-FDF0-4646-8CF2-C572CCB32476}" destId="{9AFFA061-E139-45DA-995E-E1A8B1596F3E}" srcOrd="9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9A74E1-2454-483C-BC3F-A7EF93FFE9D4}" type="doc">
      <dgm:prSet loTypeId="urn:microsoft.com/office/officeart/2005/8/layout/hLis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7DF51C-8338-488E-81D9-1C6B67F413CF}">
      <dgm:prSet phldrT="[Text]" custT="1"/>
      <dgm:spPr/>
      <dgm:t>
        <a:bodyPr/>
        <a:lstStyle/>
        <a:p>
          <a:r>
            <a:rPr lang="bn-IN" sz="8800" b="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জোড়ায়/একক  কাজ</a:t>
          </a:r>
          <a:endParaRPr lang="en-US" sz="8800" b="0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22D372-5663-40F8-A502-3835B638F5AB}" type="parTrans" cxnId="{788D4464-61C3-4A5D-A3DA-4F6140B54B70}">
      <dgm:prSet/>
      <dgm:spPr/>
      <dgm:t>
        <a:bodyPr/>
        <a:lstStyle/>
        <a:p>
          <a:endParaRPr lang="en-US"/>
        </a:p>
      </dgm:t>
    </dgm:pt>
    <dgm:pt modelId="{113B93DA-6AA5-48C6-B208-5A3E68F04315}" type="sibTrans" cxnId="{788D4464-61C3-4A5D-A3DA-4F6140B54B70}">
      <dgm:prSet/>
      <dgm:spPr/>
      <dgm:t>
        <a:bodyPr/>
        <a:lstStyle/>
        <a:p>
          <a:endParaRPr lang="en-US"/>
        </a:p>
      </dgm:t>
    </dgm:pt>
    <dgm:pt modelId="{3C3DA58C-A016-4DC1-A453-FBF33C3AAAB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400" dirty="0" smtClean="0">
              <a:latin typeface="+mn-lt"/>
              <a:cs typeface="NikoshBAN" panose="02000000000000000000" pitchFamily="2" charset="0"/>
            </a:rPr>
            <a:t>X=y</a:t>
          </a:r>
          <a:r>
            <a:rPr lang="en-US" sz="4400" baseline="30000" dirty="0" smtClean="0">
              <a:latin typeface="+mn-lt"/>
              <a:cs typeface="NikoshBAN" panose="02000000000000000000" pitchFamily="2" charset="0"/>
            </a:rPr>
            <a:t>2</a:t>
          </a:r>
          <a:r>
            <a:rPr lang="en-US" sz="4400" baseline="0" dirty="0" smtClean="0">
              <a:latin typeface="+mn-lt"/>
              <a:cs typeface="NikoshBAN" panose="02000000000000000000" pitchFamily="2" charset="0"/>
            </a:rPr>
            <a:t> </a:t>
          </a:r>
          <a:r>
            <a:rPr lang="en-US" sz="4000" baseline="0" dirty="0" err="1" smtClean="0">
              <a:latin typeface="+mn-lt"/>
              <a:cs typeface="NikoshBAN" panose="02000000000000000000" pitchFamily="2" charset="0"/>
            </a:rPr>
            <a:t>সমীকরণটি</a:t>
          </a:r>
          <a:r>
            <a:rPr lang="en-US" sz="4000" baseline="0" dirty="0" smtClean="0">
              <a:latin typeface="+mn-lt"/>
              <a:cs typeface="NikoshBAN" panose="02000000000000000000" pitchFamily="2" charset="0"/>
            </a:rPr>
            <a:t> </a:t>
          </a:r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কী নির্দেশ করে ? সমীকরণটির চিত্র দেখাও ?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1F34EE-3AE0-4D14-9093-A677C09116DB}" type="parTrans" cxnId="{D3F9013B-E2E2-46D2-A961-6E7A7B09D9BC}">
      <dgm:prSet/>
      <dgm:spPr/>
      <dgm:t>
        <a:bodyPr/>
        <a:lstStyle/>
        <a:p>
          <a:endParaRPr lang="en-US"/>
        </a:p>
      </dgm:t>
    </dgm:pt>
    <dgm:pt modelId="{0BB93B00-DED0-4D9F-BEBC-A62F1BBBA98D}" type="sibTrans" cxnId="{D3F9013B-E2E2-46D2-A961-6E7A7B09D9BC}">
      <dgm:prSet/>
      <dgm:spPr/>
      <dgm:t>
        <a:bodyPr/>
        <a:lstStyle/>
        <a:p>
          <a:endParaRPr lang="en-US"/>
        </a:p>
      </dgm:t>
    </dgm:pt>
    <dgm:pt modelId="{2F0FDC50-5C88-47B7-AB0A-CB59C0E334EE}">
      <dgm:prSet phldrT="[Text]" custT="1"/>
      <dgm:spPr/>
      <dgm:t>
        <a:bodyPr/>
        <a:lstStyle/>
        <a:p>
          <a:r>
            <a:rPr lang="en-US" sz="4000" dirty="0" smtClean="0">
              <a:latin typeface="+mn-lt"/>
              <a:cs typeface="NikoshBAN" panose="02000000000000000000" pitchFamily="2" charset="0"/>
            </a:rPr>
            <a:t>Y</a:t>
          </a:r>
          <a:r>
            <a:rPr lang="en-US" sz="4000" baseline="30000" dirty="0" smtClean="0">
              <a:latin typeface="+mn-lt"/>
              <a:cs typeface="NikoshBAN" panose="02000000000000000000" pitchFamily="2" charset="0"/>
            </a:rPr>
            <a:t>2</a:t>
          </a:r>
          <a:r>
            <a:rPr lang="en-US" sz="4000" baseline="0" dirty="0" smtClean="0">
              <a:latin typeface="+mn-lt"/>
              <a:cs typeface="NikoshBAN" panose="02000000000000000000" pitchFamily="2" charset="0"/>
            </a:rPr>
            <a:t>=8x-8y </a:t>
          </a:r>
        </a:p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পরাবৃত্তের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শীর্ষবিন্দু,উপকেন্দ্র,</a:t>
          </a:r>
        </a:p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উপকেন্দ্রিক লম্বের দৈর্ঘ্য এবং অক্ষ ও দিকাক্ষের সমীকরণ নির্ণয় কর ?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B7F9BB-2415-4D1A-BAB2-8EB785E4FECB}" type="parTrans" cxnId="{9745CC9B-BF89-405F-90FA-62D6A430F3A8}">
      <dgm:prSet/>
      <dgm:spPr/>
      <dgm:t>
        <a:bodyPr/>
        <a:lstStyle/>
        <a:p>
          <a:endParaRPr lang="en-US"/>
        </a:p>
      </dgm:t>
    </dgm:pt>
    <dgm:pt modelId="{D6EA6BFD-AA3A-4EED-8940-B9AD7919FC65}" type="sibTrans" cxnId="{9745CC9B-BF89-405F-90FA-62D6A430F3A8}">
      <dgm:prSet/>
      <dgm:spPr/>
      <dgm:t>
        <a:bodyPr/>
        <a:lstStyle/>
        <a:p>
          <a:endParaRPr lang="en-US"/>
        </a:p>
      </dgm:t>
    </dgm:pt>
    <dgm:pt modelId="{81D3A2B8-CE34-4F51-BFB2-0259BA1AC107}" type="pres">
      <dgm:prSet presAssocID="{C29A74E1-2454-483C-BC3F-A7EF93FFE9D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2DFC93-BB7F-496D-9E90-44EB9E29613D}" type="pres">
      <dgm:prSet presAssocID="{BD7DF51C-8338-488E-81D9-1C6B67F413CF}" presName="roof" presStyleLbl="dkBgShp" presStyleIdx="0" presStyleCnt="2"/>
      <dgm:spPr/>
      <dgm:t>
        <a:bodyPr/>
        <a:lstStyle/>
        <a:p>
          <a:endParaRPr lang="en-US"/>
        </a:p>
      </dgm:t>
    </dgm:pt>
    <dgm:pt modelId="{3F8F19AE-9B70-4F88-A9FD-DEC2C1935C73}" type="pres">
      <dgm:prSet presAssocID="{BD7DF51C-8338-488E-81D9-1C6B67F413CF}" presName="pillars" presStyleCnt="0"/>
      <dgm:spPr/>
    </dgm:pt>
    <dgm:pt modelId="{67CCF578-2897-4E0C-ABEA-4B1A9E986584}" type="pres">
      <dgm:prSet presAssocID="{BD7DF51C-8338-488E-81D9-1C6B67F413CF}" presName="pillar1" presStyleLbl="node1" presStyleIdx="0" presStyleCnt="2" custLinFactNeighborX="-2273" custLinFactNeighborY="-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F34CC-7B27-4664-A5CD-709882E58D9B}" type="pres">
      <dgm:prSet presAssocID="{2F0FDC50-5C88-47B7-AB0A-CB59C0E334E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588BF-C08B-49FD-A8A1-15005CA0C938}" type="pres">
      <dgm:prSet presAssocID="{BD7DF51C-8338-488E-81D9-1C6B67F413CF}" presName="base" presStyleLbl="dkBgShp" presStyleIdx="1" presStyleCnt="2"/>
      <dgm:spPr/>
    </dgm:pt>
  </dgm:ptLst>
  <dgm:cxnLst>
    <dgm:cxn modelId="{D3F9013B-E2E2-46D2-A961-6E7A7B09D9BC}" srcId="{BD7DF51C-8338-488E-81D9-1C6B67F413CF}" destId="{3C3DA58C-A016-4DC1-A453-FBF33C3AAAB7}" srcOrd="0" destOrd="0" parTransId="{FB1F34EE-3AE0-4D14-9093-A677C09116DB}" sibTransId="{0BB93B00-DED0-4D9F-BEBC-A62F1BBBA98D}"/>
    <dgm:cxn modelId="{788D4464-61C3-4A5D-A3DA-4F6140B54B70}" srcId="{C29A74E1-2454-483C-BC3F-A7EF93FFE9D4}" destId="{BD7DF51C-8338-488E-81D9-1C6B67F413CF}" srcOrd="0" destOrd="0" parTransId="{8C22D372-5663-40F8-A502-3835B638F5AB}" sibTransId="{113B93DA-6AA5-48C6-B208-5A3E68F04315}"/>
    <dgm:cxn modelId="{33992793-60DB-4A56-B156-6CB699E92493}" type="presOf" srcId="{C29A74E1-2454-483C-BC3F-A7EF93FFE9D4}" destId="{81D3A2B8-CE34-4F51-BFB2-0259BA1AC107}" srcOrd="0" destOrd="0" presId="urn:microsoft.com/office/officeart/2005/8/layout/hList3"/>
    <dgm:cxn modelId="{6DC2E3CF-9331-43BD-857C-F0330EAB4453}" type="presOf" srcId="{BD7DF51C-8338-488E-81D9-1C6B67F413CF}" destId="{472DFC93-BB7F-496D-9E90-44EB9E29613D}" srcOrd="0" destOrd="0" presId="urn:microsoft.com/office/officeart/2005/8/layout/hList3"/>
    <dgm:cxn modelId="{0A139847-2F4D-48AC-B941-B3CD67433F68}" type="presOf" srcId="{3C3DA58C-A016-4DC1-A453-FBF33C3AAAB7}" destId="{67CCF578-2897-4E0C-ABEA-4B1A9E986584}" srcOrd="0" destOrd="0" presId="urn:microsoft.com/office/officeart/2005/8/layout/hList3"/>
    <dgm:cxn modelId="{9745CC9B-BF89-405F-90FA-62D6A430F3A8}" srcId="{BD7DF51C-8338-488E-81D9-1C6B67F413CF}" destId="{2F0FDC50-5C88-47B7-AB0A-CB59C0E334EE}" srcOrd="1" destOrd="0" parTransId="{44B7F9BB-2415-4D1A-BAB2-8EB785E4FECB}" sibTransId="{D6EA6BFD-AA3A-4EED-8940-B9AD7919FC65}"/>
    <dgm:cxn modelId="{ED5513BC-0DC5-4232-910B-79FC22BF61B6}" type="presOf" srcId="{2F0FDC50-5C88-47B7-AB0A-CB59C0E334EE}" destId="{9B6F34CC-7B27-4664-A5CD-709882E58D9B}" srcOrd="0" destOrd="0" presId="urn:microsoft.com/office/officeart/2005/8/layout/hList3"/>
    <dgm:cxn modelId="{CD389EB9-B9ED-4F62-9878-F189C193FA46}" type="presParOf" srcId="{81D3A2B8-CE34-4F51-BFB2-0259BA1AC107}" destId="{472DFC93-BB7F-496D-9E90-44EB9E29613D}" srcOrd="0" destOrd="0" presId="urn:microsoft.com/office/officeart/2005/8/layout/hList3"/>
    <dgm:cxn modelId="{B5EB0BE4-0C92-4849-AFA8-4E20DF1ACCDB}" type="presParOf" srcId="{81D3A2B8-CE34-4F51-BFB2-0259BA1AC107}" destId="{3F8F19AE-9B70-4F88-A9FD-DEC2C1935C73}" srcOrd="1" destOrd="0" presId="urn:microsoft.com/office/officeart/2005/8/layout/hList3"/>
    <dgm:cxn modelId="{139F0502-B09B-443D-A63B-D51ED20EC295}" type="presParOf" srcId="{3F8F19AE-9B70-4F88-A9FD-DEC2C1935C73}" destId="{67CCF578-2897-4E0C-ABEA-4B1A9E986584}" srcOrd="0" destOrd="0" presId="urn:microsoft.com/office/officeart/2005/8/layout/hList3"/>
    <dgm:cxn modelId="{63AE7AAC-78CA-4F2F-99FB-47B60B30AFBE}" type="presParOf" srcId="{3F8F19AE-9B70-4F88-A9FD-DEC2C1935C73}" destId="{9B6F34CC-7B27-4664-A5CD-709882E58D9B}" srcOrd="1" destOrd="0" presId="urn:microsoft.com/office/officeart/2005/8/layout/hList3"/>
    <dgm:cxn modelId="{4923FB8E-D2D3-4261-A35B-F2F787A15156}" type="presParOf" srcId="{81D3A2B8-CE34-4F51-BFB2-0259BA1AC107}" destId="{5BE588BF-C08B-49FD-A8A1-15005CA0C93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FE7EF6-B072-4BD8-8175-C1C5B542D931}" type="doc">
      <dgm:prSet loTypeId="urn:microsoft.com/office/officeart/2005/8/layout/cycle7" loCatId="cycle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985CEC-0255-4975-AFCA-CD30C841FB81}">
      <dgm:prSet phldrT="[Text]" custT="1"/>
      <dgm:spPr/>
      <dgm:t>
        <a:bodyPr/>
        <a:lstStyle/>
        <a:p>
          <a:r>
            <a:rPr lang="bn-IN" sz="6000" dirty="0" smtClean="0">
              <a:latin typeface="NikoshBAN" panose="02000000000000000000" pitchFamily="2" charset="0"/>
              <a:cs typeface="NikoshBAN" panose="02000000000000000000" pitchFamily="2" charset="0"/>
            </a:rPr>
            <a:t>মুল্যায়ন</a:t>
          </a:r>
          <a:endParaRPr lang="en-US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2081F5-79B6-4FC4-98E9-B6A79DC96BDF}" type="parTrans" cxnId="{299C62E7-7D26-45E5-AE5A-16B964114774}">
      <dgm:prSet/>
      <dgm:spPr/>
      <dgm:t>
        <a:bodyPr/>
        <a:lstStyle/>
        <a:p>
          <a:endParaRPr lang="en-US" sz="1800"/>
        </a:p>
      </dgm:t>
    </dgm:pt>
    <dgm:pt modelId="{B4D39BAD-BABE-4196-B5B6-678C5DF5A8F6}" type="sibTrans" cxnId="{299C62E7-7D26-45E5-AE5A-16B964114774}">
      <dgm:prSet custT="1"/>
      <dgm:spPr/>
      <dgm:t>
        <a:bodyPr/>
        <a:lstStyle/>
        <a:p>
          <a:endParaRPr lang="en-US" sz="2800"/>
        </a:p>
      </dgm:t>
    </dgm:pt>
    <dgm:pt modelId="{CDD42103-AB1D-4934-9A2F-F45526730392}">
      <dgm:prSet phldrT="[Text]" custT="1"/>
      <dgm:spPr/>
      <dgm:t>
        <a:bodyPr/>
        <a:lstStyle/>
        <a:p>
          <a:r>
            <a:rPr lang="en-US" sz="2800" dirty="0" smtClean="0"/>
            <a:t>Y</a:t>
          </a:r>
          <a:r>
            <a:rPr lang="en-US" sz="2800" baseline="30000" dirty="0" smtClean="0"/>
            <a:t>2</a:t>
          </a:r>
          <a:r>
            <a:rPr lang="en-US" sz="2800" baseline="0" dirty="0" smtClean="0"/>
            <a:t>=4px </a:t>
          </a:r>
          <a:r>
            <a:rPr lang="en-US" sz="28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পরাবৃত্তটি </a:t>
          </a:r>
          <a:r>
            <a:rPr lang="en-US" sz="2800" baseline="0" dirty="0" smtClean="0"/>
            <a:t>(3,-2)</a:t>
          </a:r>
          <a:r>
            <a:rPr lang="en-US" sz="28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বিন্দুগামী হলে,উপকেন্দ্রিক লম্বের</a:t>
          </a:r>
          <a:r>
            <a:rPr lang="en-US" sz="24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দৈর্ঘ্য কত ?</a:t>
          </a:r>
          <a:endParaRPr lang="en-US" sz="2800" dirty="0"/>
        </a:p>
      </dgm:t>
    </dgm:pt>
    <dgm:pt modelId="{9503BD69-B05B-425A-86DC-F7C58A5EF18C}" type="parTrans" cxnId="{5F058869-8DE3-41C7-B641-C3765C9DBC3D}">
      <dgm:prSet/>
      <dgm:spPr/>
      <dgm:t>
        <a:bodyPr/>
        <a:lstStyle/>
        <a:p>
          <a:endParaRPr lang="en-US" sz="1800"/>
        </a:p>
      </dgm:t>
    </dgm:pt>
    <dgm:pt modelId="{39A848AE-A743-48E6-A67D-AB054FE2C371}" type="sibTrans" cxnId="{5F058869-8DE3-41C7-B641-C3765C9DBC3D}">
      <dgm:prSet custT="1"/>
      <dgm:spPr/>
      <dgm:t>
        <a:bodyPr/>
        <a:lstStyle/>
        <a:p>
          <a:endParaRPr lang="en-US" sz="2800"/>
        </a:p>
      </dgm:t>
    </dgm:pt>
    <dgm:pt modelId="{DDCEB5A2-8279-45AF-97C9-5FBCE5A96F64}">
      <dgm:prSet phldrT="[Text]" custT="1"/>
      <dgm:spPr/>
      <dgm:t>
        <a:bodyPr/>
        <a:lstStyle/>
        <a:p>
          <a:r>
            <a:rPr lang="en-US" sz="3200" dirty="0" smtClean="0">
              <a:latin typeface="+mn-lt"/>
              <a:cs typeface="NikoshBAN" panose="02000000000000000000" pitchFamily="2" charset="0"/>
            </a:rPr>
            <a:t>Y</a:t>
          </a:r>
          <a:r>
            <a:rPr lang="en-US" sz="3200" baseline="30000" dirty="0" smtClean="0">
              <a:latin typeface="+mn-lt"/>
              <a:cs typeface="NikoshBAN" panose="02000000000000000000" pitchFamily="2" charset="0"/>
            </a:rPr>
            <a:t>2</a:t>
          </a:r>
          <a:r>
            <a:rPr lang="en-US" sz="3200" baseline="0" dirty="0" smtClean="0">
              <a:latin typeface="+mn-lt"/>
              <a:cs typeface="NikoshBAN" panose="02000000000000000000" pitchFamily="2" charset="0"/>
            </a:rPr>
            <a:t>=2(x+3) 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পরাবৃত্তের উপকেন্দ্র ও দিকাক্ষের সমীকরণ নির্ণয় কর।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8B3AD5-AB80-4E12-82F9-12FD2A069893}" type="parTrans" cxnId="{D01C9EE5-199D-4C43-BE5F-73228612D06F}">
      <dgm:prSet/>
      <dgm:spPr/>
      <dgm:t>
        <a:bodyPr/>
        <a:lstStyle/>
        <a:p>
          <a:endParaRPr lang="en-US" sz="1800"/>
        </a:p>
      </dgm:t>
    </dgm:pt>
    <dgm:pt modelId="{E33C4AE1-0751-405E-96B2-27C1610096F0}" type="sibTrans" cxnId="{D01C9EE5-199D-4C43-BE5F-73228612D06F}">
      <dgm:prSet custT="1"/>
      <dgm:spPr/>
      <dgm:t>
        <a:bodyPr/>
        <a:lstStyle/>
        <a:p>
          <a:endParaRPr lang="en-US" sz="2800"/>
        </a:p>
      </dgm:t>
    </dgm:pt>
    <dgm:pt modelId="{B7CF6CD4-49F5-45AD-AE36-637ADBD29FED}" type="pres">
      <dgm:prSet presAssocID="{AEFE7EF6-B072-4BD8-8175-C1C5B542D9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1159C8-846A-4572-861B-E512D1F9255D}" type="pres">
      <dgm:prSet presAssocID="{08985CEC-0255-4975-AFCA-CD30C841FB8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8216E-5AB2-4326-BA88-6E2CCF0BB1D8}" type="pres">
      <dgm:prSet presAssocID="{B4D39BAD-BABE-4196-B5B6-678C5DF5A8F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F16FEB-87B0-4C9D-B813-A79C0FED7DE8}" type="pres">
      <dgm:prSet presAssocID="{B4D39BAD-BABE-4196-B5B6-678C5DF5A8F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B604700-9235-4112-B0A9-7ACC89DB0851}" type="pres">
      <dgm:prSet presAssocID="{CDD42103-AB1D-4934-9A2F-F455267303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06352-CB08-4799-8880-CE360A9AD2BE}" type="pres">
      <dgm:prSet presAssocID="{39A848AE-A743-48E6-A67D-AB054FE2C37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6A73F2A-DC61-40F2-83FD-74E3DFC7068A}" type="pres">
      <dgm:prSet presAssocID="{39A848AE-A743-48E6-A67D-AB054FE2C37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B7ED0AF-D205-418B-9930-DE282BBC8847}" type="pres">
      <dgm:prSet presAssocID="{DDCEB5A2-8279-45AF-97C9-5FBCE5A96F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8791B-67B1-47FA-A20C-00CB24FD2147}" type="pres">
      <dgm:prSet presAssocID="{E33C4AE1-0751-405E-96B2-27C1610096F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BC3727C-0171-4BFC-88A3-00FF2CA45AC4}" type="pres">
      <dgm:prSet presAssocID="{E33C4AE1-0751-405E-96B2-27C1610096F0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8628FAA-CCE9-475C-AAB1-A0FF81558CEB}" type="presOf" srcId="{AEFE7EF6-B072-4BD8-8175-C1C5B542D931}" destId="{B7CF6CD4-49F5-45AD-AE36-637ADBD29FED}" srcOrd="0" destOrd="0" presId="urn:microsoft.com/office/officeart/2005/8/layout/cycle7"/>
    <dgm:cxn modelId="{ACF35CA6-7291-4BFA-BB3B-933329E1350D}" type="presOf" srcId="{DDCEB5A2-8279-45AF-97C9-5FBCE5A96F64}" destId="{6B7ED0AF-D205-418B-9930-DE282BBC8847}" srcOrd="0" destOrd="0" presId="urn:microsoft.com/office/officeart/2005/8/layout/cycle7"/>
    <dgm:cxn modelId="{FE4BA890-8488-4B0D-959C-93DAAFE08B52}" type="presOf" srcId="{B4D39BAD-BABE-4196-B5B6-678C5DF5A8F6}" destId="{B8F16FEB-87B0-4C9D-B813-A79C0FED7DE8}" srcOrd="1" destOrd="0" presId="urn:microsoft.com/office/officeart/2005/8/layout/cycle7"/>
    <dgm:cxn modelId="{6E3FDA06-56E8-4A93-9250-DDF454D6B8CF}" type="presOf" srcId="{08985CEC-0255-4975-AFCA-CD30C841FB81}" destId="{5F1159C8-846A-4572-861B-E512D1F9255D}" srcOrd="0" destOrd="0" presId="urn:microsoft.com/office/officeart/2005/8/layout/cycle7"/>
    <dgm:cxn modelId="{317F69F4-40E0-4E57-9880-CD1D38217D2C}" type="presOf" srcId="{CDD42103-AB1D-4934-9A2F-F45526730392}" destId="{0B604700-9235-4112-B0A9-7ACC89DB0851}" srcOrd="0" destOrd="0" presId="urn:microsoft.com/office/officeart/2005/8/layout/cycle7"/>
    <dgm:cxn modelId="{D9527CAD-B092-4A00-95CB-445052F496AC}" type="presOf" srcId="{E33C4AE1-0751-405E-96B2-27C1610096F0}" destId="{2BC3727C-0171-4BFC-88A3-00FF2CA45AC4}" srcOrd="1" destOrd="0" presId="urn:microsoft.com/office/officeart/2005/8/layout/cycle7"/>
    <dgm:cxn modelId="{299C62E7-7D26-45E5-AE5A-16B964114774}" srcId="{AEFE7EF6-B072-4BD8-8175-C1C5B542D931}" destId="{08985CEC-0255-4975-AFCA-CD30C841FB81}" srcOrd="0" destOrd="0" parTransId="{DB2081F5-79B6-4FC4-98E9-B6A79DC96BDF}" sibTransId="{B4D39BAD-BABE-4196-B5B6-678C5DF5A8F6}"/>
    <dgm:cxn modelId="{E5BCBFA0-BB17-4DCA-BEDF-59F4E59ABF11}" type="presOf" srcId="{39A848AE-A743-48E6-A67D-AB054FE2C371}" destId="{F6A73F2A-DC61-40F2-83FD-74E3DFC7068A}" srcOrd="1" destOrd="0" presId="urn:microsoft.com/office/officeart/2005/8/layout/cycle7"/>
    <dgm:cxn modelId="{B25F26A2-9636-40B2-B39B-00E5093CD752}" type="presOf" srcId="{B4D39BAD-BABE-4196-B5B6-678C5DF5A8F6}" destId="{B018216E-5AB2-4326-BA88-6E2CCF0BB1D8}" srcOrd="0" destOrd="0" presId="urn:microsoft.com/office/officeart/2005/8/layout/cycle7"/>
    <dgm:cxn modelId="{F79ACE56-5791-44CC-94CE-8CCDE885D060}" type="presOf" srcId="{39A848AE-A743-48E6-A67D-AB054FE2C371}" destId="{08206352-CB08-4799-8880-CE360A9AD2BE}" srcOrd="0" destOrd="0" presId="urn:microsoft.com/office/officeart/2005/8/layout/cycle7"/>
    <dgm:cxn modelId="{BEE90E5D-9BFA-4AFA-9039-CB3F4BD6DB09}" type="presOf" srcId="{E33C4AE1-0751-405E-96B2-27C1610096F0}" destId="{88B8791B-67B1-47FA-A20C-00CB24FD2147}" srcOrd="0" destOrd="0" presId="urn:microsoft.com/office/officeart/2005/8/layout/cycle7"/>
    <dgm:cxn modelId="{D01C9EE5-199D-4C43-BE5F-73228612D06F}" srcId="{AEFE7EF6-B072-4BD8-8175-C1C5B542D931}" destId="{DDCEB5A2-8279-45AF-97C9-5FBCE5A96F64}" srcOrd="2" destOrd="0" parTransId="{B28B3AD5-AB80-4E12-82F9-12FD2A069893}" sibTransId="{E33C4AE1-0751-405E-96B2-27C1610096F0}"/>
    <dgm:cxn modelId="{5F058869-8DE3-41C7-B641-C3765C9DBC3D}" srcId="{AEFE7EF6-B072-4BD8-8175-C1C5B542D931}" destId="{CDD42103-AB1D-4934-9A2F-F45526730392}" srcOrd="1" destOrd="0" parTransId="{9503BD69-B05B-425A-86DC-F7C58A5EF18C}" sibTransId="{39A848AE-A743-48E6-A67D-AB054FE2C371}"/>
    <dgm:cxn modelId="{A510EB17-AE38-45B5-BC85-5197828C0B79}" type="presParOf" srcId="{B7CF6CD4-49F5-45AD-AE36-637ADBD29FED}" destId="{5F1159C8-846A-4572-861B-E512D1F9255D}" srcOrd="0" destOrd="0" presId="urn:microsoft.com/office/officeart/2005/8/layout/cycle7"/>
    <dgm:cxn modelId="{EB8DD477-2D5B-4410-9D0A-2E293C1C5E49}" type="presParOf" srcId="{B7CF6CD4-49F5-45AD-AE36-637ADBD29FED}" destId="{B018216E-5AB2-4326-BA88-6E2CCF0BB1D8}" srcOrd="1" destOrd="0" presId="urn:microsoft.com/office/officeart/2005/8/layout/cycle7"/>
    <dgm:cxn modelId="{A3C42351-5CBE-42EE-A63C-007CC52A2D96}" type="presParOf" srcId="{B018216E-5AB2-4326-BA88-6E2CCF0BB1D8}" destId="{B8F16FEB-87B0-4C9D-B813-A79C0FED7DE8}" srcOrd="0" destOrd="0" presId="urn:microsoft.com/office/officeart/2005/8/layout/cycle7"/>
    <dgm:cxn modelId="{6CE4903A-A4EC-425D-83DF-795863E7F52B}" type="presParOf" srcId="{B7CF6CD4-49F5-45AD-AE36-637ADBD29FED}" destId="{0B604700-9235-4112-B0A9-7ACC89DB0851}" srcOrd="2" destOrd="0" presId="urn:microsoft.com/office/officeart/2005/8/layout/cycle7"/>
    <dgm:cxn modelId="{6F090C8A-2679-4638-8C8A-43AC0214B4C6}" type="presParOf" srcId="{B7CF6CD4-49F5-45AD-AE36-637ADBD29FED}" destId="{08206352-CB08-4799-8880-CE360A9AD2BE}" srcOrd="3" destOrd="0" presId="urn:microsoft.com/office/officeart/2005/8/layout/cycle7"/>
    <dgm:cxn modelId="{2940DDB0-3F3D-438C-8344-34F48D5BDA9B}" type="presParOf" srcId="{08206352-CB08-4799-8880-CE360A9AD2BE}" destId="{F6A73F2A-DC61-40F2-83FD-74E3DFC7068A}" srcOrd="0" destOrd="0" presId="urn:microsoft.com/office/officeart/2005/8/layout/cycle7"/>
    <dgm:cxn modelId="{1DD396E7-0C3B-4E94-862B-99E7D56D7571}" type="presParOf" srcId="{B7CF6CD4-49F5-45AD-AE36-637ADBD29FED}" destId="{6B7ED0AF-D205-418B-9930-DE282BBC8847}" srcOrd="4" destOrd="0" presId="urn:microsoft.com/office/officeart/2005/8/layout/cycle7"/>
    <dgm:cxn modelId="{DA23C161-CC2C-42C6-BCD3-32F14241B2F1}" type="presParOf" srcId="{B7CF6CD4-49F5-45AD-AE36-637ADBD29FED}" destId="{88B8791B-67B1-47FA-A20C-00CB24FD2147}" srcOrd="5" destOrd="0" presId="urn:microsoft.com/office/officeart/2005/8/layout/cycle7"/>
    <dgm:cxn modelId="{7D6DB685-D171-420B-A467-DEDE6232FCA8}" type="presParOf" srcId="{88B8791B-67B1-47FA-A20C-00CB24FD2147}" destId="{2BC3727C-0171-4BFC-88A3-00FF2CA45AC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DD35A-45F8-4E5B-95E6-00E444D466FF}">
      <dsp:nvSpPr>
        <dsp:cNvPr id="0" name=""/>
        <dsp:cNvSpPr/>
      </dsp:nvSpPr>
      <dsp:spPr>
        <a:xfrm rot="16200000">
          <a:off x="1147762" y="-1147762"/>
          <a:ext cx="3171825" cy="546735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কণিক কী ব্যাখ্যা করতে পারবে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-1" y="1"/>
        <a:ext cx="5467350" cy="2378868"/>
      </dsp:txXfrm>
    </dsp:sp>
    <dsp:sp modelId="{5BE961C6-5086-47C1-AC6F-949D04B9BEB8}">
      <dsp:nvSpPr>
        <dsp:cNvPr id="0" name=""/>
        <dsp:cNvSpPr/>
      </dsp:nvSpPr>
      <dsp:spPr>
        <a:xfrm>
          <a:off x="5467350" y="0"/>
          <a:ext cx="5467350" cy="3171825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উপকেন্দ্র,উৎকেন্দ্রিকতা,দ্বিকাক্ষ ও অক্ষরেখা ব্যাখ্যা করতে পারবে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67350" y="0"/>
        <a:ext cx="5467350" cy="2378868"/>
      </dsp:txXfrm>
    </dsp:sp>
    <dsp:sp modelId="{91ACE64C-3780-4756-9627-7FB1368952A7}">
      <dsp:nvSpPr>
        <dsp:cNvPr id="0" name=""/>
        <dsp:cNvSpPr/>
      </dsp:nvSpPr>
      <dsp:spPr>
        <a:xfrm rot="10800000">
          <a:off x="0" y="3171825"/>
          <a:ext cx="5467350" cy="3171825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বৃত্ত,পরাবৃত্ত,উপবৃত্ত,অধিবৃত্ত চিহ্নিত করতে পারবে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3964781"/>
        <a:ext cx="5467350" cy="2378868"/>
      </dsp:txXfrm>
    </dsp:sp>
    <dsp:sp modelId="{0524D4B0-BA23-42ED-9713-C2350971EFB3}">
      <dsp:nvSpPr>
        <dsp:cNvPr id="0" name=""/>
        <dsp:cNvSpPr/>
      </dsp:nvSpPr>
      <dsp:spPr>
        <a:xfrm rot="5400000">
          <a:off x="6615112" y="2024062"/>
          <a:ext cx="3171825" cy="5467350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কোণকের ও তলের ছেদ হিসেবে কণিক ব্যাখ্যা করতে পারবে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5467349" y="3964781"/>
        <a:ext cx="5467350" cy="2378868"/>
      </dsp:txXfrm>
    </dsp:sp>
    <dsp:sp modelId="{2E38C863-95BE-44E5-BBD2-C35C61EBA982}">
      <dsp:nvSpPr>
        <dsp:cNvPr id="0" name=""/>
        <dsp:cNvSpPr/>
      </dsp:nvSpPr>
      <dsp:spPr>
        <a:xfrm>
          <a:off x="3827145" y="2378868"/>
          <a:ext cx="3280410" cy="1585912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শিখনফল</a:t>
          </a:r>
          <a:endParaRPr lang="en-US" sz="3600" kern="1200" dirty="0"/>
        </a:p>
      </dsp:txBody>
      <dsp:txXfrm>
        <a:off x="3904563" y="2456286"/>
        <a:ext cx="3125574" cy="1431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4545C-58E5-4501-9EDF-F47B08EFA84E}">
      <dsp:nvSpPr>
        <dsp:cNvPr id="0" name=""/>
        <dsp:cNvSpPr/>
      </dsp:nvSpPr>
      <dsp:spPr>
        <a:xfrm rot="5400000">
          <a:off x="3324691" y="2167268"/>
          <a:ext cx="1701950" cy="19376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C8ED7C-22A4-43F8-A0BE-A21C5C7B179D}">
      <dsp:nvSpPr>
        <dsp:cNvPr id="0" name=""/>
        <dsp:cNvSpPr/>
      </dsp:nvSpPr>
      <dsp:spPr>
        <a:xfrm>
          <a:off x="2873794" y="280618"/>
          <a:ext cx="2865083" cy="200546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শিখন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1710" y="378534"/>
        <a:ext cx="2669251" cy="1809633"/>
      </dsp:txXfrm>
    </dsp:sp>
    <dsp:sp modelId="{5B87C1C2-6210-44D2-8CE7-E17AC2B4D7C3}">
      <dsp:nvSpPr>
        <dsp:cNvPr id="0" name=""/>
        <dsp:cNvSpPr/>
      </dsp:nvSpPr>
      <dsp:spPr>
        <a:xfrm>
          <a:off x="5153083" y="229003"/>
          <a:ext cx="2083788" cy="162090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EA4BA-0280-4348-9113-69D16EAE3B73}">
      <dsp:nvSpPr>
        <dsp:cNvPr id="0" name=""/>
        <dsp:cNvSpPr/>
      </dsp:nvSpPr>
      <dsp:spPr>
        <a:xfrm rot="5400000">
          <a:off x="5700150" y="4420067"/>
          <a:ext cx="1701950" cy="19376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354FE5-84C0-439C-829F-1E6A1F16CEBD}">
      <dsp:nvSpPr>
        <dsp:cNvPr id="0" name=""/>
        <dsp:cNvSpPr/>
      </dsp:nvSpPr>
      <dsp:spPr>
        <a:xfrm>
          <a:off x="5249253" y="2533417"/>
          <a:ext cx="2865083" cy="2005465"/>
        </a:xfrm>
        <a:prstGeom prst="roundRect">
          <a:avLst>
            <a:gd name="adj" fmla="val 1667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শেখানো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47169" y="2631333"/>
        <a:ext cx="2669251" cy="1809633"/>
      </dsp:txXfrm>
    </dsp:sp>
    <dsp:sp modelId="{40C5ADD3-B59E-41DB-BB84-CC7A88C46B5E}">
      <dsp:nvSpPr>
        <dsp:cNvPr id="0" name=""/>
        <dsp:cNvSpPr/>
      </dsp:nvSpPr>
      <dsp:spPr>
        <a:xfrm>
          <a:off x="7528541" y="2481802"/>
          <a:ext cx="2083788" cy="162090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09C38-87AA-410E-90F8-2427367797EE}">
      <dsp:nvSpPr>
        <dsp:cNvPr id="0" name=""/>
        <dsp:cNvSpPr/>
      </dsp:nvSpPr>
      <dsp:spPr>
        <a:xfrm>
          <a:off x="7871080" y="4532946"/>
          <a:ext cx="2865083" cy="2005465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কার্যক্রম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68996" y="4630862"/>
        <a:ext cx="2669251" cy="1809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DB8D4-BD33-49BA-AEBB-13A00617D0ED}">
      <dsp:nvSpPr>
        <dsp:cNvPr id="0" name=""/>
        <dsp:cNvSpPr/>
      </dsp:nvSpPr>
      <dsp:spPr>
        <a:xfrm>
          <a:off x="1146210" y="2825"/>
          <a:ext cx="7022814" cy="10030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bn-IN" sz="32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m:rPr>
                      <m:sty m:val="p"/>
                    </m:rPr>
                    <a:rPr lang="en-US" sz="3200" b="0" i="0" kern="1200" smtClean="0">
                      <a:latin typeface="Cambria Math" panose="02040503050406030204" pitchFamily="18" charset="0"/>
                    </a:rPr>
                    <m:t>SP</m:t>
                  </m:r>
                </m:num>
                <m:den>
                  <m:r>
                    <m:rPr>
                      <m:sty m:val="p"/>
                    </m:rPr>
                    <a:rPr lang="en-US" sz="3200" b="0" i="0" kern="1200" smtClean="0">
                      <a:latin typeface="Cambria Math" panose="02040503050406030204" pitchFamily="18" charset="0"/>
                    </a:rPr>
                    <m:t>PM</m:t>
                  </m:r>
                </m:den>
              </m:f>
            </m:oMath>
          </a14:m>
          <a:r>
            <a:rPr lang="bn-IN" sz="3200" kern="1200" dirty="0" smtClean="0"/>
            <a:t>=</a:t>
          </a:r>
          <a:r>
            <a:rPr lang="bn-IN" sz="3200" kern="1200" dirty="0" smtClean="0">
              <a:cs typeface="NikoshBAN" panose="02000000000000000000" pitchFamily="2" charset="0"/>
            </a:rPr>
            <a:t>ধ্রুবসংখ্যা=</a:t>
          </a:r>
          <a:r>
            <a:rPr lang="en-US" sz="3200" kern="1200" dirty="0" smtClean="0">
              <a:cs typeface="NikoshBAN" panose="02000000000000000000" pitchFamily="2" charset="0"/>
            </a:rPr>
            <a:t>eccentricity/</a:t>
          </a:r>
          <a:r>
            <a:rPr lang="bn-IN" sz="3200" kern="1200" dirty="0" smtClean="0">
              <a:cs typeface="NikoshBAN" panose="02000000000000000000" pitchFamily="2" charset="0"/>
            </a:rPr>
            <a:t>উৎকেন্দ্রিকতা</a:t>
          </a:r>
          <a:r>
            <a:rPr lang="en-US" sz="3200" kern="1200" dirty="0">
              <a:cs typeface="NikoshBAN" panose="02000000000000000000" pitchFamily="2" charset="0"/>
            </a:rPr>
            <a:t> </a:t>
          </a:r>
          <a:r>
            <a:rPr lang="bn-IN" sz="3200" kern="1200" dirty="0" smtClean="0">
              <a:cs typeface="NikoshBAN" panose="02000000000000000000" pitchFamily="2" charset="0"/>
            </a:rPr>
            <a:t>যাকে </a:t>
          </a:r>
          <a:r>
            <a:rPr lang="en-US" sz="3200" kern="1200" dirty="0" smtClean="0">
              <a:cs typeface="NikoshBAN" panose="02000000000000000000" pitchFamily="2" charset="0"/>
            </a:rPr>
            <a:t>‘e’</a:t>
          </a:r>
          <a:r>
            <a:rPr lang="bn-IN" sz="3200" kern="1200" dirty="0" smtClean="0">
              <a:cs typeface="NikoshBAN" panose="02000000000000000000" pitchFamily="2" charset="0"/>
            </a:rPr>
            <a:t> দ্বারা প্রকাশ করা হয়।</a:t>
          </a:r>
          <a:endParaRPr lang="en-US" sz="3200" kern="1200" dirty="0"/>
        </a:p>
      </dsp:txBody>
      <dsp:txXfrm>
        <a:off x="1175589" y="32204"/>
        <a:ext cx="6964056" cy="944306"/>
      </dsp:txXfrm>
    </dsp:sp>
    <dsp:sp modelId="{376FC935-D97A-4CB8-A73C-B171C4FF5EE6}">
      <dsp:nvSpPr>
        <dsp:cNvPr id="0" name=""/>
        <dsp:cNvSpPr/>
      </dsp:nvSpPr>
      <dsp:spPr>
        <a:xfrm>
          <a:off x="448397" y="1223143"/>
          <a:ext cx="1442643" cy="11964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C030C-EDAE-4658-914F-21BA96FAEC9F}">
      <dsp:nvSpPr>
        <dsp:cNvPr id="0" name=""/>
        <dsp:cNvSpPr/>
      </dsp:nvSpPr>
      <dsp:spPr>
        <a:xfrm>
          <a:off x="2286717" y="1318922"/>
          <a:ext cx="6078040" cy="8912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6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m:rPr>
                      <m:sty m:val="p"/>
                    </m:rPr>
                    <a:rPr lang="en-US" sz="3600" b="0" i="0" kern="1200" smtClean="0">
                      <a:latin typeface="Cambria Math" panose="02040503050406030204" pitchFamily="18" charset="0"/>
                    </a:rPr>
                    <m:t>SP</m:t>
                  </m:r>
                </m:num>
                <m:den>
                  <m:r>
                    <m:rPr>
                      <m:sty m:val="p"/>
                    </m:rPr>
                    <a:rPr lang="en-US" sz="3600" b="0" i="0" kern="1200" smtClean="0">
                      <a:latin typeface="Cambria Math" panose="02040503050406030204" pitchFamily="18" charset="0"/>
                    </a:rPr>
                    <m:t>PM</m:t>
                  </m:r>
                </m:den>
              </m:f>
              <m:r>
                <a:rPr lang="en-US" sz="3600" b="0" i="0" kern="1200" smtClean="0">
                  <a:latin typeface="Cambria Math" panose="02040503050406030204" pitchFamily="18" charset="0"/>
                </a:rPr>
                <m:t>=</m:t>
              </m:r>
              <m:r>
                <m:rPr>
                  <m:sty m:val="p"/>
                </m:rPr>
                <a:rPr lang="en-US" sz="3600" b="0" i="0" kern="1200" smtClean="0">
                  <a:latin typeface="Cambria Math" panose="02040503050406030204" pitchFamily="18" charset="0"/>
                </a:rPr>
                <m:t>e</m:t>
              </m:r>
              <m:r>
                <a:rPr lang="en-US" sz="3600" b="0" i="0" kern="1200" smtClean="0">
                  <a:latin typeface="Cambria Math" panose="02040503050406030204" pitchFamily="18" charset="0"/>
                </a:rPr>
                <m:t>=</m:t>
              </m:r>
              <m:r>
                <a:rPr lang="en-US" sz="3600" b="0" i="0" kern="1200" smtClean="0">
                  <a:latin typeface="Cambria Math" panose="02040503050406030204" pitchFamily="18" charset="0"/>
                </a:rPr>
                <m:t>1</m:t>
              </m:r>
            </m:oMath>
          </a14:m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হলে কনিকটির নাম হবে পরাবৃত্ত।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0234" y="1362439"/>
        <a:ext cx="5991006" cy="804262"/>
      </dsp:txXfrm>
    </dsp:sp>
    <dsp:sp modelId="{48E253DA-3C6B-49BB-A6D0-34A075F31C04}">
      <dsp:nvSpPr>
        <dsp:cNvPr id="0" name=""/>
        <dsp:cNvSpPr/>
      </dsp:nvSpPr>
      <dsp:spPr>
        <a:xfrm>
          <a:off x="519406" y="2495468"/>
          <a:ext cx="1475086" cy="106025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C3684-A7DC-4A89-B3E8-F4AC1EAD264F}">
      <dsp:nvSpPr>
        <dsp:cNvPr id="0" name=""/>
        <dsp:cNvSpPr/>
      </dsp:nvSpPr>
      <dsp:spPr>
        <a:xfrm>
          <a:off x="2286717" y="2554254"/>
          <a:ext cx="6078040" cy="891296"/>
        </a:xfrm>
        <a:prstGeom prst="roundRect">
          <a:avLst>
            <a:gd name="adj" fmla="val 166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6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m:rPr>
                      <m:sty m:val="p"/>
                    </m:rPr>
                    <a:rPr lang="en-US" sz="3600" b="0" i="0" kern="1200" smtClean="0">
                      <a:latin typeface="Cambria Math" panose="02040503050406030204" pitchFamily="18" charset="0"/>
                    </a:rPr>
                    <m:t>SP</m:t>
                  </m:r>
                </m:num>
                <m:den>
                  <m:r>
                    <m:rPr>
                      <m:sty m:val="p"/>
                    </m:rPr>
                    <a:rPr lang="en-US" sz="3600" b="0" i="0" kern="1200" smtClean="0">
                      <a:latin typeface="Cambria Math" panose="02040503050406030204" pitchFamily="18" charset="0"/>
                    </a:rPr>
                    <m:t>PM</m:t>
                  </m:r>
                </m:den>
              </m:f>
              <m:r>
                <a:rPr lang="en-US" sz="3600" b="0" i="0" kern="1200" smtClean="0">
                  <a:latin typeface="Cambria Math" panose="02040503050406030204" pitchFamily="18" charset="0"/>
                </a:rPr>
                <m:t>=</m:t>
              </m:r>
              <m:r>
                <m:rPr>
                  <m:sty m:val="p"/>
                </m:rPr>
                <a:rPr lang="en-US" sz="3600" b="0" i="0" kern="1200" smtClean="0">
                  <a:latin typeface="Cambria Math" panose="02040503050406030204" pitchFamily="18" charset="0"/>
                </a:rPr>
                <m:t>e</m:t>
              </m:r>
              <m:r>
                <a:rPr lang="en-US" sz="3600" b="0" i="0" kern="1200" smtClean="0">
                  <a:latin typeface="Cambria Math" panose="02040503050406030204" pitchFamily="18" charset="0"/>
                </a:rPr>
                <m:t>&lt;</m:t>
              </m:r>
              <m:r>
                <a:rPr lang="en-US" sz="3600" b="0" i="0" kern="1200" smtClean="0">
                  <a:latin typeface="Cambria Math" panose="02040503050406030204" pitchFamily="18" charset="0"/>
                </a:rPr>
                <m:t>1</m:t>
              </m:r>
            </m:oMath>
          </a14:m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হলে কনিকটির নাম হবে উপবৃত্ত।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0234" y="2597771"/>
        <a:ext cx="5991006" cy="804262"/>
      </dsp:txXfrm>
    </dsp:sp>
    <dsp:sp modelId="{A66DFCCD-D2AD-45CC-B436-00A2225404BE}">
      <dsp:nvSpPr>
        <dsp:cNvPr id="0" name=""/>
        <dsp:cNvSpPr/>
      </dsp:nvSpPr>
      <dsp:spPr>
        <a:xfrm>
          <a:off x="491727" y="3639812"/>
          <a:ext cx="1674228" cy="108913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D2E81-E6C7-456C-AA22-6E20449BF770}">
      <dsp:nvSpPr>
        <dsp:cNvPr id="0" name=""/>
        <dsp:cNvSpPr/>
      </dsp:nvSpPr>
      <dsp:spPr>
        <a:xfrm>
          <a:off x="2310665" y="3704721"/>
          <a:ext cx="6078040" cy="891296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6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m:rPr>
                      <m:sty m:val="p"/>
                    </m:rPr>
                    <a:rPr lang="en-US" sz="3600" b="0" i="0" kern="1200" smtClean="0">
                      <a:latin typeface="Cambria Math" panose="02040503050406030204" pitchFamily="18" charset="0"/>
                    </a:rPr>
                    <m:t>SP</m:t>
                  </m:r>
                </m:num>
                <m:den>
                  <m:r>
                    <m:rPr>
                      <m:sty m:val="p"/>
                    </m:rPr>
                    <a:rPr lang="en-US" sz="3600" b="0" i="0" kern="1200" smtClean="0">
                      <a:latin typeface="Cambria Math" panose="02040503050406030204" pitchFamily="18" charset="0"/>
                    </a:rPr>
                    <m:t>PM</m:t>
                  </m:r>
                </m:den>
              </m:f>
              <m:r>
                <a:rPr lang="en-US" sz="3600" b="0" i="0" kern="1200" smtClean="0">
                  <a:latin typeface="Cambria Math" panose="02040503050406030204" pitchFamily="18" charset="0"/>
                </a:rPr>
                <m:t>=</m:t>
              </m:r>
              <m:r>
                <m:rPr>
                  <m:sty m:val="p"/>
                </m:rPr>
                <a:rPr lang="en-US" sz="3600" b="0" i="0" kern="1200" smtClean="0">
                  <a:latin typeface="Cambria Math" panose="02040503050406030204" pitchFamily="18" charset="0"/>
                </a:rPr>
                <m:t>e</m:t>
              </m:r>
              <m:r>
                <a:rPr lang="en-US" sz="3600" b="0" i="0" kern="1200" smtClean="0">
                  <a:latin typeface="Cambria Math" panose="02040503050406030204" pitchFamily="18" charset="0"/>
                </a:rPr>
                <m:t>&gt;</m:t>
              </m:r>
              <m:r>
                <a:rPr lang="en-US" sz="3600" b="0" i="0" kern="1200" smtClean="0">
                  <a:latin typeface="Cambria Math" panose="02040503050406030204" pitchFamily="18" charset="0"/>
                </a:rPr>
                <m:t>1</m:t>
              </m:r>
              <m:r>
                <a:rPr lang="en-US" sz="3600" b="0" i="0" kern="120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হলে কনিকটির নাম হবে অধিবৃত্ত।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54182" y="3748238"/>
        <a:ext cx="5991006" cy="8042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E9F13-7516-4DE7-BCE3-AA08310C9A05}">
      <dsp:nvSpPr>
        <dsp:cNvPr id="0" name=""/>
        <dsp:cNvSpPr/>
      </dsp:nvSpPr>
      <dsp:spPr>
        <a:xfrm>
          <a:off x="0" y="0"/>
          <a:ext cx="4989465" cy="49894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A0016-AF2D-440F-BB1F-970C3B312B2F}">
      <dsp:nvSpPr>
        <dsp:cNvPr id="0" name=""/>
        <dsp:cNvSpPr/>
      </dsp:nvSpPr>
      <dsp:spPr>
        <a:xfrm>
          <a:off x="4817784" y="4844610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78815-0D22-470A-A63E-FC5418BC30D2}">
      <dsp:nvSpPr>
        <dsp:cNvPr id="0" name=""/>
        <dsp:cNvSpPr/>
      </dsp:nvSpPr>
      <dsp:spPr>
        <a:xfrm>
          <a:off x="5094405" y="37746"/>
          <a:ext cx="3033594" cy="30335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00AA7-2AAE-45BD-B8DB-B354B82FDD82}">
      <dsp:nvSpPr>
        <dsp:cNvPr id="0" name=""/>
        <dsp:cNvSpPr/>
      </dsp:nvSpPr>
      <dsp:spPr>
        <a:xfrm>
          <a:off x="7827559" y="2888739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C3083-37BF-454A-8CB7-A8F7867BB235}">
      <dsp:nvSpPr>
        <dsp:cNvPr id="0" name=""/>
        <dsp:cNvSpPr/>
      </dsp:nvSpPr>
      <dsp:spPr>
        <a:xfrm>
          <a:off x="7956319" y="2888739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EA67B-868C-4D76-8AC2-D04D35DAC8C9}">
      <dsp:nvSpPr>
        <dsp:cNvPr id="0" name=""/>
        <dsp:cNvSpPr/>
      </dsp:nvSpPr>
      <dsp:spPr>
        <a:xfrm>
          <a:off x="6276908" y="3165198"/>
          <a:ext cx="1851091" cy="18510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36BD0-98FA-438B-9D2A-14672A0B598F}">
      <dsp:nvSpPr>
        <dsp:cNvPr id="0" name=""/>
        <dsp:cNvSpPr/>
      </dsp:nvSpPr>
      <dsp:spPr>
        <a:xfrm>
          <a:off x="7763178" y="4844610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B4472-4B27-445C-86FC-C26A721BE206}">
      <dsp:nvSpPr>
        <dsp:cNvPr id="0" name=""/>
        <dsp:cNvSpPr/>
      </dsp:nvSpPr>
      <dsp:spPr>
        <a:xfrm>
          <a:off x="7859749" y="4748039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7F12A-042E-499C-AB9F-989CF31F3B4C}">
      <dsp:nvSpPr>
        <dsp:cNvPr id="0" name=""/>
        <dsp:cNvSpPr/>
      </dsp:nvSpPr>
      <dsp:spPr>
        <a:xfrm>
          <a:off x="7956319" y="4651469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65912-5AC7-4EAE-BA62-0DD4F47EE418}">
      <dsp:nvSpPr>
        <dsp:cNvPr id="0" name=""/>
        <dsp:cNvSpPr/>
      </dsp:nvSpPr>
      <dsp:spPr>
        <a:xfrm>
          <a:off x="5094405" y="3938566"/>
          <a:ext cx="1077724" cy="107772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63630-7986-410A-A2A0-6EF6FD7BE8E1}">
      <dsp:nvSpPr>
        <dsp:cNvPr id="0" name=""/>
        <dsp:cNvSpPr/>
      </dsp:nvSpPr>
      <dsp:spPr>
        <a:xfrm>
          <a:off x="5871688" y="4715849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6C1D8-764A-4B43-8395-2AC40ED665A9}">
      <dsp:nvSpPr>
        <dsp:cNvPr id="0" name=""/>
        <dsp:cNvSpPr/>
      </dsp:nvSpPr>
      <dsp:spPr>
        <a:xfrm>
          <a:off x="6000449" y="4715849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3495B-07E3-4F13-B41D-EB3467B044CC}">
      <dsp:nvSpPr>
        <dsp:cNvPr id="0" name=""/>
        <dsp:cNvSpPr/>
      </dsp:nvSpPr>
      <dsp:spPr>
        <a:xfrm>
          <a:off x="5871688" y="4844610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2806B-3035-4D71-8793-F409A2954141}">
      <dsp:nvSpPr>
        <dsp:cNvPr id="0" name=""/>
        <dsp:cNvSpPr/>
      </dsp:nvSpPr>
      <dsp:spPr>
        <a:xfrm>
          <a:off x="6000449" y="4844610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9D52C-7855-4588-8A23-5065F224B659}">
      <dsp:nvSpPr>
        <dsp:cNvPr id="0" name=""/>
        <dsp:cNvSpPr/>
      </dsp:nvSpPr>
      <dsp:spPr>
        <a:xfrm>
          <a:off x="5094405" y="3165198"/>
          <a:ext cx="1077724" cy="6635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04DC2-30AB-4415-BBAD-14E168323DDB}">
      <dsp:nvSpPr>
        <dsp:cNvPr id="0" name=""/>
        <dsp:cNvSpPr/>
      </dsp:nvSpPr>
      <dsp:spPr>
        <a:xfrm>
          <a:off x="5807308" y="3657117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6A574-8355-45EB-93B0-0175619D9083}">
      <dsp:nvSpPr>
        <dsp:cNvPr id="0" name=""/>
        <dsp:cNvSpPr/>
      </dsp:nvSpPr>
      <dsp:spPr>
        <a:xfrm>
          <a:off x="5903878" y="3560547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FE1A8-7F56-4638-9177-048CB58A9CB6}">
      <dsp:nvSpPr>
        <dsp:cNvPr id="0" name=""/>
        <dsp:cNvSpPr/>
      </dsp:nvSpPr>
      <dsp:spPr>
        <a:xfrm>
          <a:off x="6000449" y="3463976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38566-209C-4FB1-8B2B-56FF4E617658}">
      <dsp:nvSpPr>
        <dsp:cNvPr id="0" name=""/>
        <dsp:cNvSpPr/>
      </dsp:nvSpPr>
      <dsp:spPr>
        <a:xfrm>
          <a:off x="5807308" y="3463976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CAF41-E983-42E6-AEC7-4889FB0427FE}">
      <dsp:nvSpPr>
        <dsp:cNvPr id="0" name=""/>
        <dsp:cNvSpPr/>
      </dsp:nvSpPr>
      <dsp:spPr>
        <a:xfrm>
          <a:off x="6000449" y="3657117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82629-10B2-4B24-8309-C9A56BFAD19A}">
      <dsp:nvSpPr>
        <dsp:cNvPr id="0" name=""/>
        <dsp:cNvSpPr/>
      </dsp:nvSpPr>
      <dsp:spPr>
        <a:xfrm>
          <a:off x="1204996" y="5161146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0BC30-F26B-4F85-B60E-52BB1440EBC8}">
      <dsp:nvSpPr>
        <dsp:cNvPr id="0" name=""/>
        <dsp:cNvSpPr/>
      </dsp:nvSpPr>
      <dsp:spPr>
        <a:xfrm>
          <a:off x="1290836" y="5016290"/>
          <a:ext cx="1170000" cy="37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290836" y="5016290"/>
        <a:ext cx="1170000" cy="375551"/>
      </dsp:txXfrm>
    </dsp:sp>
    <dsp:sp modelId="{E6E3E783-995C-41E8-A612-94BEEF978D9D}">
      <dsp:nvSpPr>
        <dsp:cNvPr id="0" name=""/>
        <dsp:cNvSpPr/>
      </dsp:nvSpPr>
      <dsp:spPr>
        <a:xfrm>
          <a:off x="2460836" y="5161146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8ACC1-57D9-4578-A1BE-37854577D100}">
      <dsp:nvSpPr>
        <dsp:cNvPr id="0" name=""/>
        <dsp:cNvSpPr/>
      </dsp:nvSpPr>
      <dsp:spPr>
        <a:xfrm>
          <a:off x="2589597" y="5161146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32273-3B29-40A0-924C-4752F3CE4B21}">
      <dsp:nvSpPr>
        <dsp:cNvPr id="0" name=""/>
        <dsp:cNvSpPr/>
      </dsp:nvSpPr>
      <dsp:spPr>
        <a:xfrm>
          <a:off x="2675437" y="5016290"/>
          <a:ext cx="1170000" cy="37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675437" y="5016290"/>
        <a:ext cx="1170000" cy="375551"/>
      </dsp:txXfrm>
    </dsp:sp>
    <dsp:sp modelId="{0450C179-3BB3-420E-97B9-FBDA4A15BAAC}">
      <dsp:nvSpPr>
        <dsp:cNvPr id="0" name=""/>
        <dsp:cNvSpPr/>
      </dsp:nvSpPr>
      <dsp:spPr>
        <a:xfrm>
          <a:off x="3845437" y="5257716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1932E-1913-4392-AA57-457852B60FB0}">
      <dsp:nvSpPr>
        <dsp:cNvPr id="0" name=""/>
        <dsp:cNvSpPr/>
      </dsp:nvSpPr>
      <dsp:spPr>
        <a:xfrm>
          <a:off x="3942007" y="5161146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09C66-1489-440D-8A43-5D0E3F36CCE3}">
      <dsp:nvSpPr>
        <dsp:cNvPr id="0" name=""/>
        <dsp:cNvSpPr/>
      </dsp:nvSpPr>
      <dsp:spPr>
        <a:xfrm>
          <a:off x="4038578" y="5064575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00397-89FF-4218-9E04-4D33B06E6159}">
      <dsp:nvSpPr>
        <dsp:cNvPr id="0" name=""/>
        <dsp:cNvSpPr/>
      </dsp:nvSpPr>
      <dsp:spPr>
        <a:xfrm>
          <a:off x="4124418" y="5016290"/>
          <a:ext cx="1170000" cy="37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124418" y="5016290"/>
        <a:ext cx="1170000" cy="375551"/>
      </dsp:txXfrm>
    </dsp:sp>
    <dsp:sp modelId="{2868D82F-8B3D-426A-8899-331E979D8957}">
      <dsp:nvSpPr>
        <dsp:cNvPr id="0" name=""/>
        <dsp:cNvSpPr/>
      </dsp:nvSpPr>
      <dsp:spPr>
        <a:xfrm>
          <a:off x="5294418" y="5096765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8CC84-80F6-4220-BBCE-9147025629DE}">
      <dsp:nvSpPr>
        <dsp:cNvPr id="0" name=""/>
        <dsp:cNvSpPr/>
      </dsp:nvSpPr>
      <dsp:spPr>
        <a:xfrm>
          <a:off x="5423178" y="5096765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A1B4B-9053-4C85-8E9B-CA8316958574}">
      <dsp:nvSpPr>
        <dsp:cNvPr id="0" name=""/>
        <dsp:cNvSpPr/>
      </dsp:nvSpPr>
      <dsp:spPr>
        <a:xfrm>
          <a:off x="5294418" y="5225526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22496-D9C0-4807-B799-4D8E89F39F5C}">
      <dsp:nvSpPr>
        <dsp:cNvPr id="0" name=""/>
        <dsp:cNvSpPr/>
      </dsp:nvSpPr>
      <dsp:spPr>
        <a:xfrm>
          <a:off x="5423178" y="5225526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2B86C-392D-4438-B474-F0DAB4D7D7DA}">
      <dsp:nvSpPr>
        <dsp:cNvPr id="0" name=""/>
        <dsp:cNvSpPr/>
      </dsp:nvSpPr>
      <dsp:spPr>
        <a:xfrm>
          <a:off x="5509019" y="5016290"/>
          <a:ext cx="1170000" cy="37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509019" y="5016290"/>
        <a:ext cx="1170000" cy="375551"/>
      </dsp:txXfrm>
    </dsp:sp>
    <dsp:sp modelId="{95E22CEA-E43C-4C99-9B81-68C098092AF4}">
      <dsp:nvSpPr>
        <dsp:cNvPr id="0" name=""/>
        <dsp:cNvSpPr/>
      </dsp:nvSpPr>
      <dsp:spPr>
        <a:xfrm>
          <a:off x="6679019" y="5257716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24B38-7A25-45C6-8DD7-50B5A90ECF12}">
      <dsp:nvSpPr>
        <dsp:cNvPr id="0" name=""/>
        <dsp:cNvSpPr/>
      </dsp:nvSpPr>
      <dsp:spPr>
        <a:xfrm>
          <a:off x="6775589" y="5161146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CD333-F9D3-4C84-ADBC-34A51435DE4F}">
      <dsp:nvSpPr>
        <dsp:cNvPr id="0" name=""/>
        <dsp:cNvSpPr/>
      </dsp:nvSpPr>
      <dsp:spPr>
        <a:xfrm>
          <a:off x="6872159" y="5064575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AAD4D-5C40-442F-9D45-1EE64C935842}">
      <dsp:nvSpPr>
        <dsp:cNvPr id="0" name=""/>
        <dsp:cNvSpPr/>
      </dsp:nvSpPr>
      <dsp:spPr>
        <a:xfrm>
          <a:off x="6679019" y="5064575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2837E-28B6-495A-A747-334BEEF28CD0}">
      <dsp:nvSpPr>
        <dsp:cNvPr id="0" name=""/>
        <dsp:cNvSpPr/>
      </dsp:nvSpPr>
      <dsp:spPr>
        <a:xfrm>
          <a:off x="6872159" y="5257716"/>
          <a:ext cx="85840" cy="8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FA061-E139-45DA-995E-E1A8B1596F3E}">
      <dsp:nvSpPr>
        <dsp:cNvPr id="0" name=""/>
        <dsp:cNvSpPr/>
      </dsp:nvSpPr>
      <dsp:spPr>
        <a:xfrm>
          <a:off x="6958000" y="5016290"/>
          <a:ext cx="1170000" cy="37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958000" y="5016290"/>
        <a:ext cx="1170000" cy="375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DFC93-BB7F-496D-9E90-44EB9E29613D}">
      <dsp:nvSpPr>
        <dsp:cNvPr id="0" name=""/>
        <dsp:cNvSpPr/>
      </dsp:nvSpPr>
      <dsp:spPr>
        <a:xfrm>
          <a:off x="0" y="0"/>
          <a:ext cx="10058399" cy="192024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800" b="0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জোড়ায়/একক  কাজ</a:t>
          </a:r>
          <a:endParaRPr lang="en-US" sz="8800" b="0" kern="1200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0"/>
        <a:ext cx="10058399" cy="1920240"/>
      </dsp:txXfrm>
    </dsp:sp>
    <dsp:sp modelId="{67CCF578-2897-4E0C-ABEA-4B1A9E986584}">
      <dsp:nvSpPr>
        <dsp:cNvPr id="0" name=""/>
        <dsp:cNvSpPr/>
      </dsp:nvSpPr>
      <dsp:spPr>
        <a:xfrm>
          <a:off x="0" y="1827089"/>
          <a:ext cx="5029200" cy="4032504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+mn-lt"/>
              <a:cs typeface="NikoshBAN" panose="02000000000000000000" pitchFamily="2" charset="0"/>
            </a:rPr>
            <a:t>X=y</a:t>
          </a:r>
          <a:r>
            <a:rPr lang="en-US" sz="4400" kern="1200" baseline="30000" dirty="0" smtClean="0">
              <a:latin typeface="+mn-lt"/>
              <a:cs typeface="NikoshBAN" panose="02000000000000000000" pitchFamily="2" charset="0"/>
            </a:rPr>
            <a:t>2</a:t>
          </a:r>
          <a:r>
            <a:rPr lang="en-US" sz="4400" kern="1200" baseline="0" dirty="0" smtClean="0">
              <a:latin typeface="+mn-lt"/>
              <a:cs typeface="NikoshBAN" panose="02000000000000000000" pitchFamily="2" charset="0"/>
            </a:rPr>
            <a:t> </a:t>
          </a:r>
          <a:r>
            <a:rPr lang="en-US" sz="4000" kern="1200" baseline="0" dirty="0" err="1" smtClean="0">
              <a:latin typeface="+mn-lt"/>
              <a:cs typeface="NikoshBAN" panose="02000000000000000000" pitchFamily="2" charset="0"/>
            </a:rPr>
            <a:t>সমীকরণটি</a:t>
          </a:r>
          <a:r>
            <a:rPr lang="en-US" sz="4000" kern="1200" baseline="0" dirty="0" smtClean="0">
              <a:latin typeface="+mn-lt"/>
              <a:cs typeface="NikoshBAN" panose="02000000000000000000" pitchFamily="2" charset="0"/>
            </a:rPr>
            <a:t> </a:t>
          </a: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কী নির্দেশ করে ? সমীকরণটির চিত্র দেখাও ?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827089"/>
        <a:ext cx="5029200" cy="4032504"/>
      </dsp:txXfrm>
    </dsp:sp>
    <dsp:sp modelId="{9B6F34CC-7B27-4664-A5CD-709882E58D9B}">
      <dsp:nvSpPr>
        <dsp:cNvPr id="0" name=""/>
        <dsp:cNvSpPr/>
      </dsp:nvSpPr>
      <dsp:spPr>
        <a:xfrm>
          <a:off x="5029199" y="1920240"/>
          <a:ext cx="5029200" cy="4032504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n-lt"/>
              <a:cs typeface="NikoshBAN" panose="02000000000000000000" pitchFamily="2" charset="0"/>
            </a:rPr>
            <a:t>Y</a:t>
          </a:r>
          <a:r>
            <a:rPr lang="en-US" sz="4000" kern="1200" baseline="30000" dirty="0" smtClean="0">
              <a:latin typeface="+mn-lt"/>
              <a:cs typeface="NikoshBAN" panose="02000000000000000000" pitchFamily="2" charset="0"/>
            </a:rPr>
            <a:t>2</a:t>
          </a:r>
          <a:r>
            <a:rPr lang="en-US" sz="4000" kern="1200" baseline="0" dirty="0" smtClean="0">
              <a:latin typeface="+mn-lt"/>
              <a:cs typeface="NikoshBAN" panose="02000000000000000000" pitchFamily="2" charset="0"/>
            </a:rPr>
            <a:t>=8x-8y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পরাবৃত্তের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শীর্ষবিন্দু,উপকেন্দ্র,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উপকেন্দ্রিক লম্বের দৈর্ঘ্য এবং অক্ষ ও দিকাক্ষের সমীকরণ নির্ণয় কর ?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9199" y="1920240"/>
        <a:ext cx="5029200" cy="4032504"/>
      </dsp:txXfrm>
    </dsp:sp>
    <dsp:sp modelId="{5BE588BF-C08B-49FD-A8A1-15005CA0C938}">
      <dsp:nvSpPr>
        <dsp:cNvPr id="0" name=""/>
        <dsp:cNvSpPr/>
      </dsp:nvSpPr>
      <dsp:spPr>
        <a:xfrm>
          <a:off x="0" y="5952744"/>
          <a:ext cx="10058399" cy="448056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159C8-846A-4572-861B-E512D1F9255D}">
      <dsp:nvSpPr>
        <dsp:cNvPr id="0" name=""/>
        <dsp:cNvSpPr/>
      </dsp:nvSpPr>
      <dsp:spPr>
        <a:xfrm>
          <a:off x="4387453" y="1417"/>
          <a:ext cx="3417093" cy="17085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  <a:sp3d extrusionH="28000" prstMaterial="matte"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মুল্যায়ন</a:t>
          </a:r>
          <a:endParaRPr lang="en-US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37495" y="51459"/>
        <a:ext cx="3317009" cy="1608462"/>
      </dsp:txXfrm>
    </dsp:sp>
    <dsp:sp modelId="{B018216E-5AB2-4326-BA88-6E2CCF0BB1D8}">
      <dsp:nvSpPr>
        <dsp:cNvPr id="0" name=""/>
        <dsp:cNvSpPr/>
      </dsp:nvSpPr>
      <dsp:spPr>
        <a:xfrm rot="3600000">
          <a:off x="6616877" y="2998771"/>
          <a:ext cx="1778111" cy="5979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796274" y="3118369"/>
        <a:ext cx="1419317" cy="358795"/>
      </dsp:txXfrm>
    </dsp:sp>
    <dsp:sp modelId="{0B604700-9235-4112-B0A9-7ACC89DB0851}">
      <dsp:nvSpPr>
        <dsp:cNvPr id="0" name=""/>
        <dsp:cNvSpPr/>
      </dsp:nvSpPr>
      <dsp:spPr>
        <a:xfrm>
          <a:off x="7207319" y="4885569"/>
          <a:ext cx="3417093" cy="1708546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Y</a:t>
          </a:r>
          <a:r>
            <a:rPr lang="en-US" sz="2800" kern="1200" baseline="30000" dirty="0" smtClean="0"/>
            <a:t>2</a:t>
          </a:r>
          <a:r>
            <a:rPr lang="en-US" sz="2800" kern="1200" baseline="0" dirty="0" smtClean="0"/>
            <a:t>=4px </a:t>
          </a:r>
          <a:r>
            <a:rPr lang="en-US" sz="28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পরাবৃত্তটি </a:t>
          </a:r>
          <a:r>
            <a:rPr lang="en-US" sz="2800" kern="1200" baseline="0" dirty="0" smtClean="0"/>
            <a:t>(3,-2)</a:t>
          </a:r>
          <a:r>
            <a:rPr lang="en-US" sz="28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বিন্দুগামী হলে,উপকেন্দ্রিক লম্বের</a:t>
          </a:r>
          <a:r>
            <a:rPr lang="en-US" sz="24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দৈর্ঘ্য কত ?</a:t>
          </a:r>
          <a:endParaRPr lang="en-US" sz="2800" kern="1200" dirty="0"/>
        </a:p>
      </dsp:txBody>
      <dsp:txXfrm>
        <a:off x="7257361" y="4935611"/>
        <a:ext cx="3317009" cy="1608462"/>
      </dsp:txXfrm>
    </dsp:sp>
    <dsp:sp modelId="{08206352-CB08-4799-8880-CE360A9AD2BE}">
      <dsp:nvSpPr>
        <dsp:cNvPr id="0" name=""/>
        <dsp:cNvSpPr/>
      </dsp:nvSpPr>
      <dsp:spPr>
        <a:xfrm rot="10800000">
          <a:off x="5206944" y="5440847"/>
          <a:ext cx="1778111" cy="5979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5386341" y="5560445"/>
        <a:ext cx="1419317" cy="358795"/>
      </dsp:txXfrm>
    </dsp:sp>
    <dsp:sp modelId="{6B7ED0AF-D205-418B-9930-DE282BBC8847}">
      <dsp:nvSpPr>
        <dsp:cNvPr id="0" name=""/>
        <dsp:cNvSpPr/>
      </dsp:nvSpPr>
      <dsp:spPr>
        <a:xfrm>
          <a:off x="1567586" y="4885569"/>
          <a:ext cx="3417093" cy="1708546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n-lt"/>
              <a:cs typeface="NikoshBAN" panose="02000000000000000000" pitchFamily="2" charset="0"/>
            </a:rPr>
            <a:t>Y</a:t>
          </a:r>
          <a:r>
            <a:rPr lang="en-US" sz="3200" kern="1200" baseline="30000" dirty="0" smtClean="0">
              <a:latin typeface="+mn-lt"/>
              <a:cs typeface="NikoshBAN" panose="02000000000000000000" pitchFamily="2" charset="0"/>
            </a:rPr>
            <a:t>2</a:t>
          </a:r>
          <a:r>
            <a:rPr lang="en-US" sz="3200" kern="1200" baseline="0" dirty="0" smtClean="0">
              <a:latin typeface="+mn-lt"/>
              <a:cs typeface="NikoshBAN" panose="02000000000000000000" pitchFamily="2" charset="0"/>
            </a:rPr>
            <a:t>=2(x+3) 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পরাবৃত্তের উপকেন্দ্র ও দিকাক্ষের সমীকরণ নির্ণয় কর।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17628" y="4935611"/>
        <a:ext cx="3317009" cy="1608462"/>
      </dsp:txXfrm>
    </dsp:sp>
    <dsp:sp modelId="{88B8791B-67B1-47FA-A20C-00CB24FD2147}">
      <dsp:nvSpPr>
        <dsp:cNvPr id="0" name=""/>
        <dsp:cNvSpPr/>
      </dsp:nvSpPr>
      <dsp:spPr>
        <a:xfrm rot="18000000">
          <a:off x="3797010" y="2998771"/>
          <a:ext cx="1778111" cy="5979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976407" y="3118369"/>
        <a:ext cx="1419317" cy="358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77E54-0AEF-4362-96DC-39EC0E77C38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06D5A-7A52-4013-A65C-0FAF87D4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9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আশরাফ</a:t>
            </a:r>
            <a:r>
              <a:rPr lang="bn-IN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আলী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E09E-0062-424E-8483-DE96F20A7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5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06D5A-7A52-4013-A65C-0FAF87D45A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5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Md. Ashraf 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18B06-4C07-4710-B4F8-7E2D543116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আশরাফ</a:t>
            </a:r>
            <a:r>
              <a:rPr lang="bn-IN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আলী</a:t>
            </a:r>
            <a:endParaRPr lang="en-US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E09E-0062-424E-8483-DE96F20A7F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640-A0F8-4921-BD7A-FCB74DA806B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F98-3975-418F-BE1B-D2FD89D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28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640-A0F8-4921-BD7A-FCB74DA806B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F98-3975-418F-BE1B-D2FD89D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53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640-A0F8-4921-BD7A-FCB74DA806B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F98-3975-418F-BE1B-D2FD89D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91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640-A0F8-4921-BD7A-FCB74DA806B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F98-3975-418F-BE1B-D2FD89D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8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640-A0F8-4921-BD7A-FCB74DA806B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F98-3975-418F-BE1B-D2FD89D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36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640-A0F8-4921-BD7A-FCB74DA806B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F98-3975-418F-BE1B-D2FD89D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640-A0F8-4921-BD7A-FCB74DA806B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F98-3975-418F-BE1B-D2FD89D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6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640-A0F8-4921-BD7A-FCB74DA806B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F98-3975-418F-BE1B-D2FD89D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3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640-A0F8-4921-BD7A-FCB74DA806B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F98-3975-418F-BE1B-D2FD89D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640-A0F8-4921-BD7A-FCB74DA806B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F98-3975-418F-BE1B-D2FD89D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4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640-A0F8-4921-BD7A-FCB74DA806B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F98-3975-418F-BE1B-D2FD89D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8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A640-A0F8-4921-BD7A-FCB74DA806BA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FF98-3975-418F-BE1B-D2FD89D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gi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22" y="2430916"/>
            <a:ext cx="12141955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DeflateTo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000" b="1" dirty="0">
                <a:ln/>
                <a:solidFill>
                  <a:schemeClr val="accent4"/>
                </a:solidFill>
              </a:rPr>
              <a:t>Congratulation to </a:t>
            </a:r>
          </a:p>
          <a:p>
            <a:r>
              <a:rPr lang="en-US" sz="8000" b="1" dirty="0">
                <a:ln/>
                <a:solidFill>
                  <a:schemeClr val="accent4"/>
                </a:solidFill>
              </a:rPr>
              <a:t>digital content class </a:t>
            </a:r>
          </a:p>
          <a:p>
            <a:r>
              <a:rPr lang="en-US" sz="8000" b="1" dirty="0" smtClean="0">
                <a:ln/>
                <a:solidFill>
                  <a:schemeClr val="accent4"/>
                </a:solidFill>
              </a:rPr>
              <a:t>  </a:t>
            </a:r>
            <a:endParaRPr lang="en-US" sz="66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005137" y="1335505"/>
            <a:ext cx="84221" cy="4259179"/>
          </a:xfrm>
          <a:prstGeom prst="line">
            <a:avLst/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21832" y="3368840"/>
            <a:ext cx="5735052" cy="96254"/>
          </a:xfrm>
          <a:prstGeom prst="line">
            <a:avLst/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064285" y="1232549"/>
            <a:ext cx="3040254" cy="3576330"/>
          </a:xfrm>
          <a:custGeom>
            <a:avLst/>
            <a:gdLst>
              <a:gd name="connsiteX0" fmla="*/ 1925053 w 2971800"/>
              <a:gd name="connsiteY0" fmla="*/ 0 h 3043990"/>
              <a:gd name="connsiteX1" fmla="*/ 1816769 w 2971800"/>
              <a:gd name="connsiteY1" fmla="*/ 36095 h 3043990"/>
              <a:gd name="connsiteX2" fmla="*/ 1744579 w 2971800"/>
              <a:gd name="connsiteY2" fmla="*/ 60158 h 3043990"/>
              <a:gd name="connsiteX3" fmla="*/ 1696453 w 2971800"/>
              <a:gd name="connsiteY3" fmla="*/ 96253 h 3043990"/>
              <a:gd name="connsiteX4" fmla="*/ 1660358 w 2971800"/>
              <a:gd name="connsiteY4" fmla="*/ 108285 h 3043990"/>
              <a:gd name="connsiteX5" fmla="*/ 1564106 w 2971800"/>
              <a:gd name="connsiteY5" fmla="*/ 144379 h 3043990"/>
              <a:gd name="connsiteX6" fmla="*/ 1528011 w 2971800"/>
              <a:gd name="connsiteY6" fmla="*/ 168442 h 3043990"/>
              <a:gd name="connsiteX7" fmla="*/ 1479885 w 2971800"/>
              <a:gd name="connsiteY7" fmla="*/ 180474 h 3043990"/>
              <a:gd name="connsiteX8" fmla="*/ 1443790 w 2971800"/>
              <a:gd name="connsiteY8" fmla="*/ 192506 h 3043990"/>
              <a:gd name="connsiteX9" fmla="*/ 1395663 w 2971800"/>
              <a:gd name="connsiteY9" fmla="*/ 216569 h 3043990"/>
              <a:gd name="connsiteX10" fmla="*/ 1323474 w 2971800"/>
              <a:gd name="connsiteY10" fmla="*/ 240632 h 3043990"/>
              <a:gd name="connsiteX11" fmla="*/ 1239253 w 2971800"/>
              <a:gd name="connsiteY11" fmla="*/ 288758 h 3043990"/>
              <a:gd name="connsiteX12" fmla="*/ 1191127 w 2971800"/>
              <a:gd name="connsiteY12" fmla="*/ 300790 h 3043990"/>
              <a:gd name="connsiteX13" fmla="*/ 1118937 w 2971800"/>
              <a:gd name="connsiteY13" fmla="*/ 336885 h 3043990"/>
              <a:gd name="connsiteX14" fmla="*/ 1034716 w 2971800"/>
              <a:gd name="connsiteY14" fmla="*/ 372979 h 3043990"/>
              <a:gd name="connsiteX15" fmla="*/ 986590 w 2971800"/>
              <a:gd name="connsiteY15" fmla="*/ 409074 h 3043990"/>
              <a:gd name="connsiteX16" fmla="*/ 950495 w 2971800"/>
              <a:gd name="connsiteY16" fmla="*/ 421106 h 3043990"/>
              <a:gd name="connsiteX17" fmla="*/ 914400 w 2971800"/>
              <a:gd name="connsiteY17" fmla="*/ 445169 h 3043990"/>
              <a:gd name="connsiteX18" fmla="*/ 866274 w 2971800"/>
              <a:gd name="connsiteY18" fmla="*/ 469232 h 3043990"/>
              <a:gd name="connsiteX19" fmla="*/ 794085 w 2971800"/>
              <a:gd name="connsiteY19" fmla="*/ 517358 h 3043990"/>
              <a:gd name="connsiteX20" fmla="*/ 757990 w 2971800"/>
              <a:gd name="connsiteY20" fmla="*/ 553453 h 3043990"/>
              <a:gd name="connsiteX21" fmla="*/ 589548 w 2971800"/>
              <a:gd name="connsiteY21" fmla="*/ 685800 h 3043990"/>
              <a:gd name="connsiteX22" fmla="*/ 565485 w 2971800"/>
              <a:gd name="connsiteY22" fmla="*/ 721895 h 3043990"/>
              <a:gd name="connsiteX23" fmla="*/ 541421 w 2971800"/>
              <a:gd name="connsiteY23" fmla="*/ 770021 h 3043990"/>
              <a:gd name="connsiteX24" fmla="*/ 481263 w 2971800"/>
              <a:gd name="connsiteY24" fmla="*/ 830179 h 3043990"/>
              <a:gd name="connsiteX25" fmla="*/ 445169 w 2971800"/>
              <a:gd name="connsiteY25" fmla="*/ 902369 h 3043990"/>
              <a:gd name="connsiteX26" fmla="*/ 421106 w 2971800"/>
              <a:gd name="connsiteY26" fmla="*/ 962527 h 3043990"/>
              <a:gd name="connsiteX27" fmla="*/ 397042 w 2971800"/>
              <a:gd name="connsiteY27" fmla="*/ 986590 h 3043990"/>
              <a:gd name="connsiteX28" fmla="*/ 372979 w 2971800"/>
              <a:gd name="connsiteY28" fmla="*/ 1022685 h 3043990"/>
              <a:gd name="connsiteX29" fmla="*/ 348916 w 2971800"/>
              <a:gd name="connsiteY29" fmla="*/ 1070811 h 3043990"/>
              <a:gd name="connsiteX30" fmla="*/ 276727 w 2971800"/>
              <a:gd name="connsiteY30" fmla="*/ 1167064 h 3043990"/>
              <a:gd name="connsiteX31" fmla="*/ 228600 w 2971800"/>
              <a:gd name="connsiteY31" fmla="*/ 1227221 h 3043990"/>
              <a:gd name="connsiteX32" fmla="*/ 156411 w 2971800"/>
              <a:gd name="connsiteY32" fmla="*/ 1335506 h 3043990"/>
              <a:gd name="connsiteX33" fmla="*/ 132348 w 2971800"/>
              <a:gd name="connsiteY33" fmla="*/ 1371600 h 3043990"/>
              <a:gd name="connsiteX34" fmla="*/ 108285 w 2971800"/>
              <a:gd name="connsiteY34" fmla="*/ 1407695 h 3043990"/>
              <a:gd name="connsiteX35" fmla="*/ 96253 w 2971800"/>
              <a:gd name="connsiteY35" fmla="*/ 1467853 h 3043990"/>
              <a:gd name="connsiteX36" fmla="*/ 72190 w 2971800"/>
              <a:gd name="connsiteY36" fmla="*/ 1503948 h 3043990"/>
              <a:gd name="connsiteX37" fmla="*/ 60158 w 2971800"/>
              <a:gd name="connsiteY37" fmla="*/ 1576137 h 3043990"/>
              <a:gd name="connsiteX38" fmla="*/ 36095 w 2971800"/>
              <a:gd name="connsiteY38" fmla="*/ 1612232 h 3043990"/>
              <a:gd name="connsiteX39" fmla="*/ 12032 w 2971800"/>
              <a:gd name="connsiteY39" fmla="*/ 1684421 h 3043990"/>
              <a:gd name="connsiteX40" fmla="*/ 0 w 2971800"/>
              <a:gd name="connsiteY40" fmla="*/ 1720516 h 3043990"/>
              <a:gd name="connsiteX41" fmla="*/ 12032 w 2971800"/>
              <a:gd name="connsiteY41" fmla="*/ 2045369 h 3043990"/>
              <a:gd name="connsiteX42" fmla="*/ 24063 w 2971800"/>
              <a:gd name="connsiteY42" fmla="*/ 2105527 h 3043990"/>
              <a:gd name="connsiteX43" fmla="*/ 48127 w 2971800"/>
              <a:gd name="connsiteY43" fmla="*/ 2129590 h 3043990"/>
              <a:gd name="connsiteX44" fmla="*/ 132348 w 2971800"/>
              <a:gd name="connsiteY44" fmla="*/ 2237874 h 3043990"/>
              <a:gd name="connsiteX45" fmla="*/ 168442 w 2971800"/>
              <a:gd name="connsiteY45" fmla="*/ 2273969 h 3043990"/>
              <a:gd name="connsiteX46" fmla="*/ 192506 w 2971800"/>
              <a:gd name="connsiteY46" fmla="*/ 2298032 h 3043990"/>
              <a:gd name="connsiteX47" fmla="*/ 264695 w 2971800"/>
              <a:gd name="connsiteY47" fmla="*/ 2334127 h 3043990"/>
              <a:gd name="connsiteX48" fmla="*/ 300790 w 2971800"/>
              <a:gd name="connsiteY48" fmla="*/ 2370221 h 3043990"/>
              <a:gd name="connsiteX49" fmla="*/ 348916 w 2971800"/>
              <a:gd name="connsiteY49" fmla="*/ 2394285 h 3043990"/>
              <a:gd name="connsiteX50" fmla="*/ 445169 w 2971800"/>
              <a:gd name="connsiteY50" fmla="*/ 2430379 h 3043990"/>
              <a:gd name="connsiteX51" fmla="*/ 481263 w 2971800"/>
              <a:gd name="connsiteY51" fmla="*/ 2454442 h 3043990"/>
              <a:gd name="connsiteX52" fmla="*/ 589548 w 2971800"/>
              <a:gd name="connsiteY52" fmla="*/ 2490537 h 3043990"/>
              <a:gd name="connsiteX53" fmla="*/ 625642 w 2971800"/>
              <a:gd name="connsiteY53" fmla="*/ 2514600 h 3043990"/>
              <a:gd name="connsiteX54" fmla="*/ 673769 w 2971800"/>
              <a:gd name="connsiteY54" fmla="*/ 2538664 h 3043990"/>
              <a:gd name="connsiteX55" fmla="*/ 733927 w 2971800"/>
              <a:gd name="connsiteY55" fmla="*/ 2562727 h 3043990"/>
              <a:gd name="connsiteX56" fmla="*/ 770021 w 2971800"/>
              <a:gd name="connsiteY56" fmla="*/ 2574758 h 3043990"/>
              <a:gd name="connsiteX57" fmla="*/ 938463 w 2971800"/>
              <a:gd name="connsiteY57" fmla="*/ 2634916 h 3043990"/>
              <a:gd name="connsiteX58" fmla="*/ 1010653 w 2971800"/>
              <a:gd name="connsiteY58" fmla="*/ 2658979 h 3043990"/>
              <a:gd name="connsiteX59" fmla="*/ 1094874 w 2971800"/>
              <a:gd name="connsiteY59" fmla="*/ 2695074 h 3043990"/>
              <a:gd name="connsiteX60" fmla="*/ 1167063 w 2971800"/>
              <a:gd name="connsiteY60" fmla="*/ 2707106 h 3043990"/>
              <a:gd name="connsiteX61" fmla="*/ 1203158 w 2971800"/>
              <a:gd name="connsiteY61" fmla="*/ 2731169 h 3043990"/>
              <a:gd name="connsiteX62" fmla="*/ 1275348 w 2971800"/>
              <a:gd name="connsiteY62" fmla="*/ 2743200 h 3043990"/>
              <a:gd name="connsiteX63" fmla="*/ 1311442 w 2971800"/>
              <a:gd name="connsiteY63" fmla="*/ 2755232 h 3043990"/>
              <a:gd name="connsiteX64" fmla="*/ 1431758 w 2971800"/>
              <a:gd name="connsiteY64" fmla="*/ 2779295 h 3043990"/>
              <a:gd name="connsiteX65" fmla="*/ 1467853 w 2971800"/>
              <a:gd name="connsiteY65" fmla="*/ 2791327 h 3043990"/>
              <a:gd name="connsiteX66" fmla="*/ 1515979 w 2971800"/>
              <a:gd name="connsiteY66" fmla="*/ 2815390 h 3043990"/>
              <a:gd name="connsiteX67" fmla="*/ 1624263 w 2971800"/>
              <a:gd name="connsiteY67" fmla="*/ 2839453 h 3043990"/>
              <a:gd name="connsiteX68" fmla="*/ 1756611 w 2971800"/>
              <a:gd name="connsiteY68" fmla="*/ 2875548 h 3043990"/>
              <a:gd name="connsiteX69" fmla="*/ 2129590 w 2971800"/>
              <a:gd name="connsiteY69" fmla="*/ 2923674 h 3043990"/>
              <a:gd name="connsiteX70" fmla="*/ 2261937 w 2971800"/>
              <a:gd name="connsiteY70" fmla="*/ 2947737 h 3043990"/>
              <a:gd name="connsiteX71" fmla="*/ 2322095 w 2971800"/>
              <a:gd name="connsiteY71" fmla="*/ 2959769 h 3043990"/>
              <a:gd name="connsiteX72" fmla="*/ 2562727 w 2971800"/>
              <a:gd name="connsiteY72" fmla="*/ 2995864 h 3043990"/>
              <a:gd name="connsiteX73" fmla="*/ 2683042 w 2971800"/>
              <a:gd name="connsiteY73" fmla="*/ 3019927 h 3043990"/>
              <a:gd name="connsiteX74" fmla="*/ 2887579 w 2971800"/>
              <a:gd name="connsiteY74" fmla="*/ 3043990 h 3043990"/>
              <a:gd name="connsiteX75" fmla="*/ 2923674 w 2971800"/>
              <a:gd name="connsiteY75" fmla="*/ 3031958 h 3043990"/>
              <a:gd name="connsiteX76" fmla="*/ 2971800 w 2971800"/>
              <a:gd name="connsiteY76" fmla="*/ 3019927 h 30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971800" h="3043990">
                <a:moveTo>
                  <a:pt x="1925053" y="0"/>
                </a:moveTo>
                <a:cubicBezTo>
                  <a:pt x="1809441" y="23123"/>
                  <a:pt x="1916397" y="-3756"/>
                  <a:pt x="1816769" y="36095"/>
                </a:cubicBezTo>
                <a:cubicBezTo>
                  <a:pt x="1793218" y="45515"/>
                  <a:pt x="1744579" y="60158"/>
                  <a:pt x="1744579" y="60158"/>
                </a:cubicBezTo>
                <a:cubicBezTo>
                  <a:pt x="1728537" y="72190"/>
                  <a:pt x="1713863" y="86304"/>
                  <a:pt x="1696453" y="96253"/>
                </a:cubicBezTo>
                <a:cubicBezTo>
                  <a:pt x="1685442" y="102545"/>
                  <a:pt x="1672233" y="103832"/>
                  <a:pt x="1660358" y="108285"/>
                </a:cubicBezTo>
                <a:cubicBezTo>
                  <a:pt x="1545284" y="151438"/>
                  <a:pt x="1646022" y="117075"/>
                  <a:pt x="1564106" y="144379"/>
                </a:cubicBezTo>
                <a:cubicBezTo>
                  <a:pt x="1552074" y="152400"/>
                  <a:pt x="1541302" y="162746"/>
                  <a:pt x="1528011" y="168442"/>
                </a:cubicBezTo>
                <a:cubicBezTo>
                  <a:pt x="1512812" y="174956"/>
                  <a:pt x="1495784" y="175931"/>
                  <a:pt x="1479885" y="180474"/>
                </a:cubicBezTo>
                <a:cubicBezTo>
                  <a:pt x="1467690" y="183958"/>
                  <a:pt x="1455447" y="187510"/>
                  <a:pt x="1443790" y="192506"/>
                </a:cubicBezTo>
                <a:cubicBezTo>
                  <a:pt x="1427304" y="199571"/>
                  <a:pt x="1412316" y="209908"/>
                  <a:pt x="1395663" y="216569"/>
                </a:cubicBezTo>
                <a:cubicBezTo>
                  <a:pt x="1372113" y="225989"/>
                  <a:pt x="1344579" y="226562"/>
                  <a:pt x="1323474" y="240632"/>
                </a:cubicBezTo>
                <a:cubicBezTo>
                  <a:pt x="1293554" y="260579"/>
                  <a:pt x="1274144" y="275674"/>
                  <a:pt x="1239253" y="288758"/>
                </a:cubicBezTo>
                <a:cubicBezTo>
                  <a:pt x="1223770" y="294564"/>
                  <a:pt x="1207169" y="296779"/>
                  <a:pt x="1191127" y="300790"/>
                </a:cubicBezTo>
                <a:cubicBezTo>
                  <a:pt x="1142693" y="349222"/>
                  <a:pt x="1196547" y="303623"/>
                  <a:pt x="1118937" y="336885"/>
                </a:cubicBezTo>
                <a:cubicBezTo>
                  <a:pt x="1002621" y="386735"/>
                  <a:pt x="1172873" y="338441"/>
                  <a:pt x="1034716" y="372979"/>
                </a:cubicBezTo>
                <a:cubicBezTo>
                  <a:pt x="1018674" y="385011"/>
                  <a:pt x="1004000" y="399125"/>
                  <a:pt x="986590" y="409074"/>
                </a:cubicBezTo>
                <a:cubicBezTo>
                  <a:pt x="975579" y="415366"/>
                  <a:pt x="961839" y="415434"/>
                  <a:pt x="950495" y="421106"/>
                </a:cubicBezTo>
                <a:cubicBezTo>
                  <a:pt x="937561" y="427573"/>
                  <a:pt x="926955" y="437995"/>
                  <a:pt x="914400" y="445169"/>
                </a:cubicBezTo>
                <a:cubicBezTo>
                  <a:pt x="898828" y="454067"/>
                  <a:pt x="880869" y="458807"/>
                  <a:pt x="866274" y="469232"/>
                </a:cubicBezTo>
                <a:cubicBezTo>
                  <a:pt x="787416" y="525560"/>
                  <a:pt x="871510" y="491550"/>
                  <a:pt x="794085" y="517358"/>
                </a:cubicBezTo>
                <a:cubicBezTo>
                  <a:pt x="782053" y="529390"/>
                  <a:pt x="771421" y="543007"/>
                  <a:pt x="757990" y="553453"/>
                </a:cubicBezTo>
                <a:cubicBezTo>
                  <a:pt x="701845" y="597121"/>
                  <a:pt x="630798" y="623925"/>
                  <a:pt x="589548" y="685800"/>
                </a:cubicBezTo>
                <a:cubicBezTo>
                  <a:pt x="581527" y="697832"/>
                  <a:pt x="572659" y="709340"/>
                  <a:pt x="565485" y="721895"/>
                </a:cubicBezTo>
                <a:cubicBezTo>
                  <a:pt x="556586" y="737467"/>
                  <a:pt x="552433" y="755864"/>
                  <a:pt x="541421" y="770021"/>
                </a:cubicBezTo>
                <a:cubicBezTo>
                  <a:pt x="524010" y="792406"/>
                  <a:pt x="481263" y="830179"/>
                  <a:pt x="481263" y="830179"/>
                </a:cubicBezTo>
                <a:cubicBezTo>
                  <a:pt x="451024" y="920900"/>
                  <a:pt x="491814" y="809079"/>
                  <a:pt x="445169" y="902369"/>
                </a:cubicBezTo>
                <a:cubicBezTo>
                  <a:pt x="435510" y="921686"/>
                  <a:pt x="431821" y="943775"/>
                  <a:pt x="421106" y="962527"/>
                </a:cubicBezTo>
                <a:cubicBezTo>
                  <a:pt x="415478" y="972376"/>
                  <a:pt x="404128" y="977732"/>
                  <a:pt x="397042" y="986590"/>
                </a:cubicBezTo>
                <a:cubicBezTo>
                  <a:pt x="388009" y="997881"/>
                  <a:pt x="380153" y="1010130"/>
                  <a:pt x="372979" y="1022685"/>
                </a:cubicBezTo>
                <a:cubicBezTo>
                  <a:pt x="364081" y="1038257"/>
                  <a:pt x="358144" y="1055431"/>
                  <a:pt x="348916" y="1070811"/>
                </a:cubicBezTo>
                <a:cubicBezTo>
                  <a:pt x="308103" y="1138832"/>
                  <a:pt x="315903" y="1127887"/>
                  <a:pt x="276727" y="1167064"/>
                </a:cubicBezTo>
                <a:cubicBezTo>
                  <a:pt x="249631" y="1248349"/>
                  <a:pt x="287210" y="1160238"/>
                  <a:pt x="228600" y="1227221"/>
                </a:cubicBezTo>
                <a:cubicBezTo>
                  <a:pt x="228599" y="1227223"/>
                  <a:pt x="168443" y="1317458"/>
                  <a:pt x="156411" y="1335506"/>
                </a:cubicBezTo>
                <a:lnTo>
                  <a:pt x="132348" y="1371600"/>
                </a:lnTo>
                <a:lnTo>
                  <a:pt x="108285" y="1407695"/>
                </a:lnTo>
                <a:cubicBezTo>
                  <a:pt x="104274" y="1427748"/>
                  <a:pt x="103433" y="1448705"/>
                  <a:pt x="96253" y="1467853"/>
                </a:cubicBezTo>
                <a:cubicBezTo>
                  <a:pt x="91176" y="1481393"/>
                  <a:pt x="76763" y="1490230"/>
                  <a:pt x="72190" y="1503948"/>
                </a:cubicBezTo>
                <a:cubicBezTo>
                  <a:pt x="64476" y="1527091"/>
                  <a:pt x="67872" y="1552994"/>
                  <a:pt x="60158" y="1576137"/>
                </a:cubicBezTo>
                <a:cubicBezTo>
                  <a:pt x="55585" y="1589855"/>
                  <a:pt x="41968" y="1599018"/>
                  <a:pt x="36095" y="1612232"/>
                </a:cubicBezTo>
                <a:cubicBezTo>
                  <a:pt x="25793" y="1635411"/>
                  <a:pt x="20053" y="1660358"/>
                  <a:pt x="12032" y="1684421"/>
                </a:cubicBezTo>
                <a:lnTo>
                  <a:pt x="0" y="1720516"/>
                </a:lnTo>
                <a:cubicBezTo>
                  <a:pt x="4011" y="1828800"/>
                  <a:pt x="5273" y="1937221"/>
                  <a:pt x="12032" y="2045369"/>
                </a:cubicBezTo>
                <a:cubicBezTo>
                  <a:pt x="13308" y="2065779"/>
                  <a:pt x="16007" y="2086731"/>
                  <a:pt x="24063" y="2105527"/>
                </a:cubicBezTo>
                <a:cubicBezTo>
                  <a:pt x="28532" y="2115953"/>
                  <a:pt x="40106" y="2121569"/>
                  <a:pt x="48127" y="2129590"/>
                </a:cubicBezTo>
                <a:cubicBezTo>
                  <a:pt x="70919" y="2197970"/>
                  <a:pt x="51190" y="2156716"/>
                  <a:pt x="132348" y="2237874"/>
                </a:cubicBezTo>
                <a:lnTo>
                  <a:pt x="168442" y="2273969"/>
                </a:lnTo>
                <a:cubicBezTo>
                  <a:pt x="176463" y="2281990"/>
                  <a:pt x="181745" y="2294445"/>
                  <a:pt x="192506" y="2298032"/>
                </a:cubicBezTo>
                <a:cubicBezTo>
                  <a:pt x="228681" y="2310091"/>
                  <a:pt x="233597" y="2308213"/>
                  <a:pt x="264695" y="2334127"/>
                </a:cubicBezTo>
                <a:cubicBezTo>
                  <a:pt x="277766" y="2345020"/>
                  <a:pt x="286944" y="2360331"/>
                  <a:pt x="300790" y="2370221"/>
                </a:cubicBezTo>
                <a:cubicBezTo>
                  <a:pt x="315385" y="2380646"/>
                  <a:pt x="333344" y="2385386"/>
                  <a:pt x="348916" y="2394285"/>
                </a:cubicBezTo>
                <a:cubicBezTo>
                  <a:pt x="415641" y="2432414"/>
                  <a:pt x="351577" y="2411662"/>
                  <a:pt x="445169" y="2430379"/>
                </a:cubicBezTo>
                <a:cubicBezTo>
                  <a:pt x="457200" y="2438400"/>
                  <a:pt x="467972" y="2448746"/>
                  <a:pt x="481263" y="2454442"/>
                </a:cubicBezTo>
                <a:cubicBezTo>
                  <a:pt x="642099" y="2523372"/>
                  <a:pt x="394195" y="2392861"/>
                  <a:pt x="589548" y="2490537"/>
                </a:cubicBezTo>
                <a:cubicBezTo>
                  <a:pt x="602481" y="2497004"/>
                  <a:pt x="613087" y="2507426"/>
                  <a:pt x="625642" y="2514600"/>
                </a:cubicBezTo>
                <a:cubicBezTo>
                  <a:pt x="641215" y="2523499"/>
                  <a:pt x="657379" y="2531379"/>
                  <a:pt x="673769" y="2538664"/>
                </a:cubicBezTo>
                <a:cubicBezTo>
                  <a:pt x="693505" y="2547436"/>
                  <a:pt x="713705" y="2555144"/>
                  <a:pt x="733927" y="2562727"/>
                </a:cubicBezTo>
                <a:cubicBezTo>
                  <a:pt x="745802" y="2567180"/>
                  <a:pt x="758476" y="2569510"/>
                  <a:pt x="770021" y="2574758"/>
                </a:cubicBezTo>
                <a:cubicBezTo>
                  <a:pt x="906737" y="2636902"/>
                  <a:pt x="818212" y="2614875"/>
                  <a:pt x="938463" y="2634916"/>
                </a:cubicBezTo>
                <a:cubicBezTo>
                  <a:pt x="962526" y="2642937"/>
                  <a:pt x="987966" y="2647635"/>
                  <a:pt x="1010653" y="2658979"/>
                </a:cubicBezTo>
                <a:cubicBezTo>
                  <a:pt x="1040078" y="2673692"/>
                  <a:pt x="1063009" y="2687993"/>
                  <a:pt x="1094874" y="2695074"/>
                </a:cubicBezTo>
                <a:cubicBezTo>
                  <a:pt x="1118688" y="2700366"/>
                  <a:pt x="1143000" y="2703095"/>
                  <a:pt x="1167063" y="2707106"/>
                </a:cubicBezTo>
                <a:cubicBezTo>
                  <a:pt x="1179095" y="2715127"/>
                  <a:pt x="1189440" y="2726596"/>
                  <a:pt x="1203158" y="2731169"/>
                </a:cubicBezTo>
                <a:cubicBezTo>
                  <a:pt x="1226301" y="2738883"/>
                  <a:pt x="1251534" y="2737908"/>
                  <a:pt x="1275348" y="2743200"/>
                </a:cubicBezTo>
                <a:cubicBezTo>
                  <a:pt x="1287728" y="2745951"/>
                  <a:pt x="1299085" y="2752380"/>
                  <a:pt x="1311442" y="2755232"/>
                </a:cubicBezTo>
                <a:cubicBezTo>
                  <a:pt x="1351294" y="2764429"/>
                  <a:pt x="1392957" y="2766361"/>
                  <a:pt x="1431758" y="2779295"/>
                </a:cubicBezTo>
                <a:cubicBezTo>
                  <a:pt x="1443790" y="2783306"/>
                  <a:pt x="1456196" y="2786331"/>
                  <a:pt x="1467853" y="2791327"/>
                </a:cubicBezTo>
                <a:cubicBezTo>
                  <a:pt x="1484338" y="2798392"/>
                  <a:pt x="1499185" y="2809093"/>
                  <a:pt x="1515979" y="2815390"/>
                </a:cubicBezTo>
                <a:cubicBezTo>
                  <a:pt x="1540671" y="2824649"/>
                  <a:pt x="1601406" y="2833739"/>
                  <a:pt x="1624263" y="2839453"/>
                </a:cubicBezTo>
                <a:cubicBezTo>
                  <a:pt x="1711142" y="2861174"/>
                  <a:pt x="1597440" y="2850416"/>
                  <a:pt x="1756611" y="2875548"/>
                </a:cubicBezTo>
                <a:cubicBezTo>
                  <a:pt x="2032913" y="2919174"/>
                  <a:pt x="1908334" y="2905235"/>
                  <a:pt x="2129590" y="2923674"/>
                </a:cubicBezTo>
                <a:cubicBezTo>
                  <a:pt x="2278190" y="2953395"/>
                  <a:pt x="2092609" y="2916950"/>
                  <a:pt x="2261937" y="2947737"/>
                </a:cubicBezTo>
                <a:cubicBezTo>
                  <a:pt x="2282057" y="2951395"/>
                  <a:pt x="2301902" y="2956538"/>
                  <a:pt x="2322095" y="2959769"/>
                </a:cubicBezTo>
                <a:lnTo>
                  <a:pt x="2562727" y="2995864"/>
                </a:lnTo>
                <a:cubicBezTo>
                  <a:pt x="2631906" y="3018923"/>
                  <a:pt x="2572444" y="3001494"/>
                  <a:pt x="2683042" y="3019927"/>
                </a:cubicBezTo>
                <a:cubicBezTo>
                  <a:pt x="2833552" y="3045012"/>
                  <a:pt x="2621283" y="3021798"/>
                  <a:pt x="2887579" y="3043990"/>
                </a:cubicBezTo>
                <a:cubicBezTo>
                  <a:pt x="2899611" y="3039979"/>
                  <a:pt x="2911479" y="3035442"/>
                  <a:pt x="2923674" y="3031958"/>
                </a:cubicBezTo>
                <a:cubicBezTo>
                  <a:pt x="2939573" y="3027415"/>
                  <a:pt x="2971800" y="3019927"/>
                  <a:pt x="2971800" y="3019927"/>
                </a:cubicBez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6873069">
            <a:off x="3225464" y="27778"/>
            <a:ext cx="3044174" cy="3520631"/>
          </a:xfrm>
          <a:custGeom>
            <a:avLst/>
            <a:gdLst>
              <a:gd name="connsiteX0" fmla="*/ 1925053 w 2971800"/>
              <a:gd name="connsiteY0" fmla="*/ 0 h 3043990"/>
              <a:gd name="connsiteX1" fmla="*/ 1816769 w 2971800"/>
              <a:gd name="connsiteY1" fmla="*/ 36095 h 3043990"/>
              <a:gd name="connsiteX2" fmla="*/ 1744579 w 2971800"/>
              <a:gd name="connsiteY2" fmla="*/ 60158 h 3043990"/>
              <a:gd name="connsiteX3" fmla="*/ 1696453 w 2971800"/>
              <a:gd name="connsiteY3" fmla="*/ 96253 h 3043990"/>
              <a:gd name="connsiteX4" fmla="*/ 1660358 w 2971800"/>
              <a:gd name="connsiteY4" fmla="*/ 108285 h 3043990"/>
              <a:gd name="connsiteX5" fmla="*/ 1564106 w 2971800"/>
              <a:gd name="connsiteY5" fmla="*/ 144379 h 3043990"/>
              <a:gd name="connsiteX6" fmla="*/ 1528011 w 2971800"/>
              <a:gd name="connsiteY6" fmla="*/ 168442 h 3043990"/>
              <a:gd name="connsiteX7" fmla="*/ 1479885 w 2971800"/>
              <a:gd name="connsiteY7" fmla="*/ 180474 h 3043990"/>
              <a:gd name="connsiteX8" fmla="*/ 1443790 w 2971800"/>
              <a:gd name="connsiteY8" fmla="*/ 192506 h 3043990"/>
              <a:gd name="connsiteX9" fmla="*/ 1395663 w 2971800"/>
              <a:gd name="connsiteY9" fmla="*/ 216569 h 3043990"/>
              <a:gd name="connsiteX10" fmla="*/ 1323474 w 2971800"/>
              <a:gd name="connsiteY10" fmla="*/ 240632 h 3043990"/>
              <a:gd name="connsiteX11" fmla="*/ 1239253 w 2971800"/>
              <a:gd name="connsiteY11" fmla="*/ 288758 h 3043990"/>
              <a:gd name="connsiteX12" fmla="*/ 1191127 w 2971800"/>
              <a:gd name="connsiteY12" fmla="*/ 300790 h 3043990"/>
              <a:gd name="connsiteX13" fmla="*/ 1118937 w 2971800"/>
              <a:gd name="connsiteY13" fmla="*/ 336885 h 3043990"/>
              <a:gd name="connsiteX14" fmla="*/ 1034716 w 2971800"/>
              <a:gd name="connsiteY14" fmla="*/ 372979 h 3043990"/>
              <a:gd name="connsiteX15" fmla="*/ 986590 w 2971800"/>
              <a:gd name="connsiteY15" fmla="*/ 409074 h 3043990"/>
              <a:gd name="connsiteX16" fmla="*/ 950495 w 2971800"/>
              <a:gd name="connsiteY16" fmla="*/ 421106 h 3043990"/>
              <a:gd name="connsiteX17" fmla="*/ 914400 w 2971800"/>
              <a:gd name="connsiteY17" fmla="*/ 445169 h 3043990"/>
              <a:gd name="connsiteX18" fmla="*/ 866274 w 2971800"/>
              <a:gd name="connsiteY18" fmla="*/ 469232 h 3043990"/>
              <a:gd name="connsiteX19" fmla="*/ 794085 w 2971800"/>
              <a:gd name="connsiteY19" fmla="*/ 517358 h 3043990"/>
              <a:gd name="connsiteX20" fmla="*/ 757990 w 2971800"/>
              <a:gd name="connsiteY20" fmla="*/ 553453 h 3043990"/>
              <a:gd name="connsiteX21" fmla="*/ 589548 w 2971800"/>
              <a:gd name="connsiteY21" fmla="*/ 685800 h 3043990"/>
              <a:gd name="connsiteX22" fmla="*/ 565485 w 2971800"/>
              <a:gd name="connsiteY22" fmla="*/ 721895 h 3043990"/>
              <a:gd name="connsiteX23" fmla="*/ 541421 w 2971800"/>
              <a:gd name="connsiteY23" fmla="*/ 770021 h 3043990"/>
              <a:gd name="connsiteX24" fmla="*/ 481263 w 2971800"/>
              <a:gd name="connsiteY24" fmla="*/ 830179 h 3043990"/>
              <a:gd name="connsiteX25" fmla="*/ 445169 w 2971800"/>
              <a:gd name="connsiteY25" fmla="*/ 902369 h 3043990"/>
              <a:gd name="connsiteX26" fmla="*/ 421106 w 2971800"/>
              <a:gd name="connsiteY26" fmla="*/ 962527 h 3043990"/>
              <a:gd name="connsiteX27" fmla="*/ 397042 w 2971800"/>
              <a:gd name="connsiteY27" fmla="*/ 986590 h 3043990"/>
              <a:gd name="connsiteX28" fmla="*/ 372979 w 2971800"/>
              <a:gd name="connsiteY28" fmla="*/ 1022685 h 3043990"/>
              <a:gd name="connsiteX29" fmla="*/ 348916 w 2971800"/>
              <a:gd name="connsiteY29" fmla="*/ 1070811 h 3043990"/>
              <a:gd name="connsiteX30" fmla="*/ 276727 w 2971800"/>
              <a:gd name="connsiteY30" fmla="*/ 1167064 h 3043990"/>
              <a:gd name="connsiteX31" fmla="*/ 228600 w 2971800"/>
              <a:gd name="connsiteY31" fmla="*/ 1227221 h 3043990"/>
              <a:gd name="connsiteX32" fmla="*/ 156411 w 2971800"/>
              <a:gd name="connsiteY32" fmla="*/ 1335506 h 3043990"/>
              <a:gd name="connsiteX33" fmla="*/ 132348 w 2971800"/>
              <a:gd name="connsiteY33" fmla="*/ 1371600 h 3043990"/>
              <a:gd name="connsiteX34" fmla="*/ 108285 w 2971800"/>
              <a:gd name="connsiteY34" fmla="*/ 1407695 h 3043990"/>
              <a:gd name="connsiteX35" fmla="*/ 96253 w 2971800"/>
              <a:gd name="connsiteY35" fmla="*/ 1467853 h 3043990"/>
              <a:gd name="connsiteX36" fmla="*/ 72190 w 2971800"/>
              <a:gd name="connsiteY36" fmla="*/ 1503948 h 3043990"/>
              <a:gd name="connsiteX37" fmla="*/ 60158 w 2971800"/>
              <a:gd name="connsiteY37" fmla="*/ 1576137 h 3043990"/>
              <a:gd name="connsiteX38" fmla="*/ 36095 w 2971800"/>
              <a:gd name="connsiteY38" fmla="*/ 1612232 h 3043990"/>
              <a:gd name="connsiteX39" fmla="*/ 12032 w 2971800"/>
              <a:gd name="connsiteY39" fmla="*/ 1684421 h 3043990"/>
              <a:gd name="connsiteX40" fmla="*/ 0 w 2971800"/>
              <a:gd name="connsiteY40" fmla="*/ 1720516 h 3043990"/>
              <a:gd name="connsiteX41" fmla="*/ 12032 w 2971800"/>
              <a:gd name="connsiteY41" fmla="*/ 2045369 h 3043990"/>
              <a:gd name="connsiteX42" fmla="*/ 24063 w 2971800"/>
              <a:gd name="connsiteY42" fmla="*/ 2105527 h 3043990"/>
              <a:gd name="connsiteX43" fmla="*/ 48127 w 2971800"/>
              <a:gd name="connsiteY43" fmla="*/ 2129590 h 3043990"/>
              <a:gd name="connsiteX44" fmla="*/ 132348 w 2971800"/>
              <a:gd name="connsiteY44" fmla="*/ 2237874 h 3043990"/>
              <a:gd name="connsiteX45" fmla="*/ 168442 w 2971800"/>
              <a:gd name="connsiteY45" fmla="*/ 2273969 h 3043990"/>
              <a:gd name="connsiteX46" fmla="*/ 192506 w 2971800"/>
              <a:gd name="connsiteY46" fmla="*/ 2298032 h 3043990"/>
              <a:gd name="connsiteX47" fmla="*/ 264695 w 2971800"/>
              <a:gd name="connsiteY47" fmla="*/ 2334127 h 3043990"/>
              <a:gd name="connsiteX48" fmla="*/ 300790 w 2971800"/>
              <a:gd name="connsiteY48" fmla="*/ 2370221 h 3043990"/>
              <a:gd name="connsiteX49" fmla="*/ 348916 w 2971800"/>
              <a:gd name="connsiteY49" fmla="*/ 2394285 h 3043990"/>
              <a:gd name="connsiteX50" fmla="*/ 445169 w 2971800"/>
              <a:gd name="connsiteY50" fmla="*/ 2430379 h 3043990"/>
              <a:gd name="connsiteX51" fmla="*/ 481263 w 2971800"/>
              <a:gd name="connsiteY51" fmla="*/ 2454442 h 3043990"/>
              <a:gd name="connsiteX52" fmla="*/ 589548 w 2971800"/>
              <a:gd name="connsiteY52" fmla="*/ 2490537 h 3043990"/>
              <a:gd name="connsiteX53" fmla="*/ 625642 w 2971800"/>
              <a:gd name="connsiteY53" fmla="*/ 2514600 h 3043990"/>
              <a:gd name="connsiteX54" fmla="*/ 673769 w 2971800"/>
              <a:gd name="connsiteY54" fmla="*/ 2538664 h 3043990"/>
              <a:gd name="connsiteX55" fmla="*/ 733927 w 2971800"/>
              <a:gd name="connsiteY55" fmla="*/ 2562727 h 3043990"/>
              <a:gd name="connsiteX56" fmla="*/ 770021 w 2971800"/>
              <a:gd name="connsiteY56" fmla="*/ 2574758 h 3043990"/>
              <a:gd name="connsiteX57" fmla="*/ 938463 w 2971800"/>
              <a:gd name="connsiteY57" fmla="*/ 2634916 h 3043990"/>
              <a:gd name="connsiteX58" fmla="*/ 1010653 w 2971800"/>
              <a:gd name="connsiteY58" fmla="*/ 2658979 h 3043990"/>
              <a:gd name="connsiteX59" fmla="*/ 1094874 w 2971800"/>
              <a:gd name="connsiteY59" fmla="*/ 2695074 h 3043990"/>
              <a:gd name="connsiteX60" fmla="*/ 1167063 w 2971800"/>
              <a:gd name="connsiteY60" fmla="*/ 2707106 h 3043990"/>
              <a:gd name="connsiteX61" fmla="*/ 1203158 w 2971800"/>
              <a:gd name="connsiteY61" fmla="*/ 2731169 h 3043990"/>
              <a:gd name="connsiteX62" fmla="*/ 1275348 w 2971800"/>
              <a:gd name="connsiteY62" fmla="*/ 2743200 h 3043990"/>
              <a:gd name="connsiteX63" fmla="*/ 1311442 w 2971800"/>
              <a:gd name="connsiteY63" fmla="*/ 2755232 h 3043990"/>
              <a:gd name="connsiteX64" fmla="*/ 1431758 w 2971800"/>
              <a:gd name="connsiteY64" fmla="*/ 2779295 h 3043990"/>
              <a:gd name="connsiteX65" fmla="*/ 1467853 w 2971800"/>
              <a:gd name="connsiteY65" fmla="*/ 2791327 h 3043990"/>
              <a:gd name="connsiteX66" fmla="*/ 1515979 w 2971800"/>
              <a:gd name="connsiteY66" fmla="*/ 2815390 h 3043990"/>
              <a:gd name="connsiteX67" fmla="*/ 1624263 w 2971800"/>
              <a:gd name="connsiteY67" fmla="*/ 2839453 h 3043990"/>
              <a:gd name="connsiteX68" fmla="*/ 1756611 w 2971800"/>
              <a:gd name="connsiteY68" fmla="*/ 2875548 h 3043990"/>
              <a:gd name="connsiteX69" fmla="*/ 2129590 w 2971800"/>
              <a:gd name="connsiteY69" fmla="*/ 2923674 h 3043990"/>
              <a:gd name="connsiteX70" fmla="*/ 2261937 w 2971800"/>
              <a:gd name="connsiteY70" fmla="*/ 2947737 h 3043990"/>
              <a:gd name="connsiteX71" fmla="*/ 2322095 w 2971800"/>
              <a:gd name="connsiteY71" fmla="*/ 2959769 h 3043990"/>
              <a:gd name="connsiteX72" fmla="*/ 2562727 w 2971800"/>
              <a:gd name="connsiteY72" fmla="*/ 2995864 h 3043990"/>
              <a:gd name="connsiteX73" fmla="*/ 2683042 w 2971800"/>
              <a:gd name="connsiteY73" fmla="*/ 3019927 h 3043990"/>
              <a:gd name="connsiteX74" fmla="*/ 2887579 w 2971800"/>
              <a:gd name="connsiteY74" fmla="*/ 3043990 h 3043990"/>
              <a:gd name="connsiteX75" fmla="*/ 2923674 w 2971800"/>
              <a:gd name="connsiteY75" fmla="*/ 3031958 h 3043990"/>
              <a:gd name="connsiteX76" fmla="*/ 2971800 w 2971800"/>
              <a:gd name="connsiteY76" fmla="*/ 3019927 h 30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971800" h="3043990">
                <a:moveTo>
                  <a:pt x="1925053" y="0"/>
                </a:moveTo>
                <a:cubicBezTo>
                  <a:pt x="1809441" y="23123"/>
                  <a:pt x="1916397" y="-3756"/>
                  <a:pt x="1816769" y="36095"/>
                </a:cubicBezTo>
                <a:cubicBezTo>
                  <a:pt x="1793218" y="45515"/>
                  <a:pt x="1744579" y="60158"/>
                  <a:pt x="1744579" y="60158"/>
                </a:cubicBezTo>
                <a:cubicBezTo>
                  <a:pt x="1728537" y="72190"/>
                  <a:pt x="1713863" y="86304"/>
                  <a:pt x="1696453" y="96253"/>
                </a:cubicBezTo>
                <a:cubicBezTo>
                  <a:pt x="1685442" y="102545"/>
                  <a:pt x="1672233" y="103832"/>
                  <a:pt x="1660358" y="108285"/>
                </a:cubicBezTo>
                <a:cubicBezTo>
                  <a:pt x="1545284" y="151438"/>
                  <a:pt x="1646022" y="117075"/>
                  <a:pt x="1564106" y="144379"/>
                </a:cubicBezTo>
                <a:cubicBezTo>
                  <a:pt x="1552074" y="152400"/>
                  <a:pt x="1541302" y="162746"/>
                  <a:pt x="1528011" y="168442"/>
                </a:cubicBezTo>
                <a:cubicBezTo>
                  <a:pt x="1512812" y="174956"/>
                  <a:pt x="1495784" y="175931"/>
                  <a:pt x="1479885" y="180474"/>
                </a:cubicBezTo>
                <a:cubicBezTo>
                  <a:pt x="1467690" y="183958"/>
                  <a:pt x="1455447" y="187510"/>
                  <a:pt x="1443790" y="192506"/>
                </a:cubicBezTo>
                <a:cubicBezTo>
                  <a:pt x="1427304" y="199571"/>
                  <a:pt x="1412316" y="209908"/>
                  <a:pt x="1395663" y="216569"/>
                </a:cubicBezTo>
                <a:cubicBezTo>
                  <a:pt x="1372113" y="225989"/>
                  <a:pt x="1344579" y="226562"/>
                  <a:pt x="1323474" y="240632"/>
                </a:cubicBezTo>
                <a:cubicBezTo>
                  <a:pt x="1293554" y="260579"/>
                  <a:pt x="1274144" y="275674"/>
                  <a:pt x="1239253" y="288758"/>
                </a:cubicBezTo>
                <a:cubicBezTo>
                  <a:pt x="1223770" y="294564"/>
                  <a:pt x="1207169" y="296779"/>
                  <a:pt x="1191127" y="300790"/>
                </a:cubicBezTo>
                <a:cubicBezTo>
                  <a:pt x="1142693" y="349222"/>
                  <a:pt x="1196547" y="303623"/>
                  <a:pt x="1118937" y="336885"/>
                </a:cubicBezTo>
                <a:cubicBezTo>
                  <a:pt x="1002621" y="386735"/>
                  <a:pt x="1172873" y="338441"/>
                  <a:pt x="1034716" y="372979"/>
                </a:cubicBezTo>
                <a:cubicBezTo>
                  <a:pt x="1018674" y="385011"/>
                  <a:pt x="1004000" y="399125"/>
                  <a:pt x="986590" y="409074"/>
                </a:cubicBezTo>
                <a:cubicBezTo>
                  <a:pt x="975579" y="415366"/>
                  <a:pt x="961839" y="415434"/>
                  <a:pt x="950495" y="421106"/>
                </a:cubicBezTo>
                <a:cubicBezTo>
                  <a:pt x="937561" y="427573"/>
                  <a:pt x="926955" y="437995"/>
                  <a:pt x="914400" y="445169"/>
                </a:cubicBezTo>
                <a:cubicBezTo>
                  <a:pt x="898828" y="454067"/>
                  <a:pt x="880869" y="458807"/>
                  <a:pt x="866274" y="469232"/>
                </a:cubicBezTo>
                <a:cubicBezTo>
                  <a:pt x="787416" y="525560"/>
                  <a:pt x="871510" y="491550"/>
                  <a:pt x="794085" y="517358"/>
                </a:cubicBezTo>
                <a:cubicBezTo>
                  <a:pt x="782053" y="529390"/>
                  <a:pt x="771421" y="543007"/>
                  <a:pt x="757990" y="553453"/>
                </a:cubicBezTo>
                <a:cubicBezTo>
                  <a:pt x="701845" y="597121"/>
                  <a:pt x="630798" y="623925"/>
                  <a:pt x="589548" y="685800"/>
                </a:cubicBezTo>
                <a:cubicBezTo>
                  <a:pt x="581527" y="697832"/>
                  <a:pt x="572659" y="709340"/>
                  <a:pt x="565485" y="721895"/>
                </a:cubicBezTo>
                <a:cubicBezTo>
                  <a:pt x="556586" y="737467"/>
                  <a:pt x="552433" y="755864"/>
                  <a:pt x="541421" y="770021"/>
                </a:cubicBezTo>
                <a:cubicBezTo>
                  <a:pt x="524010" y="792406"/>
                  <a:pt x="481263" y="830179"/>
                  <a:pt x="481263" y="830179"/>
                </a:cubicBezTo>
                <a:cubicBezTo>
                  <a:pt x="451024" y="920900"/>
                  <a:pt x="491814" y="809079"/>
                  <a:pt x="445169" y="902369"/>
                </a:cubicBezTo>
                <a:cubicBezTo>
                  <a:pt x="435510" y="921686"/>
                  <a:pt x="431821" y="943775"/>
                  <a:pt x="421106" y="962527"/>
                </a:cubicBezTo>
                <a:cubicBezTo>
                  <a:pt x="415478" y="972376"/>
                  <a:pt x="404128" y="977732"/>
                  <a:pt x="397042" y="986590"/>
                </a:cubicBezTo>
                <a:cubicBezTo>
                  <a:pt x="388009" y="997881"/>
                  <a:pt x="380153" y="1010130"/>
                  <a:pt x="372979" y="1022685"/>
                </a:cubicBezTo>
                <a:cubicBezTo>
                  <a:pt x="364081" y="1038257"/>
                  <a:pt x="358144" y="1055431"/>
                  <a:pt x="348916" y="1070811"/>
                </a:cubicBezTo>
                <a:cubicBezTo>
                  <a:pt x="308103" y="1138832"/>
                  <a:pt x="315903" y="1127887"/>
                  <a:pt x="276727" y="1167064"/>
                </a:cubicBezTo>
                <a:cubicBezTo>
                  <a:pt x="249631" y="1248349"/>
                  <a:pt x="287210" y="1160238"/>
                  <a:pt x="228600" y="1227221"/>
                </a:cubicBezTo>
                <a:cubicBezTo>
                  <a:pt x="228599" y="1227223"/>
                  <a:pt x="168443" y="1317458"/>
                  <a:pt x="156411" y="1335506"/>
                </a:cubicBezTo>
                <a:lnTo>
                  <a:pt x="132348" y="1371600"/>
                </a:lnTo>
                <a:lnTo>
                  <a:pt x="108285" y="1407695"/>
                </a:lnTo>
                <a:cubicBezTo>
                  <a:pt x="104274" y="1427748"/>
                  <a:pt x="103433" y="1448705"/>
                  <a:pt x="96253" y="1467853"/>
                </a:cubicBezTo>
                <a:cubicBezTo>
                  <a:pt x="91176" y="1481393"/>
                  <a:pt x="76763" y="1490230"/>
                  <a:pt x="72190" y="1503948"/>
                </a:cubicBezTo>
                <a:cubicBezTo>
                  <a:pt x="64476" y="1527091"/>
                  <a:pt x="67872" y="1552994"/>
                  <a:pt x="60158" y="1576137"/>
                </a:cubicBezTo>
                <a:cubicBezTo>
                  <a:pt x="55585" y="1589855"/>
                  <a:pt x="41968" y="1599018"/>
                  <a:pt x="36095" y="1612232"/>
                </a:cubicBezTo>
                <a:cubicBezTo>
                  <a:pt x="25793" y="1635411"/>
                  <a:pt x="20053" y="1660358"/>
                  <a:pt x="12032" y="1684421"/>
                </a:cubicBezTo>
                <a:lnTo>
                  <a:pt x="0" y="1720516"/>
                </a:lnTo>
                <a:cubicBezTo>
                  <a:pt x="4011" y="1828800"/>
                  <a:pt x="5273" y="1937221"/>
                  <a:pt x="12032" y="2045369"/>
                </a:cubicBezTo>
                <a:cubicBezTo>
                  <a:pt x="13308" y="2065779"/>
                  <a:pt x="16007" y="2086731"/>
                  <a:pt x="24063" y="2105527"/>
                </a:cubicBezTo>
                <a:cubicBezTo>
                  <a:pt x="28532" y="2115953"/>
                  <a:pt x="40106" y="2121569"/>
                  <a:pt x="48127" y="2129590"/>
                </a:cubicBezTo>
                <a:cubicBezTo>
                  <a:pt x="70919" y="2197970"/>
                  <a:pt x="51190" y="2156716"/>
                  <a:pt x="132348" y="2237874"/>
                </a:cubicBezTo>
                <a:lnTo>
                  <a:pt x="168442" y="2273969"/>
                </a:lnTo>
                <a:cubicBezTo>
                  <a:pt x="176463" y="2281990"/>
                  <a:pt x="181745" y="2294445"/>
                  <a:pt x="192506" y="2298032"/>
                </a:cubicBezTo>
                <a:cubicBezTo>
                  <a:pt x="228681" y="2310091"/>
                  <a:pt x="233597" y="2308213"/>
                  <a:pt x="264695" y="2334127"/>
                </a:cubicBezTo>
                <a:cubicBezTo>
                  <a:pt x="277766" y="2345020"/>
                  <a:pt x="286944" y="2360331"/>
                  <a:pt x="300790" y="2370221"/>
                </a:cubicBezTo>
                <a:cubicBezTo>
                  <a:pt x="315385" y="2380646"/>
                  <a:pt x="333344" y="2385386"/>
                  <a:pt x="348916" y="2394285"/>
                </a:cubicBezTo>
                <a:cubicBezTo>
                  <a:pt x="415641" y="2432414"/>
                  <a:pt x="351577" y="2411662"/>
                  <a:pt x="445169" y="2430379"/>
                </a:cubicBezTo>
                <a:cubicBezTo>
                  <a:pt x="457200" y="2438400"/>
                  <a:pt x="467972" y="2448746"/>
                  <a:pt x="481263" y="2454442"/>
                </a:cubicBezTo>
                <a:cubicBezTo>
                  <a:pt x="642099" y="2523372"/>
                  <a:pt x="394195" y="2392861"/>
                  <a:pt x="589548" y="2490537"/>
                </a:cubicBezTo>
                <a:cubicBezTo>
                  <a:pt x="602481" y="2497004"/>
                  <a:pt x="613087" y="2507426"/>
                  <a:pt x="625642" y="2514600"/>
                </a:cubicBezTo>
                <a:cubicBezTo>
                  <a:pt x="641215" y="2523499"/>
                  <a:pt x="657379" y="2531379"/>
                  <a:pt x="673769" y="2538664"/>
                </a:cubicBezTo>
                <a:cubicBezTo>
                  <a:pt x="693505" y="2547436"/>
                  <a:pt x="713705" y="2555144"/>
                  <a:pt x="733927" y="2562727"/>
                </a:cubicBezTo>
                <a:cubicBezTo>
                  <a:pt x="745802" y="2567180"/>
                  <a:pt x="758476" y="2569510"/>
                  <a:pt x="770021" y="2574758"/>
                </a:cubicBezTo>
                <a:cubicBezTo>
                  <a:pt x="906737" y="2636902"/>
                  <a:pt x="818212" y="2614875"/>
                  <a:pt x="938463" y="2634916"/>
                </a:cubicBezTo>
                <a:cubicBezTo>
                  <a:pt x="962526" y="2642937"/>
                  <a:pt x="987966" y="2647635"/>
                  <a:pt x="1010653" y="2658979"/>
                </a:cubicBezTo>
                <a:cubicBezTo>
                  <a:pt x="1040078" y="2673692"/>
                  <a:pt x="1063009" y="2687993"/>
                  <a:pt x="1094874" y="2695074"/>
                </a:cubicBezTo>
                <a:cubicBezTo>
                  <a:pt x="1118688" y="2700366"/>
                  <a:pt x="1143000" y="2703095"/>
                  <a:pt x="1167063" y="2707106"/>
                </a:cubicBezTo>
                <a:cubicBezTo>
                  <a:pt x="1179095" y="2715127"/>
                  <a:pt x="1189440" y="2726596"/>
                  <a:pt x="1203158" y="2731169"/>
                </a:cubicBezTo>
                <a:cubicBezTo>
                  <a:pt x="1226301" y="2738883"/>
                  <a:pt x="1251534" y="2737908"/>
                  <a:pt x="1275348" y="2743200"/>
                </a:cubicBezTo>
                <a:cubicBezTo>
                  <a:pt x="1287728" y="2745951"/>
                  <a:pt x="1299085" y="2752380"/>
                  <a:pt x="1311442" y="2755232"/>
                </a:cubicBezTo>
                <a:cubicBezTo>
                  <a:pt x="1351294" y="2764429"/>
                  <a:pt x="1392957" y="2766361"/>
                  <a:pt x="1431758" y="2779295"/>
                </a:cubicBezTo>
                <a:cubicBezTo>
                  <a:pt x="1443790" y="2783306"/>
                  <a:pt x="1456196" y="2786331"/>
                  <a:pt x="1467853" y="2791327"/>
                </a:cubicBezTo>
                <a:cubicBezTo>
                  <a:pt x="1484338" y="2798392"/>
                  <a:pt x="1499185" y="2809093"/>
                  <a:pt x="1515979" y="2815390"/>
                </a:cubicBezTo>
                <a:cubicBezTo>
                  <a:pt x="1540671" y="2824649"/>
                  <a:pt x="1601406" y="2833739"/>
                  <a:pt x="1624263" y="2839453"/>
                </a:cubicBezTo>
                <a:cubicBezTo>
                  <a:pt x="1711142" y="2861174"/>
                  <a:pt x="1597440" y="2850416"/>
                  <a:pt x="1756611" y="2875548"/>
                </a:cubicBezTo>
                <a:cubicBezTo>
                  <a:pt x="2032913" y="2919174"/>
                  <a:pt x="1908334" y="2905235"/>
                  <a:pt x="2129590" y="2923674"/>
                </a:cubicBezTo>
                <a:cubicBezTo>
                  <a:pt x="2278190" y="2953395"/>
                  <a:pt x="2092609" y="2916950"/>
                  <a:pt x="2261937" y="2947737"/>
                </a:cubicBezTo>
                <a:cubicBezTo>
                  <a:pt x="2282057" y="2951395"/>
                  <a:pt x="2301902" y="2956538"/>
                  <a:pt x="2322095" y="2959769"/>
                </a:cubicBezTo>
                <a:lnTo>
                  <a:pt x="2562727" y="2995864"/>
                </a:lnTo>
                <a:cubicBezTo>
                  <a:pt x="2631906" y="3018923"/>
                  <a:pt x="2572444" y="3001494"/>
                  <a:pt x="2683042" y="3019927"/>
                </a:cubicBezTo>
                <a:cubicBezTo>
                  <a:pt x="2833552" y="3045012"/>
                  <a:pt x="2621283" y="3021798"/>
                  <a:pt x="2887579" y="3043990"/>
                </a:cubicBezTo>
                <a:cubicBezTo>
                  <a:pt x="2899611" y="3039979"/>
                  <a:pt x="2911479" y="3035442"/>
                  <a:pt x="2923674" y="3031958"/>
                </a:cubicBezTo>
                <a:cubicBezTo>
                  <a:pt x="2939573" y="3027415"/>
                  <a:pt x="2971800" y="3019927"/>
                  <a:pt x="2971800" y="3019927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6251104">
            <a:off x="3751353" y="3070666"/>
            <a:ext cx="3386639" cy="4457416"/>
          </a:xfrm>
          <a:custGeom>
            <a:avLst/>
            <a:gdLst>
              <a:gd name="connsiteX0" fmla="*/ 1925053 w 2971800"/>
              <a:gd name="connsiteY0" fmla="*/ 0 h 3043990"/>
              <a:gd name="connsiteX1" fmla="*/ 1816769 w 2971800"/>
              <a:gd name="connsiteY1" fmla="*/ 36095 h 3043990"/>
              <a:gd name="connsiteX2" fmla="*/ 1744579 w 2971800"/>
              <a:gd name="connsiteY2" fmla="*/ 60158 h 3043990"/>
              <a:gd name="connsiteX3" fmla="*/ 1696453 w 2971800"/>
              <a:gd name="connsiteY3" fmla="*/ 96253 h 3043990"/>
              <a:gd name="connsiteX4" fmla="*/ 1660358 w 2971800"/>
              <a:gd name="connsiteY4" fmla="*/ 108285 h 3043990"/>
              <a:gd name="connsiteX5" fmla="*/ 1564106 w 2971800"/>
              <a:gd name="connsiteY5" fmla="*/ 144379 h 3043990"/>
              <a:gd name="connsiteX6" fmla="*/ 1528011 w 2971800"/>
              <a:gd name="connsiteY6" fmla="*/ 168442 h 3043990"/>
              <a:gd name="connsiteX7" fmla="*/ 1479885 w 2971800"/>
              <a:gd name="connsiteY7" fmla="*/ 180474 h 3043990"/>
              <a:gd name="connsiteX8" fmla="*/ 1443790 w 2971800"/>
              <a:gd name="connsiteY8" fmla="*/ 192506 h 3043990"/>
              <a:gd name="connsiteX9" fmla="*/ 1395663 w 2971800"/>
              <a:gd name="connsiteY9" fmla="*/ 216569 h 3043990"/>
              <a:gd name="connsiteX10" fmla="*/ 1323474 w 2971800"/>
              <a:gd name="connsiteY10" fmla="*/ 240632 h 3043990"/>
              <a:gd name="connsiteX11" fmla="*/ 1239253 w 2971800"/>
              <a:gd name="connsiteY11" fmla="*/ 288758 h 3043990"/>
              <a:gd name="connsiteX12" fmla="*/ 1191127 w 2971800"/>
              <a:gd name="connsiteY12" fmla="*/ 300790 h 3043990"/>
              <a:gd name="connsiteX13" fmla="*/ 1118937 w 2971800"/>
              <a:gd name="connsiteY13" fmla="*/ 336885 h 3043990"/>
              <a:gd name="connsiteX14" fmla="*/ 1034716 w 2971800"/>
              <a:gd name="connsiteY14" fmla="*/ 372979 h 3043990"/>
              <a:gd name="connsiteX15" fmla="*/ 986590 w 2971800"/>
              <a:gd name="connsiteY15" fmla="*/ 409074 h 3043990"/>
              <a:gd name="connsiteX16" fmla="*/ 950495 w 2971800"/>
              <a:gd name="connsiteY16" fmla="*/ 421106 h 3043990"/>
              <a:gd name="connsiteX17" fmla="*/ 914400 w 2971800"/>
              <a:gd name="connsiteY17" fmla="*/ 445169 h 3043990"/>
              <a:gd name="connsiteX18" fmla="*/ 866274 w 2971800"/>
              <a:gd name="connsiteY18" fmla="*/ 469232 h 3043990"/>
              <a:gd name="connsiteX19" fmla="*/ 794085 w 2971800"/>
              <a:gd name="connsiteY19" fmla="*/ 517358 h 3043990"/>
              <a:gd name="connsiteX20" fmla="*/ 757990 w 2971800"/>
              <a:gd name="connsiteY20" fmla="*/ 553453 h 3043990"/>
              <a:gd name="connsiteX21" fmla="*/ 589548 w 2971800"/>
              <a:gd name="connsiteY21" fmla="*/ 685800 h 3043990"/>
              <a:gd name="connsiteX22" fmla="*/ 565485 w 2971800"/>
              <a:gd name="connsiteY22" fmla="*/ 721895 h 3043990"/>
              <a:gd name="connsiteX23" fmla="*/ 541421 w 2971800"/>
              <a:gd name="connsiteY23" fmla="*/ 770021 h 3043990"/>
              <a:gd name="connsiteX24" fmla="*/ 481263 w 2971800"/>
              <a:gd name="connsiteY24" fmla="*/ 830179 h 3043990"/>
              <a:gd name="connsiteX25" fmla="*/ 445169 w 2971800"/>
              <a:gd name="connsiteY25" fmla="*/ 902369 h 3043990"/>
              <a:gd name="connsiteX26" fmla="*/ 421106 w 2971800"/>
              <a:gd name="connsiteY26" fmla="*/ 962527 h 3043990"/>
              <a:gd name="connsiteX27" fmla="*/ 397042 w 2971800"/>
              <a:gd name="connsiteY27" fmla="*/ 986590 h 3043990"/>
              <a:gd name="connsiteX28" fmla="*/ 372979 w 2971800"/>
              <a:gd name="connsiteY28" fmla="*/ 1022685 h 3043990"/>
              <a:gd name="connsiteX29" fmla="*/ 348916 w 2971800"/>
              <a:gd name="connsiteY29" fmla="*/ 1070811 h 3043990"/>
              <a:gd name="connsiteX30" fmla="*/ 276727 w 2971800"/>
              <a:gd name="connsiteY30" fmla="*/ 1167064 h 3043990"/>
              <a:gd name="connsiteX31" fmla="*/ 228600 w 2971800"/>
              <a:gd name="connsiteY31" fmla="*/ 1227221 h 3043990"/>
              <a:gd name="connsiteX32" fmla="*/ 156411 w 2971800"/>
              <a:gd name="connsiteY32" fmla="*/ 1335506 h 3043990"/>
              <a:gd name="connsiteX33" fmla="*/ 132348 w 2971800"/>
              <a:gd name="connsiteY33" fmla="*/ 1371600 h 3043990"/>
              <a:gd name="connsiteX34" fmla="*/ 108285 w 2971800"/>
              <a:gd name="connsiteY34" fmla="*/ 1407695 h 3043990"/>
              <a:gd name="connsiteX35" fmla="*/ 96253 w 2971800"/>
              <a:gd name="connsiteY35" fmla="*/ 1467853 h 3043990"/>
              <a:gd name="connsiteX36" fmla="*/ 72190 w 2971800"/>
              <a:gd name="connsiteY36" fmla="*/ 1503948 h 3043990"/>
              <a:gd name="connsiteX37" fmla="*/ 60158 w 2971800"/>
              <a:gd name="connsiteY37" fmla="*/ 1576137 h 3043990"/>
              <a:gd name="connsiteX38" fmla="*/ 36095 w 2971800"/>
              <a:gd name="connsiteY38" fmla="*/ 1612232 h 3043990"/>
              <a:gd name="connsiteX39" fmla="*/ 12032 w 2971800"/>
              <a:gd name="connsiteY39" fmla="*/ 1684421 h 3043990"/>
              <a:gd name="connsiteX40" fmla="*/ 0 w 2971800"/>
              <a:gd name="connsiteY40" fmla="*/ 1720516 h 3043990"/>
              <a:gd name="connsiteX41" fmla="*/ 12032 w 2971800"/>
              <a:gd name="connsiteY41" fmla="*/ 2045369 h 3043990"/>
              <a:gd name="connsiteX42" fmla="*/ 24063 w 2971800"/>
              <a:gd name="connsiteY42" fmla="*/ 2105527 h 3043990"/>
              <a:gd name="connsiteX43" fmla="*/ 48127 w 2971800"/>
              <a:gd name="connsiteY43" fmla="*/ 2129590 h 3043990"/>
              <a:gd name="connsiteX44" fmla="*/ 132348 w 2971800"/>
              <a:gd name="connsiteY44" fmla="*/ 2237874 h 3043990"/>
              <a:gd name="connsiteX45" fmla="*/ 168442 w 2971800"/>
              <a:gd name="connsiteY45" fmla="*/ 2273969 h 3043990"/>
              <a:gd name="connsiteX46" fmla="*/ 192506 w 2971800"/>
              <a:gd name="connsiteY46" fmla="*/ 2298032 h 3043990"/>
              <a:gd name="connsiteX47" fmla="*/ 264695 w 2971800"/>
              <a:gd name="connsiteY47" fmla="*/ 2334127 h 3043990"/>
              <a:gd name="connsiteX48" fmla="*/ 300790 w 2971800"/>
              <a:gd name="connsiteY48" fmla="*/ 2370221 h 3043990"/>
              <a:gd name="connsiteX49" fmla="*/ 348916 w 2971800"/>
              <a:gd name="connsiteY49" fmla="*/ 2394285 h 3043990"/>
              <a:gd name="connsiteX50" fmla="*/ 445169 w 2971800"/>
              <a:gd name="connsiteY50" fmla="*/ 2430379 h 3043990"/>
              <a:gd name="connsiteX51" fmla="*/ 481263 w 2971800"/>
              <a:gd name="connsiteY51" fmla="*/ 2454442 h 3043990"/>
              <a:gd name="connsiteX52" fmla="*/ 589548 w 2971800"/>
              <a:gd name="connsiteY52" fmla="*/ 2490537 h 3043990"/>
              <a:gd name="connsiteX53" fmla="*/ 625642 w 2971800"/>
              <a:gd name="connsiteY53" fmla="*/ 2514600 h 3043990"/>
              <a:gd name="connsiteX54" fmla="*/ 673769 w 2971800"/>
              <a:gd name="connsiteY54" fmla="*/ 2538664 h 3043990"/>
              <a:gd name="connsiteX55" fmla="*/ 733927 w 2971800"/>
              <a:gd name="connsiteY55" fmla="*/ 2562727 h 3043990"/>
              <a:gd name="connsiteX56" fmla="*/ 770021 w 2971800"/>
              <a:gd name="connsiteY56" fmla="*/ 2574758 h 3043990"/>
              <a:gd name="connsiteX57" fmla="*/ 938463 w 2971800"/>
              <a:gd name="connsiteY57" fmla="*/ 2634916 h 3043990"/>
              <a:gd name="connsiteX58" fmla="*/ 1010653 w 2971800"/>
              <a:gd name="connsiteY58" fmla="*/ 2658979 h 3043990"/>
              <a:gd name="connsiteX59" fmla="*/ 1094874 w 2971800"/>
              <a:gd name="connsiteY59" fmla="*/ 2695074 h 3043990"/>
              <a:gd name="connsiteX60" fmla="*/ 1167063 w 2971800"/>
              <a:gd name="connsiteY60" fmla="*/ 2707106 h 3043990"/>
              <a:gd name="connsiteX61" fmla="*/ 1203158 w 2971800"/>
              <a:gd name="connsiteY61" fmla="*/ 2731169 h 3043990"/>
              <a:gd name="connsiteX62" fmla="*/ 1275348 w 2971800"/>
              <a:gd name="connsiteY62" fmla="*/ 2743200 h 3043990"/>
              <a:gd name="connsiteX63" fmla="*/ 1311442 w 2971800"/>
              <a:gd name="connsiteY63" fmla="*/ 2755232 h 3043990"/>
              <a:gd name="connsiteX64" fmla="*/ 1431758 w 2971800"/>
              <a:gd name="connsiteY64" fmla="*/ 2779295 h 3043990"/>
              <a:gd name="connsiteX65" fmla="*/ 1467853 w 2971800"/>
              <a:gd name="connsiteY65" fmla="*/ 2791327 h 3043990"/>
              <a:gd name="connsiteX66" fmla="*/ 1515979 w 2971800"/>
              <a:gd name="connsiteY66" fmla="*/ 2815390 h 3043990"/>
              <a:gd name="connsiteX67" fmla="*/ 1624263 w 2971800"/>
              <a:gd name="connsiteY67" fmla="*/ 2839453 h 3043990"/>
              <a:gd name="connsiteX68" fmla="*/ 1756611 w 2971800"/>
              <a:gd name="connsiteY68" fmla="*/ 2875548 h 3043990"/>
              <a:gd name="connsiteX69" fmla="*/ 2129590 w 2971800"/>
              <a:gd name="connsiteY69" fmla="*/ 2923674 h 3043990"/>
              <a:gd name="connsiteX70" fmla="*/ 2261937 w 2971800"/>
              <a:gd name="connsiteY70" fmla="*/ 2947737 h 3043990"/>
              <a:gd name="connsiteX71" fmla="*/ 2322095 w 2971800"/>
              <a:gd name="connsiteY71" fmla="*/ 2959769 h 3043990"/>
              <a:gd name="connsiteX72" fmla="*/ 2562727 w 2971800"/>
              <a:gd name="connsiteY72" fmla="*/ 2995864 h 3043990"/>
              <a:gd name="connsiteX73" fmla="*/ 2683042 w 2971800"/>
              <a:gd name="connsiteY73" fmla="*/ 3019927 h 3043990"/>
              <a:gd name="connsiteX74" fmla="*/ 2887579 w 2971800"/>
              <a:gd name="connsiteY74" fmla="*/ 3043990 h 3043990"/>
              <a:gd name="connsiteX75" fmla="*/ 2923674 w 2971800"/>
              <a:gd name="connsiteY75" fmla="*/ 3031958 h 3043990"/>
              <a:gd name="connsiteX76" fmla="*/ 2971800 w 2971800"/>
              <a:gd name="connsiteY76" fmla="*/ 3019927 h 30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971800" h="3043990">
                <a:moveTo>
                  <a:pt x="1925053" y="0"/>
                </a:moveTo>
                <a:cubicBezTo>
                  <a:pt x="1809441" y="23123"/>
                  <a:pt x="1916397" y="-3756"/>
                  <a:pt x="1816769" y="36095"/>
                </a:cubicBezTo>
                <a:cubicBezTo>
                  <a:pt x="1793218" y="45515"/>
                  <a:pt x="1744579" y="60158"/>
                  <a:pt x="1744579" y="60158"/>
                </a:cubicBezTo>
                <a:cubicBezTo>
                  <a:pt x="1728537" y="72190"/>
                  <a:pt x="1713863" y="86304"/>
                  <a:pt x="1696453" y="96253"/>
                </a:cubicBezTo>
                <a:cubicBezTo>
                  <a:pt x="1685442" y="102545"/>
                  <a:pt x="1672233" y="103832"/>
                  <a:pt x="1660358" y="108285"/>
                </a:cubicBezTo>
                <a:cubicBezTo>
                  <a:pt x="1545284" y="151438"/>
                  <a:pt x="1646022" y="117075"/>
                  <a:pt x="1564106" y="144379"/>
                </a:cubicBezTo>
                <a:cubicBezTo>
                  <a:pt x="1552074" y="152400"/>
                  <a:pt x="1541302" y="162746"/>
                  <a:pt x="1528011" y="168442"/>
                </a:cubicBezTo>
                <a:cubicBezTo>
                  <a:pt x="1512812" y="174956"/>
                  <a:pt x="1495784" y="175931"/>
                  <a:pt x="1479885" y="180474"/>
                </a:cubicBezTo>
                <a:cubicBezTo>
                  <a:pt x="1467690" y="183958"/>
                  <a:pt x="1455447" y="187510"/>
                  <a:pt x="1443790" y="192506"/>
                </a:cubicBezTo>
                <a:cubicBezTo>
                  <a:pt x="1427304" y="199571"/>
                  <a:pt x="1412316" y="209908"/>
                  <a:pt x="1395663" y="216569"/>
                </a:cubicBezTo>
                <a:cubicBezTo>
                  <a:pt x="1372113" y="225989"/>
                  <a:pt x="1344579" y="226562"/>
                  <a:pt x="1323474" y="240632"/>
                </a:cubicBezTo>
                <a:cubicBezTo>
                  <a:pt x="1293554" y="260579"/>
                  <a:pt x="1274144" y="275674"/>
                  <a:pt x="1239253" y="288758"/>
                </a:cubicBezTo>
                <a:cubicBezTo>
                  <a:pt x="1223770" y="294564"/>
                  <a:pt x="1207169" y="296779"/>
                  <a:pt x="1191127" y="300790"/>
                </a:cubicBezTo>
                <a:cubicBezTo>
                  <a:pt x="1142693" y="349222"/>
                  <a:pt x="1196547" y="303623"/>
                  <a:pt x="1118937" y="336885"/>
                </a:cubicBezTo>
                <a:cubicBezTo>
                  <a:pt x="1002621" y="386735"/>
                  <a:pt x="1172873" y="338441"/>
                  <a:pt x="1034716" y="372979"/>
                </a:cubicBezTo>
                <a:cubicBezTo>
                  <a:pt x="1018674" y="385011"/>
                  <a:pt x="1004000" y="399125"/>
                  <a:pt x="986590" y="409074"/>
                </a:cubicBezTo>
                <a:cubicBezTo>
                  <a:pt x="975579" y="415366"/>
                  <a:pt x="961839" y="415434"/>
                  <a:pt x="950495" y="421106"/>
                </a:cubicBezTo>
                <a:cubicBezTo>
                  <a:pt x="937561" y="427573"/>
                  <a:pt x="926955" y="437995"/>
                  <a:pt x="914400" y="445169"/>
                </a:cubicBezTo>
                <a:cubicBezTo>
                  <a:pt x="898828" y="454067"/>
                  <a:pt x="880869" y="458807"/>
                  <a:pt x="866274" y="469232"/>
                </a:cubicBezTo>
                <a:cubicBezTo>
                  <a:pt x="787416" y="525560"/>
                  <a:pt x="871510" y="491550"/>
                  <a:pt x="794085" y="517358"/>
                </a:cubicBezTo>
                <a:cubicBezTo>
                  <a:pt x="782053" y="529390"/>
                  <a:pt x="771421" y="543007"/>
                  <a:pt x="757990" y="553453"/>
                </a:cubicBezTo>
                <a:cubicBezTo>
                  <a:pt x="701845" y="597121"/>
                  <a:pt x="630798" y="623925"/>
                  <a:pt x="589548" y="685800"/>
                </a:cubicBezTo>
                <a:cubicBezTo>
                  <a:pt x="581527" y="697832"/>
                  <a:pt x="572659" y="709340"/>
                  <a:pt x="565485" y="721895"/>
                </a:cubicBezTo>
                <a:cubicBezTo>
                  <a:pt x="556586" y="737467"/>
                  <a:pt x="552433" y="755864"/>
                  <a:pt x="541421" y="770021"/>
                </a:cubicBezTo>
                <a:cubicBezTo>
                  <a:pt x="524010" y="792406"/>
                  <a:pt x="481263" y="830179"/>
                  <a:pt x="481263" y="830179"/>
                </a:cubicBezTo>
                <a:cubicBezTo>
                  <a:pt x="451024" y="920900"/>
                  <a:pt x="491814" y="809079"/>
                  <a:pt x="445169" y="902369"/>
                </a:cubicBezTo>
                <a:cubicBezTo>
                  <a:pt x="435510" y="921686"/>
                  <a:pt x="431821" y="943775"/>
                  <a:pt x="421106" y="962527"/>
                </a:cubicBezTo>
                <a:cubicBezTo>
                  <a:pt x="415478" y="972376"/>
                  <a:pt x="404128" y="977732"/>
                  <a:pt x="397042" y="986590"/>
                </a:cubicBezTo>
                <a:cubicBezTo>
                  <a:pt x="388009" y="997881"/>
                  <a:pt x="380153" y="1010130"/>
                  <a:pt x="372979" y="1022685"/>
                </a:cubicBezTo>
                <a:cubicBezTo>
                  <a:pt x="364081" y="1038257"/>
                  <a:pt x="358144" y="1055431"/>
                  <a:pt x="348916" y="1070811"/>
                </a:cubicBezTo>
                <a:cubicBezTo>
                  <a:pt x="308103" y="1138832"/>
                  <a:pt x="315903" y="1127887"/>
                  <a:pt x="276727" y="1167064"/>
                </a:cubicBezTo>
                <a:cubicBezTo>
                  <a:pt x="249631" y="1248349"/>
                  <a:pt x="287210" y="1160238"/>
                  <a:pt x="228600" y="1227221"/>
                </a:cubicBezTo>
                <a:cubicBezTo>
                  <a:pt x="228599" y="1227223"/>
                  <a:pt x="168443" y="1317458"/>
                  <a:pt x="156411" y="1335506"/>
                </a:cubicBezTo>
                <a:lnTo>
                  <a:pt x="132348" y="1371600"/>
                </a:lnTo>
                <a:lnTo>
                  <a:pt x="108285" y="1407695"/>
                </a:lnTo>
                <a:cubicBezTo>
                  <a:pt x="104274" y="1427748"/>
                  <a:pt x="103433" y="1448705"/>
                  <a:pt x="96253" y="1467853"/>
                </a:cubicBezTo>
                <a:cubicBezTo>
                  <a:pt x="91176" y="1481393"/>
                  <a:pt x="76763" y="1490230"/>
                  <a:pt x="72190" y="1503948"/>
                </a:cubicBezTo>
                <a:cubicBezTo>
                  <a:pt x="64476" y="1527091"/>
                  <a:pt x="67872" y="1552994"/>
                  <a:pt x="60158" y="1576137"/>
                </a:cubicBezTo>
                <a:cubicBezTo>
                  <a:pt x="55585" y="1589855"/>
                  <a:pt x="41968" y="1599018"/>
                  <a:pt x="36095" y="1612232"/>
                </a:cubicBezTo>
                <a:cubicBezTo>
                  <a:pt x="25793" y="1635411"/>
                  <a:pt x="20053" y="1660358"/>
                  <a:pt x="12032" y="1684421"/>
                </a:cubicBezTo>
                <a:lnTo>
                  <a:pt x="0" y="1720516"/>
                </a:lnTo>
                <a:cubicBezTo>
                  <a:pt x="4011" y="1828800"/>
                  <a:pt x="5273" y="1937221"/>
                  <a:pt x="12032" y="2045369"/>
                </a:cubicBezTo>
                <a:cubicBezTo>
                  <a:pt x="13308" y="2065779"/>
                  <a:pt x="16007" y="2086731"/>
                  <a:pt x="24063" y="2105527"/>
                </a:cubicBezTo>
                <a:cubicBezTo>
                  <a:pt x="28532" y="2115953"/>
                  <a:pt x="40106" y="2121569"/>
                  <a:pt x="48127" y="2129590"/>
                </a:cubicBezTo>
                <a:cubicBezTo>
                  <a:pt x="70919" y="2197970"/>
                  <a:pt x="51190" y="2156716"/>
                  <a:pt x="132348" y="2237874"/>
                </a:cubicBezTo>
                <a:lnTo>
                  <a:pt x="168442" y="2273969"/>
                </a:lnTo>
                <a:cubicBezTo>
                  <a:pt x="176463" y="2281990"/>
                  <a:pt x="181745" y="2294445"/>
                  <a:pt x="192506" y="2298032"/>
                </a:cubicBezTo>
                <a:cubicBezTo>
                  <a:pt x="228681" y="2310091"/>
                  <a:pt x="233597" y="2308213"/>
                  <a:pt x="264695" y="2334127"/>
                </a:cubicBezTo>
                <a:cubicBezTo>
                  <a:pt x="277766" y="2345020"/>
                  <a:pt x="286944" y="2360331"/>
                  <a:pt x="300790" y="2370221"/>
                </a:cubicBezTo>
                <a:cubicBezTo>
                  <a:pt x="315385" y="2380646"/>
                  <a:pt x="333344" y="2385386"/>
                  <a:pt x="348916" y="2394285"/>
                </a:cubicBezTo>
                <a:cubicBezTo>
                  <a:pt x="415641" y="2432414"/>
                  <a:pt x="351577" y="2411662"/>
                  <a:pt x="445169" y="2430379"/>
                </a:cubicBezTo>
                <a:cubicBezTo>
                  <a:pt x="457200" y="2438400"/>
                  <a:pt x="467972" y="2448746"/>
                  <a:pt x="481263" y="2454442"/>
                </a:cubicBezTo>
                <a:cubicBezTo>
                  <a:pt x="642099" y="2523372"/>
                  <a:pt x="394195" y="2392861"/>
                  <a:pt x="589548" y="2490537"/>
                </a:cubicBezTo>
                <a:cubicBezTo>
                  <a:pt x="602481" y="2497004"/>
                  <a:pt x="613087" y="2507426"/>
                  <a:pt x="625642" y="2514600"/>
                </a:cubicBezTo>
                <a:cubicBezTo>
                  <a:pt x="641215" y="2523499"/>
                  <a:pt x="657379" y="2531379"/>
                  <a:pt x="673769" y="2538664"/>
                </a:cubicBezTo>
                <a:cubicBezTo>
                  <a:pt x="693505" y="2547436"/>
                  <a:pt x="713705" y="2555144"/>
                  <a:pt x="733927" y="2562727"/>
                </a:cubicBezTo>
                <a:cubicBezTo>
                  <a:pt x="745802" y="2567180"/>
                  <a:pt x="758476" y="2569510"/>
                  <a:pt x="770021" y="2574758"/>
                </a:cubicBezTo>
                <a:cubicBezTo>
                  <a:pt x="906737" y="2636902"/>
                  <a:pt x="818212" y="2614875"/>
                  <a:pt x="938463" y="2634916"/>
                </a:cubicBezTo>
                <a:cubicBezTo>
                  <a:pt x="962526" y="2642937"/>
                  <a:pt x="987966" y="2647635"/>
                  <a:pt x="1010653" y="2658979"/>
                </a:cubicBezTo>
                <a:cubicBezTo>
                  <a:pt x="1040078" y="2673692"/>
                  <a:pt x="1063009" y="2687993"/>
                  <a:pt x="1094874" y="2695074"/>
                </a:cubicBezTo>
                <a:cubicBezTo>
                  <a:pt x="1118688" y="2700366"/>
                  <a:pt x="1143000" y="2703095"/>
                  <a:pt x="1167063" y="2707106"/>
                </a:cubicBezTo>
                <a:cubicBezTo>
                  <a:pt x="1179095" y="2715127"/>
                  <a:pt x="1189440" y="2726596"/>
                  <a:pt x="1203158" y="2731169"/>
                </a:cubicBezTo>
                <a:cubicBezTo>
                  <a:pt x="1226301" y="2738883"/>
                  <a:pt x="1251534" y="2737908"/>
                  <a:pt x="1275348" y="2743200"/>
                </a:cubicBezTo>
                <a:cubicBezTo>
                  <a:pt x="1287728" y="2745951"/>
                  <a:pt x="1299085" y="2752380"/>
                  <a:pt x="1311442" y="2755232"/>
                </a:cubicBezTo>
                <a:cubicBezTo>
                  <a:pt x="1351294" y="2764429"/>
                  <a:pt x="1392957" y="2766361"/>
                  <a:pt x="1431758" y="2779295"/>
                </a:cubicBezTo>
                <a:cubicBezTo>
                  <a:pt x="1443790" y="2783306"/>
                  <a:pt x="1456196" y="2786331"/>
                  <a:pt x="1467853" y="2791327"/>
                </a:cubicBezTo>
                <a:cubicBezTo>
                  <a:pt x="1484338" y="2798392"/>
                  <a:pt x="1499185" y="2809093"/>
                  <a:pt x="1515979" y="2815390"/>
                </a:cubicBezTo>
                <a:cubicBezTo>
                  <a:pt x="1540671" y="2824649"/>
                  <a:pt x="1601406" y="2833739"/>
                  <a:pt x="1624263" y="2839453"/>
                </a:cubicBezTo>
                <a:cubicBezTo>
                  <a:pt x="1711142" y="2861174"/>
                  <a:pt x="1597440" y="2850416"/>
                  <a:pt x="1756611" y="2875548"/>
                </a:cubicBezTo>
                <a:cubicBezTo>
                  <a:pt x="2032913" y="2919174"/>
                  <a:pt x="1908334" y="2905235"/>
                  <a:pt x="2129590" y="2923674"/>
                </a:cubicBezTo>
                <a:cubicBezTo>
                  <a:pt x="2278190" y="2953395"/>
                  <a:pt x="2092609" y="2916950"/>
                  <a:pt x="2261937" y="2947737"/>
                </a:cubicBezTo>
                <a:cubicBezTo>
                  <a:pt x="2282057" y="2951395"/>
                  <a:pt x="2301902" y="2956538"/>
                  <a:pt x="2322095" y="2959769"/>
                </a:cubicBezTo>
                <a:lnTo>
                  <a:pt x="2562727" y="2995864"/>
                </a:lnTo>
                <a:cubicBezTo>
                  <a:pt x="2631906" y="3018923"/>
                  <a:pt x="2572444" y="3001494"/>
                  <a:pt x="2683042" y="3019927"/>
                </a:cubicBezTo>
                <a:cubicBezTo>
                  <a:pt x="2833552" y="3045012"/>
                  <a:pt x="2621283" y="3021798"/>
                  <a:pt x="2887579" y="3043990"/>
                </a:cubicBezTo>
                <a:cubicBezTo>
                  <a:pt x="2899611" y="3039979"/>
                  <a:pt x="2911479" y="3035442"/>
                  <a:pt x="2923674" y="3031958"/>
                </a:cubicBezTo>
                <a:cubicBezTo>
                  <a:pt x="2939573" y="3027415"/>
                  <a:pt x="2971800" y="3019927"/>
                  <a:pt x="2971800" y="3019927"/>
                </a:cubicBezTo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1465503" y="2057398"/>
            <a:ext cx="3539634" cy="3753854"/>
          </a:xfrm>
          <a:custGeom>
            <a:avLst/>
            <a:gdLst>
              <a:gd name="connsiteX0" fmla="*/ 1925053 w 2971800"/>
              <a:gd name="connsiteY0" fmla="*/ 0 h 3043990"/>
              <a:gd name="connsiteX1" fmla="*/ 1816769 w 2971800"/>
              <a:gd name="connsiteY1" fmla="*/ 36095 h 3043990"/>
              <a:gd name="connsiteX2" fmla="*/ 1744579 w 2971800"/>
              <a:gd name="connsiteY2" fmla="*/ 60158 h 3043990"/>
              <a:gd name="connsiteX3" fmla="*/ 1696453 w 2971800"/>
              <a:gd name="connsiteY3" fmla="*/ 96253 h 3043990"/>
              <a:gd name="connsiteX4" fmla="*/ 1660358 w 2971800"/>
              <a:gd name="connsiteY4" fmla="*/ 108285 h 3043990"/>
              <a:gd name="connsiteX5" fmla="*/ 1564106 w 2971800"/>
              <a:gd name="connsiteY5" fmla="*/ 144379 h 3043990"/>
              <a:gd name="connsiteX6" fmla="*/ 1528011 w 2971800"/>
              <a:gd name="connsiteY6" fmla="*/ 168442 h 3043990"/>
              <a:gd name="connsiteX7" fmla="*/ 1479885 w 2971800"/>
              <a:gd name="connsiteY7" fmla="*/ 180474 h 3043990"/>
              <a:gd name="connsiteX8" fmla="*/ 1443790 w 2971800"/>
              <a:gd name="connsiteY8" fmla="*/ 192506 h 3043990"/>
              <a:gd name="connsiteX9" fmla="*/ 1395663 w 2971800"/>
              <a:gd name="connsiteY9" fmla="*/ 216569 h 3043990"/>
              <a:gd name="connsiteX10" fmla="*/ 1323474 w 2971800"/>
              <a:gd name="connsiteY10" fmla="*/ 240632 h 3043990"/>
              <a:gd name="connsiteX11" fmla="*/ 1239253 w 2971800"/>
              <a:gd name="connsiteY11" fmla="*/ 288758 h 3043990"/>
              <a:gd name="connsiteX12" fmla="*/ 1191127 w 2971800"/>
              <a:gd name="connsiteY12" fmla="*/ 300790 h 3043990"/>
              <a:gd name="connsiteX13" fmla="*/ 1118937 w 2971800"/>
              <a:gd name="connsiteY13" fmla="*/ 336885 h 3043990"/>
              <a:gd name="connsiteX14" fmla="*/ 1034716 w 2971800"/>
              <a:gd name="connsiteY14" fmla="*/ 372979 h 3043990"/>
              <a:gd name="connsiteX15" fmla="*/ 986590 w 2971800"/>
              <a:gd name="connsiteY15" fmla="*/ 409074 h 3043990"/>
              <a:gd name="connsiteX16" fmla="*/ 950495 w 2971800"/>
              <a:gd name="connsiteY16" fmla="*/ 421106 h 3043990"/>
              <a:gd name="connsiteX17" fmla="*/ 914400 w 2971800"/>
              <a:gd name="connsiteY17" fmla="*/ 445169 h 3043990"/>
              <a:gd name="connsiteX18" fmla="*/ 866274 w 2971800"/>
              <a:gd name="connsiteY18" fmla="*/ 469232 h 3043990"/>
              <a:gd name="connsiteX19" fmla="*/ 794085 w 2971800"/>
              <a:gd name="connsiteY19" fmla="*/ 517358 h 3043990"/>
              <a:gd name="connsiteX20" fmla="*/ 757990 w 2971800"/>
              <a:gd name="connsiteY20" fmla="*/ 553453 h 3043990"/>
              <a:gd name="connsiteX21" fmla="*/ 589548 w 2971800"/>
              <a:gd name="connsiteY21" fmla="*/ 685800 h 3043990"/>
              <a:gd name="connsiteX22" fmla="*/ 565485 w 2971800"/>
              <a:gd name="connsiteY22" fmla="*/ 721895 h 3043990"/>
              <a:gd name="connsiteX23" fmla="*/ 541421 w 2971800"/>
              <a:gd name="connsiteY23" fmla="*/ 770021 h 3043990"/>
              <a:gd name="connsiteX24" fmla="*/ 481263 w 2971800"/>
              <a:gd name="connsiteY24" fmla="*/ 830179 h 3043990"/>
              <a:gd name="connsiteX25" fmla="*/ 445169 w 2971800"/>
              <a:gd name="connsiteY25" fmla="*/ 902369 h 3043990"/>
              <a:gd name="connsiteX26" fmla="*/ 421106 w 2971800"/>
              <a:gd name="connsiteY26" fmla="*/ 962527 h 3043990"/>
              <a:gd name="connsiteX27" fmla="*/ 397042 w 2971800"/>
              <a:gd name="connsiteY27" fmla="*/ 986590 h 3043990"/>
              <a:gd name="connsiteX28" fmla="*/ 372979 w 2971800"/>
              <a:gd name="connsiteY28" fmla="*/ 1022685 h 3043990"/>
              <a:gd name="connsiteX29" fmla="*/ 348916 w 2971800"/>
              <a:gd name="connsiteY29" fmla="*/ 1070811 h 3043990"/>
              <a:gd name="connsiteX30" fmla="*/ 276727 w 2971800"/>
              <a:gd name="connsiteY30" fmla="*/ 1167064 h 3043990"/>
              <a:gd name="connsiteX31" fmla="*/ 228600 w 2971800"/>
              <a:gd name="connsiteY31" fmla="*/ 1227221 h 3043990"/>
              <a:gd name="connsiteX32" fmla="*/ 156411 w 2971800"/>
              <a:gd name="connsiteY32" fmla="*/ 1335506 h 3043990"/>
              <a:gd name="connsiteX33" fmla="*/ 132348 w 2971800"/>
              <a:gd name="connsiteY33" fmla="*/ 1371600 h 3043990"/>
              <a:gd name="connsiteX34" fmla="*/ 108285 w 2971800"/>
              <a:gd name="connsiteY34" fmla="*/ 1407695 h 3043990"/>
              <a:gd name="connsiteX35" fmla="*/ 96253 w 2971800"/>
              <a:gd name="connsiteY35" fmla="*/ 1467853 h 3043990"/>
              <a:gd name="connsiteX36" fmla="*/ 72190 w 2971800"/>
              <a:gd name="connsiteY36" fmla="*/ 1503948 h 3043990"/>
              <a:gd name="connsiteX37" fmla="*/ 60158 w 2971800"/>
              <a:gd name="connsiteY37" fmla="*/ 1576137 h 3043990"/>
              <a:gd name="connsiteX38" fmla="*/ 36095 w 2971800"/>
              <a:gd name="connsiteY38" fmla="*/ 1612232 h 3043990"/>
              <a:gd name="connsiteX39" fmla="*/ 12032 w 2971800"/>
              <a:gd name="connsiteY39" fmla="*/ 1684421 h 3043990"/>
              <a:gd name="connsiteX40" fmla="*/ 0 w 2971800"/>
              <a:gd name="connsiteY40" fmla="*/ 1720516 h 3043990"/>
              <a:gd name="connsiteX41" fmla="*/ 12032 w 2971800"/>
              <a:gd name="connsiteY41" fmla="*/ 2045369 h 3043990"/>
              <a:gd name="connsiteX42" fmla="*/ 24063 w 2971800"/>
              <a:gd name="connsiteY42" fmla="*/ 2105527 h 3043990"/>
              <a:gd name="connsiteX43" fmla="*/ 48127 w 2971800"/>
              <a:gd name="connsiteY43" fmla="*/ 2129590 h 3043990"/>
              <a:gd name="connsiteX44" fmla="*/ 132348 w 2971800"/>
              <a:gd name="connsiteY44" fmla="*/ 2237874 h 3043990"/>
              <a:gd name="connsiteX45" fmla="*/ 168442 w 2971800"/>
              <a:gd name="connsiteY45" fmla="*/ 2273969 h 3043990"/>
              <a:gd name="connsiteX46" fmla="*/ 192506 w 2971800"/>
              <a:gd name="connsiteY46" fmla="*/ 2298032 h 3043990"/>
              <a:gd name="connsiteX47" fmla="*/ 264695 w 2971800"/>
              <a:gd name="connsiteY47" fmla="*/ 2334127 h 3043990"/>
              <a:gd name="connsiteX48" fmla="*/ 300790 w 2971800"/>
              <a:gd name="connsiteY48" fmla="*/ 2370221 h 3043990"/>
              <a:gd name="connsiteX49" fmla="*/ 348916 w 2971800"/>
              <a:gd name="connsiteY49" fmla="*/ 2394285 h 3043990"/>
              <a:gd name="connsiteX50" fmla="*/ 445169 w 2971800"/>
              <a:gd name="connsiteY50" fmla="*/ 2430379 h 3043990"/>
              <a:gd name="connsiteX51" fmla="*/ 481263 w 2971800"/>
              <a:gd name="connsiteY51" fmla="*/ 2454442 h 3043990"/>
              <a:gd name="connsiteX52" fmla="*/ 589548 w 2971800"/>
              <a:gd name="connsiteY52" fmla="*/ 2490537 h 3043990"/>
              <a:gd name="connsiteX53" fmla="*/ 625642 w 2971800"/>
              <a:gd name="connsiteY53" fmla="*/ 2514600 h 3043990"/>
              <a:gd name="connsiteX54" fmla="*/ 673769 w 2971800"/>
              <a:gd name="connsiteY54" fmla="*/ 2538664 h 3043990"/>
              <a:gd name="connsiteX55" fmla="*/ 733927 w 2971800"/>
              <a:gd name="connsiteY55" fmla="*/ 2562727 h 3043990"/>
              <a:gd name="connsiteX56" fmla="*/ 770021 w 2971800"/>
              <a:gd name="connsiteY56" fmla="*/ 2574758 h 3043990"/>
              <a:gd name="connsiteX57" fmla="*/ 938463 w 2971800"/>
              <a:gd name="connsiteY57" fmla="*/ 2634916 h 3043990"/>
              <a:gd name="connsiteX58" fmla="*/ 1010653 w 2971800"/>
              <a:gd name="connsiteY58" fmla="*/ 2658979 h 3043990"/>
              <a:gd name="connsiteX59" fmla="*/ 1094874 w 2971800"/>
              <a:gd name="connsiteY59" fmla="*/ 2695074 h 3043990"/>
              <a:gd name="connsiteX60" fmla="*/ 1167063 w 2971800"/>
              <a:gd name="connsiteY60" fmla="*/ 2707106 h 3043990"/>
              <a:gd name="connsiteX61" fmla="*/ 1203158 w 2971800"/>
              <a:gd name="connsiteY61" fmla="*/ 2731169 h 3043990"/>
              <a:gd name="connsiteX62" fmla="*/ 1275348 w 2971800"/>
              <a:gd name="connsiteY62" fmla="*/ 2743200 h 3043990"/>
              <a:gd name="connsiteX63" fmla="*/ 1311442 w 2971800"/>
              <a:gd name="connsiteY63" fmla="*/ 2755232 h 3043990"/>
              <a:gd name="connsiteX64" fmla="*/ 1431758 w 2971800"/>
              <a:gd name="connsiteY64" fmla="*/ 2779295 h 3043990"/>
              <a:gd name="connsiteX65" fmla="*/ 1467853 w 2971800"/>
              <a:gd name="connsiteY65" fmla="*/ 2791327 h 3043990"/>
              <a:gd name="connsiteX66" fmla="*/ 1515979 w 2971800"/>
              <a:gd name="connsiteY66" fmla="*/ 2815390 h 3043990"/>
              <a:gd name="connsiteX67" fmla="*/ 1624263 w 2971800"/>
              <a:gd name="connsiteY67" fmla="*/ 2839453 h 3043990"/>
              <a:gd name="connsiteX68" fmla="*/ 1756611 w 2971800"/>
              <a:gd name="connsiteY68" fmla="*/ 2875548 h 3043990"/>
              <a:gd name="connsiteX69" fmla="*/ 2129590 w 2971800"/>
              <a:gd name="connsiteY69" fmla="*/ 2923674 h 3043990"/>
              <a:gd name="connsiteX70" fmla="*/ 2261937 w 2971800"/>
              <a:gd name="connsiteY70" fmla="*/ 2947737 h 3043990"/>
              <a:gd name="connsiteX71" fmla="*/ 2322095 w 2971800"/>
              <a:gd name="connsiteY71" fmla="*/ 2959769 h 3043990"/>
              <a:gd name="connsiteX72" fmla="*/ 2562727 w 2971800"/>
              <a:gd name="connsiteY72" fmla="*/ 2995864 h 3043990"/>
              <a:gd name="connsiteX73" fmla="*/ 2683042 w 2971800"/>
              <a:gd name="connsiteY73" fmla="*/ 3019927 h 3043990"/>
              <a:gd name="connsiteX74" fmla="*/ 2887579 w 2971800"/>
              <a:gd name="connsiteY74" fmla="*/ 3043990 h 3043990"/>
              <a:gd name="connsiteX75" fmla="*/ 2923674 w 2971800"/>
              <a:gd name="connsiteY75" fmla="*/ 3031958 h 3043990"/>
              <a:gd name="connsiteX76" fmla="*/ 2971800 w 2971800"/>
              <a:gd name="connsiteY76" fmla="*/ 3019927 h 30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971800" h="3043990">
                <a:moveTo>
                  <a:pt x="1925053" y="0"/>
                </a:moveTo>
                <a:cubicBezTo>
                  <a:pt x="1809441" y="23123"/>
                  <a:pt x="1916397" y="-3756"/>
                  <a:pt x="1816769" y="36095"/>
                </a:cubicBezTo>
                <a:cubicBezTo>
                  <a:pt x="1793218" y="45515"/>
                  <a:pt x="1744579" y="60158"/>
                  <a:pt x="1744579" y="60158"/>
                </a:cubicBezTo>
                <a:cubicBezTo>
                  <a:pt x="1728537" y="72190"/>
                  <a:pt x="1713863" y="86304"/>
                  <a:pt x="1696453" y="96253"/>
                </a:cubicBezTo>
                <a:cubicBezTo>
                  <a:pt x="1685442" y="102545"/>
                  <a:pt x="1672233" y="103832"/>
                  <a:pt x="1660358" y="108285"/>
                </a:cubicBezTo>
                <a:cubicBezTo>
                  <a:pt x="1545284" y="151438"/>
                  <a:pt x="1646022" y="117075"/>
                  <a:pt x="1564106" y="144379"/>
                </a:cubicBezTo>
                <a:cubicBezTo>
                  <a:pt x="1552074" y="152400"/>
                  <a:pt x="1541302" y="162746"/>
                  <a:pt x="1528011" y="168442"/>
                </a:cubicBezTo>
                <a:cubicBezTo>
                  <a:pt x="1512812" y="174956"/>
                  <a:pt x="1495784" y="175931"/>
                  <a:pt x="1479885" y="180474"/>
                </a:cubicBezTo>
                <a:cubicBezTo>
                  <a:pt x="1467690" y="183958"/>
                  <a:pt x="1455447" y="187510"/>
                  <a:pt x="1443790" y="192506"/>
                </a:cubicBezTo>
                <a:cubicBezTo>
                  <a:pt x="1427304" y="199571"/>
                  <a:pt x="1412316" y="209908"/>
                  <a:pt x="1395663" y="216569"/>
                </a:cubicBezTo>
                <a:cubicBezTo>
                  <a:pt x="1372113" y="225989"/>
                  <a:pt x="1344579" y="226562"/>
                  <a:pt x="1323474" y="240632"/>
                </a:cubicBezTo>
                <a:cubicBezTo>
                  <a:pt x="1293554" y="260579"/>
                  <a:pt x="1274144" y="275674"/>
                  <a:pt x="1239253" y="288758"/>
                </a:cubicBezTo>
                <a:cubicBezTo>
                  <a:pt x="1223770" y="294564"/>
                  <a:pt x="1207169" y="296779"/>
                  <a:pt x="1191127" y="300790"/>
                </a:cubicBezTo>
                <a:cubicBezTo>
                  <a:pt x="1142693" y="349222"/>
                  <a:pt x="1196547" y="303623"/>
                  <a:pt x="1118937" y="336885"/>
                </a:cubicBezTo>
                <a:cubicBezTo>
                  <a:pt x="1002621" y="386735"/>
                  <a:pt x="1172873" y="338441"/>
                  <a:pt x="1034716" y="372979"/>
                </a:cubicBezTo>
                <a:cubicBezTo>
                  <a:pt x="1018674" y="385011"/>
                  <a:pt x="1004000" y="399125"/>
                  <a:pt x="986590" y="409074"/>
                </a:cubicBezTo>
                <a:cubicBezTo>
                  <a:pt x="975579" y="415366"/>
                  <a:pt x="961839" y="415434"/>
                  <a:pt x="950495" y="421106"/>
                </a:cubicBezTo>
                <a:cubicBezTo>
                  <a:pt x="937561" y="427573"/>
                  <a:pt x="926955" y="437995"/>
                  <a:pt x="914400" y="445169"/>
                </a:cubicBezTo>
                <a:cubicBezTo>
                  <a:pt x="898828" y="454067"/>
                  <a:pt x="880869" y="458807"/>
                  <a:pt x="866274" y="469232"/>
                </a:cubicBezTo>
                <a:cubicBezTo>
                  <a:pt x="787416" y="525560"/>
                  <a:pt x="871510" y="491550"/>
                  <a:pt x="794085" y="517358"/>
                </a:cubicBezTo>
                <a:cubicBezTo>
                  <a:pt x="782053" y="529390"/>
                  <a:pt x="771421" y="543007"/>
                  <a:pt x="757990" y="553453"/>
                </a:cubicBezTo>
                <a:cubicBezTo>
                  <a:pt x="701845" y="597121"/>
                  <a:pt x="630798" y="623925"/>
                  <a:pt x="589548" y="685800"/>
                </a:cubicBezTo>
                <a:cubicBezTo>
                  <a:pt x="581527" y="697832"/>
                  <a:pt x="572659" y="709340"/>
                  <a:pt x="565485" y="721895"/>
                </a:cubicBezTo>
                <a:cubicBezTo>
                  <a:pt x="556586" y="737467"/>
                  <a:pt x="552433" y="755864"/>
                  <a:pt x="541421" y="770021"/>
                </a:cubicBezTo>
                <a:cubicBezTo>
                  <a:pt x="524010" y="792406"/>
                  <a:pt x="481263" y="830179"/>
                  <a:pt x="481263" y="830179"/>
                </a:cubicBezTo>
                <a:cubicBezTo>
                  <a:pt x="451024" y="920900"/>
                  <a:pt x="491814" y="809079"/>
                  <a:pt x="445169" y="902369"/>
                </a:cubicBezTo>
                <a:cubicBezTo>
                  <a:pt x="435510" y="921686"/>
                  <a:pt x="431821" y="943775"/>
                  <a:pt x="421106" y="962527"/>
                </a:cubicBezTo>
                <a:cubicBezTo>
                  <a:pt x="415478" y="972376"/>
                  <a:pt x="404128" y="977732"/>
                  <a:pt x="397042" y="986590"/>
                </a:cubicBezTo>
                <a:cubicBezTo>
                  <a:pt x="388009" y="997881"/>
                  <a:pt x="380153" y="1010130"/>
                  <a:pt x="372979" y="1022685"/>
                </a:cubicBezTo>
                <a:cubicBezTo>
                  <a:pt x="364081" y="1038257"/>
                  <a:pt x="358144" y="1055431"/>
                  <a:pt x="348916" y="1070811"/>
                </a:cubicBezTo>
                <a:cubicBezTo>
                  <a:pt x="308103" y="1138832"/>
                  <a:pt x="315903" y="1127887"/>
                  <a:pt x="276727" y="1167064"/>
                </a:cubicBezTo>
                <a:cubicBezTo>
                  <a:pt x="249631" y="1248349"/>
                  <a:pt x="287210" y="1160238"/>
                  <a:pt x="228600" y="1227221"/>
                </a:cubicBezTo>
                <a:cubicBezTo>
                  <a:pt x="228599" y="1227223"/>
                  <a:pt x="168443" y="1317458"/>
                  <a:pt x="156411" y="1335506"/>
                </a:cubicBezTo>
                <a:lnTo>
                  <a:pt x="132348" y="1371600"/>
                </a:lnTo>
                <a:lnTo>
                  <a:pt x="108285" y="1407695"/>
                </a:lnTo>
                <a:cubicBezTo>
                  <a:pt x="104274" y="1427748"/>
                  <a:pt x="103433" y="1448705"/>
                  <a:pt x="96253" y="1467853"/>
                </a:cubicBezTo>
                <a:cubicBezTo>
                  <a:pt x="91176" y="1481393"/>
                  <a:pt x="76763" y="1490230"/>
                  <a:pt x="72190" y="1503948"/>
                </a:cubicBezTo>
                <a:cubicBezTo>
                  <a:pt x="64476" y="1527091"/>
                  <a:pt x="67872" y="1552994"/>
                  <a:pt x="60158" y="1576137"/>
                </a:cubicBezTo>
                <a:cubicBezTo>
                  <a:pt x="55585" y="1589855"/>
                  <a:pt x="41968" y="1599018"/>
                  <a:pt x="36095" y="1612232"/>
                </a:cubicBezTo>
                <a:cubicBezTo>
                  <a:pt x="25793" y="1635411"/>
                  <a:pt x="20053" y="1660358"/>
                  <a:pt x="12032" y="1684421"/>
                </a:cubicBezTo>
                <a:lnTo>
                  <a:pt x="0" y="1720516"/>
                </a:lnTo>
                <a:cubicBezTo>
                  <a:pt x="4011" y="1828800"/>
                  <a:pt x="5273" y="1937221"/>
                  <a:pt x="12032" y="2045369"/>
                </a:cubicBezTo>
                <a:cubicBezTo>
                  <a:pt x="13308" y="2065779"/>
                  <a:pt x="16007" y="2086731"/>
                  <a:pt x="24063" y="2105527"/>
                </a:cubicBezTo>
                <a:cubicBezTo>
                  <a:pt x="28532" y="2115953"/>
                  <a:pt x="40106" y="2121569"/>
                  <a:pt x="48127" y="2129590"/>
                </a:cubicBezTo>
                <a:cubicBezTo>
                  <a:pt x="70919" y="2197970"/>
                  <a:pt x="51190" y="2156716"/>
                  <a:pt x="132348" y="2237874"/>
                </a:cubicBezTo>
                <a:lnTo>
                  <a:pt x="168442" y="2273969"/>
                </a:lnTo>
                <a:cubicBezTo>
                  <a:pt x="176463" y="2281990"/>
                  <a:pt x="181745" y="2294445"/>
                  <a:pt x="192506" y="2298032"/>
                </a:cubicBezTo>
                <a:cubicBezTo>
                  <a:pt x="228681" y="2310091"/>
                  <a:pt x="233597" y="2308213"/>
                  <a:pt x="264695" y="2334127"/>
                </a:cubicBezTo>
                <a:cubicBezTo>
                  <a:pt x="277766" y="2345020"/>
                  <a:pt x="286944" y="2360331"/>
                  <a:pt x="300790" y="2370221"/>
                </a:cubicBezTo>
                <a:cubicBezTo>
                  <a:pt x="315385" y="2380646"/>
                  <a:pt x="333344" y="2385386"/>
                  <a:pt x="348916" y="2394285"/>
                </a:cubicBezTo>
                <a:cubicBezTo>
                  <a:pt x="415641" y="2432414"/>
                  <a:pt x="351577" y="2411662"/>
                  <a:pt x="445169" y="2430379"/>
                </a:cubicBezTo>
                <a:cubicBezTo>
                  <a:pt x="457200" y="2438400"/>
                  <a:pt x="467972" y="2448746"/>
                  <a:pt x="481263" y="2454442"/>
                </a:cubicBezTo>
                <a:cubicBezTo>
                  <a:pt x="642099" y="2523372"/>
                  <a:pt x="394195" y="2392861"/>
                  <a:pt x="589548" y="2490537"/>
                </a:cubicBezTo>
                <a:cubicBezTo>
                  <a:pt x="602481" y="2497004"/>
                  <a:pt x="613087" y="2507426"/>
                  <a:pt x="625642" y="2514600"/>
                </a:cubicBezTo>
                <a:cubicBezTo>
                  <a:pt x="641215" y="2523499"/>
                  <a:pt x="657379" y="2531379"/>
                  <a:pt x="673769" y="2538664"/>
                </a:cubicBezTo>
                <a:cubicBezTo>
                  <a:pt x="693505" y="2547436"/>
                  <a:pt x="713705" y="2555144"/>
                  <a:pt x="733927" y="2562727"/>
                </a:cubicBezTo>
                <a:cubicBezTo>
                  <a:pt x="745802" y="2567180"/>
                  <a:pt x="758476" y="2569510"/>
                  <a:pt x="770021" y="2574758"/>
                </a:cubicBezTo>
                <a:cubicBezTo>
                  <a:pt x="906737" y="2636902"/>
                  <a:pt x="818212" y="2614875"/>
                  <a:pt x="938463" y="2634916"/>
                </a:cubicBezTo>
                <a:cubicBezTo>
                  <a:pt x="962526" y="2642937"/>
                  <a:pt x="987966" y="2647635"/>
                  <a:pt x="1010653" y="2658979"/>
                </a:cubicBezTo>
                <a:cubicBezTo>
                  <a:pt x="1040078" y="2673692"/>
                  <a:pt x="1063009" y="2687993"/>
                  <a:pt x="1094874" y="2695074"/>
                </a:cubicBezTo>
                <a:cubicBezTo>
                  <a:pt x="1118688" y="2700366"/>
                  <a:pt x="1143000" y="2703095"/>
                  <a:pt x="1167063" y="2707106"/>
                </a:cubicBezTo>
                <a:cubicBezTo>
                  <a:pt x="1179095" y="2715127"/>
                  <a:pt x="1189440" y="2726596"/>
                  <a:pt x="1203158" y="2731169"/>
                </a:cubicBezTo>
                <a:cubicBezTo>
                  <a:pt x="1226301" y="2738883"/>
                  <a:pt x="1251534" y="2737908"/>
                  <a:pt x="1275348" y="2743200"/>
                </a:cubicBezTo>
                <a:cubicBezTo>
                  <a:pt x="1287728" y="2745951"/>
                  <a:pt x="1299085" y="2752380"/>
                  <a:pt x="1311442" y="2755232"/>
                </a:cubicBezTo>
                <a:cubicBezTo>
                  <a:pt x="1351294" y="2764429"/>
                  <a:pt x="1392957" y="2766361"/>
                  <a:pt x="1431758" y="2779295"/>
                </a:cubicBezTo>
                <a:cubicBezTo>
                  <a:pt x="1443790" y="2783306"/>
                  <a:pt x="1456196" y="2786331"/>
                  <a:pt x="1467853" y="2791327"/>
                </a:cubicBezTo>
                <a:cubicBezTo>
                  <a:pt x="1484338" y="2798392"/>
                  <a:pt x="1499185" y="2809093"/>
                  <a:pt x="1515979" y="2815390"/>
                </a:cubicBezTo>
                <a:cubicBezTo>
                  <a:pt x="1540671" y="2824649"/>
                  <a:pt x="1601406" y="2833739"/>
                  <a:pt x="1624263" y="2839453"/>
                </a:cubicBezTo>
                <a:cubicBezTo>
                  <a:pt x="1711142" y="2861174"/>
                  <a:pt x="1597440" y="2850416"/>
                  <a:pt x="1756611" y="2875548"/>
                </a:cubicBezTo>
                <a:cubicBezTo>
                  <a:pt x="2032913" y="2919174"/>
                  <a:pt x="1908334" y="2905235"/>
                  <a:pt x="2129590" y="2923674"/>
                </a:cubicBezTo>
                <a:cubicBezTo>
                  <a:pt x="2278190" y="2953395"/>
                  <a:pt x="2092609" y="2916950"/>
                  <a:pt x="2261937" y="2947737"/>
                </a:cubicBezTo>
                <a:cubicBezTo>
                  <a:pt x="2282057" y="2951395"/>
                  <a:pt x="2301902" y="2956538"/>
                  <a:pt x="2322095" y="2959769"/>
                </a:cubicBezTo>
                <a:lnTo>
                  <a:pt x="2562727" y="2995864"/>
                </a:lnTo>
                <a:cubicBezTo>
                  <a:pt x="2631906" y="3018923"/>
                  <a:pt x="2572444" y="3001494"/>
                  <a:pt x="2683042" y="3019927"/>
                </a:cubicBezTo>
                <a:cubicBezTo>
                  <a:pt x="2833552" y="3045012"/>
                  <a:pt x="2621283" y="3021798"/>
                  <a:pt x="2887579" y="3043990"/>
                </a:cubicBezTo>
                <a:cubicBezTo>
                  <a:pt x="2899611" y="3039979"/>
                  <a:pt x="2911479" y="3035442"/>
                  <a:pt x="2923674" y="3031958"/>
                </a:cubicBezTo>
                <a:cubicBezTo>
                  <a:pt x="2939573" y="3027415"/>
                  <a:pt x="2971800" y="3019927"/>
                  <a:pt x="2971800" y="3019927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2" idx="2"/>
          </p:cNvCxnSpPr>
          <p:nvPr/>
        </p:nvCxnSpPr>
        <p:spPr>
          <a:xfrm>
            <a:off x="6849050" y="1303228"/>
            <a:ext cx="1277272" cy="3985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83740" y="1660358"/>
            <a:ext cx="169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=4ax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378904" y="776207"/>
            <a:ext cx="169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=4ay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8576508" y="5226478"/>
            <a:ext cx="169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=-4ay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53" y="2549933"/>
            <a:ext cx="169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=-4ax</a:t>
            </a:r>
            <a:endParaRPr lang="en-US" sz="32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291440" y="1147092"/>
            <a:ext cx="637997" cy="792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4" idx="5"/>
          </p:cNvCxnSpPr>
          <p:nvPr/>
        </p:nvCxnSpPr>
        <p:spPr>
          <a:xfrm flipH="1">
            <a:off x="7378613" y="5588133"/>
            <a:ext cx="1052530" cy="2919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73"/>
          </p:cNvCxnSpPr>
          <p:nvPr/>
        </p:nvCxnSpPr>
        <p:spPr>
          <a:xfrm flipH="1">
            <a:off x="1080607" y="2087073"/>
            <a:ext cx="728828" cy="6653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90912" y="3045674"/>
            <a:ext cx="1215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0741" y="1001697"/>
            <a:ext cx="121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65917" y="3205671"/>
            <a:ext cx="121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dirty="0" smtClean="0"/>
              <a:t>’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914286" y="5540629"/>
            <a:ext cx="121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Y’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2454596" y="-168606"/>
            <a:ext cx="5450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পরাবৃত্তের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41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  <p:bldP spid="21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40" y="2642551"/>
            <a:ext cx="4946522" cy="109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40" y="3884309"/>
            <a:ext cx="4946522" cy="130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740" y="5353240"/>
            <a:ext cx="4946522" cy="150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98" y="2897014"/>
            <a:ext cx="4449474" cy="3278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41547" y="5690772"/>
                <a:ext cx="4011901" cy="128426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𝑃𝑀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accent4"/>
                    </a:solidFill>
                  </a:rPr>
                  <a:t>=e=1</a:t>
                </a:r>
                <a:r>
                  <a:rPr lang="bn-IN" sz="3200" dirty="0" smtClean="0">
                    <a:solidFill>
                      <a:srgbClr val="00B050"/>
                    </a:solidFill>
                  </a:rPr>
                  <a:t>; </a:t>
                </a:r>
              </a:p>
              <a:p>
                <a:r>
                  <a:rPr lang="bn-IN" sz="3200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চিত্রটি</a:t>
                </a:r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অবশ্যই</a:t>
                </a:r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পরাবৃত্ত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547" y="5690772"/>
                <a:ext cx="4011901" cy="1284262"/>
              </a:xfrm>
              <a:prstGeom prst="rect">
                <a:avLst/>
              </a:prstGeom>
              <a:blipFill rotWithShape="0">
                <a:blip r:embed="rId6"/>
                <a:stretch>
                  <a:fillRect l="-3799" b="-1523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093260" y="4001506"/>
            <a:ext cx="20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উপকেন্দ্রিক লম্ব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8544910" y="4209422"/>
            <a:ext cx="1548350" cy="844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69269" y="3884309"/>
            <a:ext cx="16453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পরাবৃত্ত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56641"/>
            <a:ext cx="12213706" cy="266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212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375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641" y="0"/>
            <a:ext cx="624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পরাবৃত্তের প্রয়োজনীয় সূত্র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062795"/>
                  </p:ext>
                </p:extLst>
              </p:nvPr>
            </p:nvGraphicFramePr>
            <p:xfrm>
              <a:off x="123069" y="1241945"/>
              <a:ext cx="8229360" cy="6339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979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30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583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562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IN" sz="36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পরাবৃত্তের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dirty="0" smtClean="0"/>
                            <a:t>Y</a:t>
                          </a:r>
                          <a:r>
                            <a:rPr lang="en-US" sz="3600" baseline="30000" dirty="0" smtClean="0"/>
                            <a:t>2</a:t>
                          </a:r>
                          <a:r>
                            <a:rPr lang="en-US" sz="3600" baseline="0" dirty="0" smtClean="0"/>
                            <a:t>=4ax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aseline="0" dirty="0" smtClean="0"/>
                            <a:t>x</a:t>
                          </a:r>
                          <a:r>
                            <a:rPr lang="en-US" sz="3200" baseline="30000" dirty="0" smtClean="0"/>
                            <a:t>2</a:t>
                          </a:r>
                          <a:r>
                            <a:rPr lang="en-US" sz="3200" baseline="0" dirty="0" smtClean="0"/>
                            <a:t>=4ay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22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bn-IN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শীর্ষবিন্দুর</a:t>
                          </a:r>
                          <a:r>
                            <a:rPr lang="bn-IN" sz="32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স্থানাংক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      (0,0)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      (0,0)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22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bn-IN" sz="32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উপকেন্দ্রের স্থানাংক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      (a,0)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        (0,a)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989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bn-IN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দিকাক্ষের</a:t>
                          </a:r>
                          <a:r>
                            <a:rPr lang="bn-IN" sz="32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সমীকরণ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x=-a  </a:t>
                          </a:r>
                          <a:r>
                            <a:rPr lang="en-US" sz="3200" dirty="0" smtClean="0">
                              <a:solidFill>
                                <a:srgbClr val="0070C0"/>
                              </a:solidFill>
                            </a:rPr>
                            <a:t>or</a:t>
                          </a:r>
                          <a:r>
                            <a:rPr lang="en-US" sz="3200" dirty="0" smtClean="0"/>
                            <a:t> </a:t>
                          </a:r>
                          <a:r>
                            <a:rPr lang="en-US" sz="3200" baseline="0" dirty="0" smtClean="0"/>
                            <a:t> </a:t>
                          </a:r>
                          <a:r>
                            <a:rPr lang="en-US" sz="3200" baseline="0" dirty="0" err="1" smtClean="0"/>
                            <a:t>x+a</a:t>
                          </a:r>
                          <a:r>
                            <a:rPr lang="en-US" sz="3200" baseline="0" dirty="0" smtClean="0"/>
                            <a:t>=0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y=-a  </a:t>
                          </a:r>
                          <a:r>
                            <a:rPr lang="en-US" sz="3200" dirty="0" smtClean="0">
                              <a:solidFill>
                                <a:srgbClr val="0070C0"/>
                              </a:solidFill>
                            </a:rPr>
                            <a:t>or</a:t>
                          </a:r>
                          <a:r>
                            <a:rPr lang="en-US" sz="3200" dirty="0" smtClean="0"/>
                            <a:t> </a:t>
                          </a:r>
                          <a:r>
                            <a:rPr lang="en-US" sz="3200" baseline="0" dirty="0" smtClean="0"/>
                            <a:t> </a:t>
                          </a:r>
                          <a:r>
                            <a:rPr lang="en-US" sz="3200" baseline="0" dirty="0" err="1" smtClean="0"/>
                            <a:t>y+a</a:t>
                          </a:r>
                          <a:r>
                            <a:rPr lang="en-US" sz="3200" baseline="0" dirty="0" smtClean="0"/>
                            <a:t>=0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22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bn-IN" sz="32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bn-IN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ক্ষরেখার সমীকরণ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      y=0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       x=0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989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bn-IN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উপকেন্দ্রিক লম্বের দৈর্ঘ্য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2800" dirty="0" smtClean="0"/>
                            <a:t>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45557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উপকেন্দ্রিক লম্বের</a:t>
                          </a:r>
                          <a:r>
                            <a:rPr lang="bn-IN" sz="32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bn-IN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সমীকরণ</a:t>
                          </a:r>
                          <a:endParaRPr lang="en-US" sz="32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x=a  </a:t>
                          </a:r>
                          <a:r>
                            <a:rPr lang="en-US" sz="3200" dirty="0" smtClean="0">
                              <a:solidFill>
                                <a:srgbClr val="0070C0"/>
                              </a:solidFill>
                            </a:rPr>
                            <a:t>or</a:t>
                          </a:r>
                          <a:r>
                            <a:rPr lang="en-US" sz="3200" dirty="0" smtClean="0"/>
                            <a:t>   x-a=0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y=a  </a:t>
                          </a:r>
                          <a:r>
                            <a:rPr lang="en-US" sz="3200" dirty="0" smtClean="0">
                              <a:solidFill>
                                <a:srgbClr val="0070C0"/>
                              </a:solidFill>
                            </a:rPr>
                            <a:t>or</a:t>
                          </a:r>
                          <a:r>
                            <a:rPr lang="en-US" sz="3200" dirty="0" smtClean="0"/>
                            <a:t> 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y-a=0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062795"/>
                  </p:ext>
                </p:extLst>
              </p:nvPr>
            </p:nvGraphicFramePr>
            <p:xfrm>
              <a:off x="123069" y="1241945"/>
              <a:ext cx="8229360" cy="6339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97972"/>
                    <a:gridCol w="2873043"/>
                    <a:gridCol w="2458345"/>
                  </a:tblGrid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IN" sz="36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পরাবৃত্তের</a:t>
                          </a:r>
                          <a:endParaRPr lang="en-US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dirty="0" smtClean="0"/>
                            <a:t>Y</a:t>
                          </a:r>
                          <a:r>
                            <a:rPr lang="en-US" sz="3600" baseline="30000" dirty="0" smtClean="0"/>
                            <a:t>2</a:t>
                          </a:r>
                          <a:r>
                            <a:rPr lang="en-US" sz="3600" baseline="0" dirty="0" smtClean="0"/>
                            <a:t>=4ax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aseline="0" dirty="0" smtClean="0"/>
                            <a:t>x</a:t>
                          </a:r>
                          <a:r>
                            <a:rPr lang="en-US" sz="3200" baseline="30000" dirty="0" smtClean="0"/>
                            <a:t>2</a:t>
                          </a:r>
                          <a:r>
                            <a:rPr lang="en-US" sz="3200" baseline="0" dirty="0" smtClean="0"/>
                            <a:t>=4ay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bn-IN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শীর্ষবিন্দুর</a:t>
                          </a:r>
                          <a:r>
                            <a:rPr lang="bn-IN" sz="32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স্থানাংক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      (0,0)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      (0,0)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bn-IN" sz="32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উপকেন্দ্রের স্থানাংক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      (a,0)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        (0,a)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bn-IN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দিকাক্ষের</a:t>
                          </a:r>
                          <a:r>
                            <a:rPr lang="bn-IN" sz="32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সমীকরণ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</a:t>
                          </a:r>
                          <a:r>
                            <a:rPr lang="en-US" sz="3200" dirty="0" smtClean="0"/>
                            <a:t> </a:t>
                          </a:r>
                          <a:r>
                            <a:rPr lang="en-US" sz="3200" dirty="0" smtClean="0"/>
                            <a:t>x=-a  </a:t>
                          </a:r>
                          <a:r>
                            <a:rPr lang="en-US" sz="3200" dirty="0" smtClean="0">
                              <a:solidFill>
                                <a:srgbClr val="0070C0"/>
                              </a:solidFill>
                            </a:rPr>
                            <a:t>or</a:t>
                          </a:r>
                          <a:r>
                            <a:rPr lang="en-US" sz="3200" dirty="0" smtClean="0"/>
                            <a:t> </a:t>
                          </a:r>
                          <a:r>
                            <a:rPr lang="en-US" sz="3200" baseline="0" dirty="0" smtClean="0"/>
                            <a:t> </a:t>
                          </a:r>
                          <a:r>
                            <a:rPr lang="en-US" sz="3200" baseline="0" dirty="0" err="1" smtClean="0"/>
                            <a:t>x+a</a:t>
                          </a:r>
                          <a:r>
                            <a:rPr lang="en-US" sz="3200" baseline="0" dirty="0" smtClean="0"/>
                            <a:t>=0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y=-a  </a:t>
                          </a:r>
                          <a:r>
                            <a:rPr lang="en-US" sz="3200" dirty="0" smtClean="0">
                              <a:solidFill>
                                <a:srgbClr val="0070C0"/>
                              </a:solidFill>
                            </a:rPr>
                            <a:t>or</a:t>
                          </a:r>
                          <a:r>
                            <a:rPr lang="en-US" sz="3200" dirty="0" smtClean="0"/>
                            <a:t> </a:t>
                          </a:r>
                          <a:r>
                            <a:rPr lang="en-US" sz="3200" baseline="0" dirty="0" smtClean="0"/>
                            <a:t> </a:t>
                          </a:r>
                          <a:r>
                            <a:rPr lang="en-US" sz="3200" baseline="0" dirty="0" err="1" smtClean="0"/>
                            <a:t>y+a</a:t>
                          </a:r>
                          <a:r>
                            <a:rPr lang="en-US" sz="3200" baseline="0" dirty="0" smtClean="0"/>
                            <a:t>=0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bn-IN" sz="32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bn-IN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ক্ষরেখার সমীকরণ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      y=0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        x=0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bn-IN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উপকেন্দ্রিক লম্বের দৈর্ঘ্য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274" t="-349714" r="-86200" b="-146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4653" t="-349714" r="-495" b="-146857"/>
                          </a:stretch>
                        </a:blipFill>
                      </a:tcPr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উপকেন্দ্রিক লম্বের</a:t>
                          </a:r>
                          <a:r>
                            <a:rPr lang="bn-IN" sz="32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bn-IN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সমীকরণ</a:t>
                          </a:r>
                          <a:endParaRPr lang="en-US" sz="32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 </a:t>
                          </a:r>
                          <a:r>
                            <a:rPr lang="en-US" sz="3200" dirty="0" smtClean="0"/>
                            <a:t> </a:t>
                          </a:r>
                          <a:r>
                            <a:rPr lang="en-US" sz="3200" dirty="0" smtClean="0"/>
                            <a:t>x=a  </a:t>
                          </a:r>
                          <a:r>
                            <a:rPr lang="en-US" sz="3200" dirty="0" smtClean="0">
                              <a:solidFill>
                                <a:srgbClr val="0070C0"/>
                              </a:solidFill>
                            </a:rPr>
                            <a:t>or</a:t>
                          </a:r>
                          <a:r>
                            <a:rPr lang="en-US" sz="3200" dirty="0" smtClean="0"/>
                            <a:t>   x-a=0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y=a  </a:t>
                          </a:r>
                          <a:r>
                            <a:rPr lang="en-US" sz="3200" dirty="0" smtClean="0">
                              <a:solidFill>
                                <a:srgbClr val="0070C0"/>
                              </a:solidFill>
                            </a:rPr>
                            <a:t>or</a:t>
                          </a:r>
                          <a:r>
                            <a:rPr lang="en-US" sz="3200" dirty="0" smtClean="0"/>
                            <a:t> </a:t>
                          </a:r>
                          <a:endParaRPr lang="en-US" sz="3200" dirty="0" smtClean="0"/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3200" dirty="0" smtClean="0"/>
                            <a:t> </a:t>
                          </a:r>
                          <a:r>
                            <a:rPr lang="en-US" sz="3200" dirty="0" smtClean="0"/>
                            <a:t>y-a=0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0573" y="707886"/>
            <a:ext cx="3621427" cy="4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075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1186" y="-16413"/>
            <a:ext cx="275896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Ex-6.1</a:t>
            </a:r>
            <a:endParaRPr lang="en-US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2494" y="856929"/>
            <a:ext cx="6008414" cy="50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908" y="850690"/>
            <a:ext cx="4148957" cy="52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1524000"/>
            <a:ext cx="838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1" y="4495800"/>
            <a:ext cx="784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1" y="481358"/>
            <a:ext cx="809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1(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3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1(iv)</a:t>
            </a:r>
            <a:endParaRPr lang="en-US" sz="4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38100"/>
            <a:ext cx="7696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6600"/>
            <a:ext cx="601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11300"/>
            <a:ext cx="85792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203700"/>
            <a:ext cx="76295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5953125"/>
            <a:ext cx="9004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483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174" y="150126"/>
            <a:ext cx="163692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(vii)</a:t>
            </a:r>
            <a:endParaRPr lang="en-US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077" y="164406"/>
            <a:ext cx="8434314" cy="180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66596"/>
            <a:ext cx="6264322" cy="180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4709" y="2166596"/>
            <a:ext cx="5293435" cy="145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963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3516889"/>
              </p:ext>
            </p:extLst>
          </p:nvPr>
        </p:nvGraphicFramePr>
        <p:xfrm>
          <a:off x="114300" y="185738"/>
          <a:ext cx="10058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0344150" y="2814638"/>
            <a:ext cx="1847850" cy="12144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</a:p>
          <a:p>
            <a:pPr algn="ctr"/>
            <a:r>
              <a:rPr lang="en-US" dirty="0" smtClean="0"/>
              <a:t>07 minutes</a:t>
            </a: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 rot="5228322">
            <a:off x="5115526" y="-3169473"/>
            <a:ext cx="2169965" cy="996022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 rot="5400000">
            <a:off x="7741620" y="-1100819"/>
            <a:ext cx="2169965" cy="4780583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0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588BF-C08B-49FD-A8A1-15005CA0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5BE588BF-C08B-49FD-A8A1-15005CA0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5BE588BF-C08B-49FD-A8A1-15005CA0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5BE588BF-C08B-49FD-A8A1-15005CA0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5BE588BF-C08B-49FD-A8A1-15005CA0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2DFC93-BB7F-496D-9E90-44EB9E296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472DFC93-BB7F-496D-9E90-44EB9E296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472DFC93-BB7F-496D-9E90-44EB9E296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472DFC93-BB7F-496D-9E90-44EB9E296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472DFC93-BB7F-496D-9E90-44EB9E296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CF578-2897-4E0C-ABEA-4B1A9E986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67CCF578-2897-4E0C-ABEA-4B1A9E986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67CCF578-2897-4E0C-ABEA-4B1A9E986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67CCF578-2897-4E0C-ABEA-4B1A9E986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67CCF578-2897-4E0C-ABEA-4B1A9E986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6F34CC-7B27-4664-A5CD-709882E5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9B6F34CC-7B27-4664-A5CD-709882E5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9B6F34CC-7B27-4664-A5CD-709882E5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9B6F34CC-7B27-4664-A5CD-709882E5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9B6F34CC-7B27-4664-A5CD-709882E5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5400000">
            <a:off x="1323831" y="-1173706"/>
            <a:ext cx="5076970" cy="742438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614435" y="4493838"/>
            <a:ext cx="6107235" cy="228310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=ax</a:t>
            </a:r>
            <a:r>
              <a:rPr lang="en-US" sz="3200" baseline="30000" dirty="0" smtClean="0">
                <a:cs typeface="NikoshBAN" panose="02000000000000000000" pitchFamily="2" charset="0"/>
              </a:rPr>
              <a:t>2</a:t>
            </a:r>
            <a:r>
              <a:rPr lang="en-US" sz="3200" dirty="0" smtClean="0">
                <a:cs typeface="NikoshBAN" panose="02000000000000000000" pitchFamily="2" charset="0"/>
              </a:rPr>
              <a:t>+bx+c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পরাবৃত্তটির শীর্ষ </a:t>
            </a:r>
          </a:p>
          <a:p>
            <a:pPr algn="ctr"/>
            <a:r>
              <a:rPr lang="en-US" sz="3200" dirty="0" smtClean="0">
                <a:cs typeface="NikoshBAN" panose="02000000000000000000" pitchFamily="2" charset="0"/>
              </a:rPr>
              <a:t>(-2,3)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অবস্থিত এবং এটি      </a:t>
            </a:r>
            <a:r>
              <a:rPr lang="en-US" sz="3200" dirty="0" smtClean="0">
                <a:cs typeface="NikoshBAN" panose="02000000000000000000" pitchFamily="2" charset="0"/>
              </a:rPr>
              <a:t>(0,5)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 দিয়ে অতিক্রম করে। </a:t>
            </a:r>
          </a:p>
          <a:p>
            <a:pPr algn="ctr"/>
            <a:r>
              <a:rPr lang="en-US" sz="3200" dirty="0" smtClean="0">
                <a:cs typeface="NikoshBAN" panose="02000000000000000000" pitchFamily="2" charset="0"/>
              </a:rPr>
              <a:t>a,</a:t>
            </a:r>
            <a:r>
              <a:rPr lang="bn-IN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smtClean="0">
                <a:cs typeface="NikoshBAN" panose="02000000000000000000" pitchFamily="2" charset="0"/>
              </a:rPr>
              <a:t>b,</a:t>
            </a:r>
            <a:r>
              <a:rPr lang="bn-IN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smtClean="0">
                <a:cs typeface="NikoshBAN" panose="02000000000000000000" pitchFamily="2" charset="0"/>
              </a:rPr>
              <a:t>c </a:t>
            </a:r>
            <a:r>
              <a:rPr lang="bn-IN" sz="3200" dirty="0" smtClean="0">
                <a:cs typeface="NikoshBAN" panose="02000000000000000000" pitchFamily="2" charset="0"/>
              </a:rPr>
              <a:t> এর মান নির্ণয়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 rot="8144673">
            <a:off x="8195036" y="3269548"/>
            <a:ext cx="2578740" cy="899240"/>
          </a:xfrm>
          <a:prstGeom prst="strip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701213" y="1025714"/>
            <a:ext cx="2490787" cy="18288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</a:p>
          <a:p>
            <a:pPr algn="ctr"/>
            <a:r>
              <a:rPr lang="en-US" dirty="0" smtClean="0"/>
              <a:t>10 minutes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4916" y="75686"/>
            <a:ext cx="3958135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5970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5473673"/>
              </p:ext>
            </p:extLst>
          </p:nvPr>
        </p:nvGraphicFramePr>
        <p:xfrm>
          <a:off x="0" y="-480484"/>
          <a:ext cx="12192000" cy="659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470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1159C8-846A-4572-861B-E512D1F9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graphicEl>
                                              <a:dgm id="{5F1159C8-846A-4572-861B-E512D1F9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graphicEl>
                                              <a:dgm id="{5F1159C8-846A-4572-861B-E512D1F9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graphicEl>
                                              <a:dgm id="{5F1159C8-846A-4572-861B-E512D1F9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>
                                            <p:graphicEl>
                                              <a:dgm id="{5F1159C8-846A-4572-861B-E512D1F92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18216E-5AB2-4326-BA88-6E2CCF0BB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graphicEl>
                                              <a:dgm id="{B018216E-5AB2-4326-BA88-6E2CCF0BB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graphicEl>
                                              <a:dgm id="{B018216E-5AB2-4326-BA88-6E2CCF0BB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graphicEl>
                                              <a:dgm id="{B018216E-5AB2-4326-BA88-6E2CCF0BB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>
                                            <p:graphicEl>
                                              <a:dgm id="{B018216E-5AB2-4326-BA88-6E2CCF0BB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604700-9235-4112-B0A9-7ACC89DB0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graphicEl>
                                              <a:dgm id="{0B604700-9235-4112-B0A9-7ACC89DB0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graphicEl>
                                              <a:dgm id="{0B604700-9235-4112-B0A9-7ACC89DB0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graphicEl>
                                              <a:dgm id="{0B604700-9235-4112-B0A9-7ACC89DB0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">
                                            <p:graphicEl>
                                              <a:dgm id="{0B604700-9235-4112-B0A9-7ACC89DB0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206352-CB08-4799-8880-CE360A9A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graphicEl>
                                              <a:dgm id="{08206352-CB08-4799-8880-CE360A9A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graphicEl>
                                              <a:dgm id="{08206352-CB08-4799-8880-CE360A9A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>
                                            <p:graphicEl>
                                              <a:dgm id="{08206352-CB08-4799-8880-CE360A9A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>
                                            <p:graphicEl>
                                              <a:dgm id="{08206352-CB08-4799-8880-CE360A9AD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7ED0AF-D205-418B-9930-DE282BBC8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>
                                            <p:graphicEl>
                                              <a:dgm id="{6B7ED0AF-D205-418B-9930-DE282BBC8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graphicEl>
                                              <a:dgm id="{6B7ED0AF-D205-418B-9930-DE282BBC8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>
                                            <p:graphicEl>
                                              <a:dgm id="{6B7ED0AF-D205-418B-9930-DE282BBC8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">
                                            <p:graphicEl>
                                              <a:dgm id="{6B7ED0AF-D205-418B-9930-DE282BBC8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B8791B-67B1-47FA-A20C-00CB24FD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>
                                            <p:graphicEl>
                                              <a:dgm id="{88B8791B-67B1-47FA-A20C-00CB24FD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>
                                            <p:graphicEl>
                                              <a:dgm id="{88B8791B-67B1-47FA-A20C-00CB24FD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graphicEl>
                                              <a:dgm id="{88B8791B-67B1-47FA-A20C-00CB24FD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">
                                            <p:graphicEl>
                                              <a:dgm id="{88B8791B-67B1-47FA-A20C-00CB24FD2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760725" y="258870"/>
            <a:ext cx="8243886" cy="341555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rgbClr val="C00000"/>
                </a:solidFill>
              </a:rPr>
              <a:t>বাড়ীর কাজ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48" y="485775"/>
            <a:ext cx="4607158" cy="2961744"/>
          </a:xfrm>
          <a:prstGeom prst="rect">
            <a:avLst/>
          </a:prstGeom>
        </p:spPr>
      </p:pic>
      <p:sp>
        <p:nvSpPr>
          <p:cNvPr id="2" name="Wave 1"/>
          <p:cNvSpPr/>
          <p:nvPr/>
        </p:nvSpPr>
        <p:spPr>
          <a:xfrm>
            <a:off x="228600" y="3901329"/>
            <a:ext cx="11644313" cy="3099546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070C0"/>
                </a:solidFill>
                <a:cs typeface="NikoshBAN" panose="02000000000000000000" pitchFamily="2" charset="0"/>
              </a:rPr>
              <a:t>(-8,-2) 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উপকেন্দ্র এবং </a:t>
            </a:r>
            <a:r>
              <a:rPr lang="en-US" sz="4000" dirty="0" smtClean="0">
                <a:solidFill>
                  <a:srgbClr val="0070C0"/>
                </a:solidFill>
                <a:cs typeface="NikoshBAN" panose="02000000000000000000" pitchFamily="2" charset="0"/>
              </a:rPr>
              <a:t> 2x-y-9=0 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দিকাক্ষবিশিষ্ট পরাবৃত্তের সমীকরণ নির্ণয় কর।এর অক্ষের সমীকরণও নির্ণয় কর?</a:t>
            </a:r>
            <a:endParaRPr lang="bn-IN" sz="4000" dirty="0" smtClean="0">
              <a:solidFill>
                <a:srgbClr val="0070C0"/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47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7792" y="1027897"/>
            <a:ext cx="10461171" cy="1846659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r>
              <a:rPr lang="bn-IN" sz="9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পাঠ্যসূচীর আজকের বিষয়ঃ</a:t>
            </a:r>
            <a:endParaRPr lang="en-US" sz="9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4735" y="2406306"/>
            <a:ext cx="10882859" cy="1862048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</a:bodyPr>
          <a:lstStyle/>
          <a:p>
            <a:r>
              <a:rPr lang="bn-IN" sz="115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</a:t>
            </a:r>
            <a:r>
              <a:rPr lang="bn-IN" sz="96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cs typeface="NikoshBAN" panose="02000000000000000000" pitchFamily="2" charset="0"/>
              </a:rPr>
              <a:t>CONIC)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6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922" y="723331"/>
            <a:ext cx="10467833" cy="534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758871">
            <a:off x="203706" y="2105560"/>
            <a:ext cx="116162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00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1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477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307024" y="1568625"/>
            <a:ext cx="2975212" cy="2184509"/>
            <a:chOff x="3071299" y="1800637"/>
            <a:chExt cx="2975212" cy="2184509"/>
          </a:xfrm>
        </p:grpSpPr>
        <p:grpSp>
          <p:nvGrpSpPr>
            <p:cNvPr id="18" name="Group 17"/>
            <p:cNvGrpSpPr/>
            <p:nvPr/>
          </p:nvGrpSpPr>
          <p:grpSpPr>
            <a:xfrm>
              <a:off x="3071299" y="1800637"/>
              <a:ext cx="2975212" cy="2184509"/>
              <a:chOff x="3589914" y="2251013"/>
              <a:chExt cx="2975212" cy="2184509"/>
            </a:xfrm>
          </p:grpSpPr>
          <p:grpSp>
            <p:nvGrpSpPr>
              <p:cNvPr id="5" name="Group 4"/>
              <p:cNvGrpSpPr/>
              <p:nvPr/>
            </p:nvGrpSpPr>
            <p:grpSpPr>
              <a:xfrm rot="19214070">
                <a:off x="3589914" y="3153196"/>
                <a:ext cx="2975212" cy="93612"/>
                <a:chOff x="3589361" y="3457347"/>
                <a:chExt cx="2975212" cy="93612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>
                  <a:off x="3589361" y="3507475"/>
                  <a:ext cx="297521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Right Arrow 3"/>
                <p:cNvSpPr/>
                <p:nvPr/>
              </p:nvSpPr>
              <p:spPr>
                <a:xfrm>
                  <a:off x="5153461" y="3457347"/>
                  <a:ext cx="343148" cy="93612"/>
                </a:xfrm>
                <a:prstGeom prst="rightArrow">
                  <a:avLst/>
                </a:prstGeom>
                <a:solidFill>
                  <a:schemeClr val="tx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 rot="20164891">
                <a:off x="3936424" y="3000113"/>
                <a:ext cx="2484164" cy="1110347"/>
                <a:chOff x="3707783" y="2948391"/>
                <a:chExt cx="2484164" cy="1110347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rot="1435109" flipV="1">
                  <a:off x="3707783" y="2948391"/>
                  <a:ext cx="2484164" cy="11103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Right Arrow 7"/>
                <p:cNvSpPr/>
                <p:nvPr/>
              </p:nvSpPr>
              <p:spPr>
                <a:xfrm>
                  <a:off x="5073933" y="3467990"/>
                  <a:ext cx="210715" cy="83200"/>
                </a:xfrm>
                <a:prstGeom prst="rightArrow">
                  <a:avLst/>
                </a:prstGeom>
                <a:solidFill>
                  <a:schemeClr val="tx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rot="20868996">
                <a:off x="3928026" y="3548521"/>
                <a:ext cx="2622900" cy="577664"/>
                <a:chOff x="3620779" y="3213087"/>
                <a:chExt cx="2622900" cy="5776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731004" flipV="1">
                  <a:off x="3620779" y="3213087"/>
                  <a:ext cx="2622900" cy="57766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ight Arrow 10"/>
                <p:cNvSpPr/>
                <p:nvPr/>
              </p:nvSpPr>
              <p:spPr>
                <a:xfrm>
                  <a:off x="5120241" y="3466296"/>
                  <a:ext cx="181055" cy="67708"/>
                </a:xfrm>
                <a:prstGeom prst="rightArrow">
                  <a:avLst/>
                </a:prstGeom>
                <a:solidFill>
                  <a:schemeClr val="tx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12" name="Right Arrow 11"/>
              <p:cNvSpPr/>
              <p:nvPr/>
            </p:nvSpPr>
            <p:spPr>
              <a:xfrm rot="20164891">
                <a:off x="5098339" y="3533523"/>
                <a:ext cx="194060" cy="45719"/>
              </a:xfrm>
              <a:prstGeom prst="rightArrow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3936168" y="4119060"/>
                <a:ext cx="2454654" cy="7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5961884" y="2251013"/>
                <a:ext cx="12092" cy="21845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5458995" y="2605873"/>
              <a:ext cx="4132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8761" y="1866480"/>
              <a:ext cx="4132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90957" y="3142789"/>
              <a:ext cx="4132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66015" y="3570655"/>
              <a:ext cx="4132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65408" y="3629525"/>
              <a:ext cx="4132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O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20974956">
              <a:off x="4822063" y="3338254"/>
              <a:ext cx="6277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4p</a:t>
              </a:r>
              <a:endParaRPr lang="en-US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9965159">
              <a:off x="4759939" y="2533367"/>
              <a:ext cx="7309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5p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9357608">
              <a:off x="4267648" y="2221561"/>
              <a:ext cx="7129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3p</a:t>
              </a:r>
              <a:endParaRPr lang="en-US" sz="11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87243" y="2317725"/>
            <a:ext cx="3116315" cy="1474742"/>
            <a:chOff x="6631006" y="1765273"/>
            <a:chExt cx="4075303" cy="2282719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6902347" y="2813758"/>
              <a:ext cx="2975212" cy="249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9877559" y="2826228"/>
              <a:ext cx="13649" cy="592836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6902347" y="1992573"/>
              <a:ext cx="27296" cy="833655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929643" y="3041582"/>
              <a:ext cx="1313605" cy="1005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990455" y="3025407"/>
              <a:ext cx="900753" cy="16175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631006" y="2672621"/>
              <a:ext cx="450376" cy="47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/>
                <a:t>A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870374" y="2577090"/>
              <a:ext cx="450376" cy="47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/>
                <a:t>B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10535" y="2872898"/>
              <a:ext cx="818866" cy="80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/>
                <a:t>15 cm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870374" y="3194090"/>
              <a:ext cx="835935" cy="47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/>
                <a:t>1</a:t>
              </a:r>
              <a:r>
                <a:rPr lang="bn-BD" sz="1400" dirty="0"/>
                <a:t>0</a:t>
              </a:r>
              <a:r>
                <a:rPr lang="bn-BD" sz="1400" dirty="0" smtClean="0"/>
                <a:t> N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83490" y="2158319"/>
              <a:ext cx="835935" cy="47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/>
                <a:t>20 N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29643" y="1765273"/>
              <a:ext cx="835935" cy="47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/>
                <a:t>25 N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867441" y="3571591"/>
              <a:ext cx="835935" cy="47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/>
                <a:t>15 N</a:t>
              </a:r>
              <a:endParaRPr lang="en-US" sz="14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066126" y="4599296"/>
            <a:ext cx="138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দৃশ্যকল্প-১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031" y="176464"/>
            <a:ext cx="6705600" cy="113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700214" y="2043113"/>
            <a:ext cx="9399494" cy="3943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9600" dirty="0" smtClean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আশরাফ আলী</a:t>
            </a:r>
            <a:endParaRPr lang="en-US" sz="9600" dirty="0" smtClean="0">
              <a:solidFill>
                <a:srgbClr val="66FF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 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গনিত বিভাগ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আলহাজ আব্দুল মান্নান ডিগ্রি 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গোহাইলবাড়ী, আশুলিয়া, সাভার, ঢাকা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4870" y="1060133"/>
            <a:ext cx="88121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শ্রেণী-দ্বাদশ বিজ্ঞান</a:t>
            </a:r>
          </a:p>
          <a:p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উচ্চতর গণিত ২য় পত্র</a:t>
            </a:r>
          </a:p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কোড-২৬৬</a:t>
            </a:r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 </a:t>
            </a:r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০২/০৭/২০২০ ইং</a:t>
            </a:r>
            <a:endParaRPr lang="bn-BD" sz="7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রোজ-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1672" y="2251881"/>
            <a:ext cx="2142698" cy="159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37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675"/>
                            </p:stCondLst>
                            <p:childTnLst>
                              <p:par>
                                <p:cTn id="30" presetID="56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675"/>
                            </p:stCondLst>
                            <p:childTnLst>
                              <p:par>
                                <p:cTn id="37" presetID="56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8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9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275"/>
                            </p:stCondLst>
                            <p:childTnLst>
                              <p:par>
                                <p:cTn id="44" presetID="56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5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6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875"/>
                            </p:stCondLst>
                            <p:childTnLst>
                              <p:par>
                                <p:cTn id="51" presetID="56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2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3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675"/>
                            </p:stCondLst>
                            <p:childTnLst>
                              <p:par>
                                <p:cTn id="5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575"/>
                            </p:stCondLst>
                            <p:childTnLst>
                              <p:par>
                                <p:cTn id="6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4075"/>
                            </p:stCondLst>
                            <p:childTnLst>
                              <p:par>
                                <p:cTn id="7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075"/>
                            </p:stCondLst>
                            <p:childTnLst>
                              <p:par>
                                <p:cTn id="7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80663304"/>
              </p:ext>
            </p:extLst>
          </p:nvPr>
        </p:nvGraphicFramePr>
        <p:xfrm>
          <a:off x="1257300" y="1"/>
          <a:ext cx="10934700" cy="634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4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8C863-95BE-44E5-BBD2-C35C61EB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8C863-95BE-44E5-BBD2-C35C61EB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8C863-95BE-44E5-BBD2-C35C61EB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8C863-95BE-44E5-BBD2-C35C61EB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2E38C863-95BE-44E5-BBD2-C35C61EB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8C863-95BE-44E5-BBD2-C35C61EB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8C863-95BE-44E5-BBD2-C35C61EB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8C863-95BE-44E5-BBD2-C35C61EB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8C863-95BE-44E5-BBD2-C35C61EB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3DD35A-45F8-4E5B-95E6-00E444D4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3DD35A-45F8-4E5B-95E6-00E444D4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3DD35A-45F8-4E5B-95E6-00E444D4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3DD35A-45F8-4E5B-95E6-00E444D4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843DD35A-45F8-4E5B-95E6-00E444D4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3DD35A-45F8-4E5B-95E6-00E444D4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3DD35A-45F8-4E5B-95E6-00E444D4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3DD35A-45F8-4E5B-95E6-00E444D4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3DD35A-45F8-4E5B-95E6-00E444D46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961C6-5086-47C1-AC6F-949D04B9B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961C6-5086-47C1-AC6F-949D04B9B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961C6-5086-47C1-AC6F-949D04B9B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961C6-5086-47C1-AC6F-949D04B9B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5BE961C6-5086-47C1-AC6F-949D04B9B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961C6-5086-47C1-AC6F-949D04B9B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961C6-5086-47C1-AC6F-949D04B9B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961C6-5086-47C1-AC6F-949D04B9B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961C6-5086-47C1-AC6F-949D04B9B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CE64C-3780-4756-9627-7FB136895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CE64C-3780-4756-9627-7FB136895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CE64C-3780-4756-9627-7FB136895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CE64C-3780-4756-9627-7FB136895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91ACE64C-3780-4756-9627-7FB136895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CE64C-3780-4756-9627-7FB136895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CE64C-3780-4756-9627-7FB136895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CE64C-3780-4756-9627-7FB136895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ACE64C-3780-4756-9627-7FB136895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24D4B0-BA23-42ED-9713-C2350971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24D4B0-BA23-42ED-9713-C2350971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24D4B0-BA23-42ED-9713-C2350971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24D4B0-BA23-42ED-9713-C2350971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0524D4B0-BA23-42ED-9713-C2350971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24D4B0-BA23-42ED-9713-C2350971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24D4B0-BA23-42ED-9713-C2350971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24D4B0-BA23-42ED-9713-C2350971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24D4B0-BA23-42ED-9713-C2350971E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0845995"/>
              </p:ext>
            </p:extLst>
          </p:nvPr>
        </p:nvGraphicFramePr>
        <p:xfrm>
          <a:off x="0" y="100013"/>
          <a:ext cx="12192000" cy="658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29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4545C-58E5-4501-9EDF-F47B08EFA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2A44545C-58E5-4501-9EDF-F47B08EFA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A44545C-58E5-4501-9EDF-F47B08EFA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2A44545C-58E5-4501-9EDF-F47B08EFA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8ED7C-22A4-43F8-A0BE-A21C5C7B1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C6C8ED7C-22A4-43F8-A0BE-A21C5C7B1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C6C8ED7C-22A4-43F8-A0BE-A21C5C7B1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6C8ED7C-22A4-43F8-A0BE-A21C5C7B1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7C1C2-6210-44D2-8CE7-E17AC2B4D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5B87C1C2-6210-44D2-8CE7-E17AC2B4D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5B87C1C2-6210-44D2-8CE7-E17AC2B4D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5B87C1C2-6210-44D2-8CE7-E17AC2B4D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FEA4BA-0280-4348-9113-69D16EAE3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4EFEA4BA-0280-4348-9113-69D16EAE3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EFEA4BA-0280-4348-9113-69D16EAE3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4EFEA4BA-0280-4348-9113-69D16EAE3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354FE5-84C0-439C-829F-1E6A1F16C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64354FE5-84C0-439C-829F-1E6A1F16C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64354FE5-84C0-439C-829F-1E6A1F16C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64354FE5-84C0-439C-829F-1E6A1F16C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C5ADD3-B59E-41DB-BB84-CC7A88C46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40C5ADD3-B59E-41DB-BB84-CC7A88C46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0C5ADD3-B59E-41DB-BB84-CC7A88C46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40C5ADD3-B59E-41DB-BB84-CC7A88C46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209C38-87AA-410E-90F8-242736779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A8209C38-87AA-410E-90F8-242736779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A8209C38-87AA-410E-90F8-242736779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A8209C38-87AA-410E-90F8-242736779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5338" y="313899"/>
            <a:ext cx="5472752" cy="259307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IN" sz="54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লক্ষ্য কর</a:t>
            </a:r>
            <a:endParaRPr lang="en-US" sz="5400" b="1" dirty="0">
              <a:ln w="9525">
                <a:solidFill>
                  <a:srgbClr val="00B0F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20872" y="2429301"/>
            <a:ext cx="95534" cy="402609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616654" y="2204111"/>
            <a:ext cx="7096837" cy="4612943"/>
          </a:xfrm>
          <a:prstGeom prst="ellipse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758149" y="2906973"/>
            <a:ext cx="136479" cy="136477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025105" y="2693157"/>
            <a:ext cx="95534" cy="402609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9758148" y="2893325"/>
            <a:ext cx="136479" cy="136477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677986" y="134506"/>
            <a:ext cx="247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চলমান বিন্দু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686" y="4648050"/>
            <a:ext cx="247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সরলরেখা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0375" y="520399"/>
            <a:ext cx="247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বিন্দু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Arrow Connector 37"/>
          <p:cNvCxnSpPr>
            <a:endCxn id="10" idx="7"/>
          </p:cNvCxnSpPr>
          <p:nvPr/>
        </p:nvCxnSpPr>
        <p:spPr>
          <a:xfrm flipH="1">
            <a:off x="9874641" y="468195"/>
            <a:ext cx="563165" cy="245876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265875" y="2806321"/>
            <a:ext cx="6489998" cy="11430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379563" y="811894"/>
            <a:ext cx="3176028" cy="373914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258832" y="4963994"/>
            <a:ext cx="1026624" cy="13712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809440" y="3111689"/>
            <a:ext cx="5085187" cy="1594513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-9339" y="2539839"/>
            <a:ext cx="309804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নির্দিষ্ট বিন্দু থেকে </a:t>
            </a: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</a:t>
            </a:r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দূরত্ব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48206" y="3723007"/>
            <a:ext cx="313255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নির্দিষ্ট সরলরেখা থেকে </a:t>
            </a:r>
            <a:r>
              <a:rPr lang="bn-IN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IN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দূরত্ব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PM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285457" y="4551040"/>
            <a:ext cx="7759230" cy="10284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672083" y="2988862"/>
            <a:ext cx="5071128" cy="16104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25" idx="2"/>
          </p:cNvCxnSpPr>
          <p:nvPr/>
        </p:nvCxnSpPr>
        <p:spPr>
          <a:xfrm flipV="1">
            <a:off x="3244754" y="2961564"/>
            <a:ext cx="6513394" cy="822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586358" y="4517789"/>
            <a:ext cx="171450" cy="2387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859703" y="4441612"/>
            <a:ext cx="171450" cy="2387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6523" y="4706202"/>
            <a:ext cx="72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43211" y="4626590"/>
            <a:ext cx="72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S’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36056" y="2625661"/>
            <a:ext cx="123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P(</a:t>
            </a:r>
            <a:r>
              <a:rPr lang="en-US" sz="2800" dirty="0" err="1" smtClean="0"/>
              <a:t>x,y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58854" y="2786833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32424" y="2583807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M’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768918" y="4465742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Z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130412" y="4299370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Z’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10614707" y="4610635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A’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278257" y="4648050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" y="5468885"/>
                <a:ext cx="3211098" cy="1363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PM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ধ্রূবসংখ্যা</m:t>
                    </m:r>
                    <m:r>
                      <a:rPr lang="bn-IN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</m:oMath>
                </a14:m>
                <a:endParaRPr lang="bn-IN" sz="2400" b="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ঐ বিন্দুর চলার পথকেই কণিক বলে।</a:t>
                </a:r>
                <a:endParaRPr lang="en-US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468885"/>
                <a:ext cx="3211098" cy="1363194"/>
              </a:xfrm>
              <a:prstGeom prst="rect">
                <a:avLst/>
              </a:prstGeom>
              <a:blipFill rotWithShape="0">
                <a:blip r:embed="rId3"/>
                <a:stretch>
                  <a:fillRect l="-2846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 flipV="1">
            <a:off x="7051870" y="2204111"/>
            <a:ext cx="36001" cy="463391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43318" y="4667130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143061" y="2692239"/>
            <a:ext cx="2766197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বিন্দুর নাম 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ফোকাস/উপকেন্দ্র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873" y="3550362"/>
            <a:ext cx="3132552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সরলরেখার</a:t>
            </a:r>
          </a:p>
          <a:p>
            <a:r>
              <a:rPr lang="bn-IN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দিকাক্ষ/নিয়ামক</a:t>
            </a:r>
          </a:p>
          <a:p>
            <a:r>
              <a:rPr lang="bn-IN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2083" y="1271588"/>
            <a:ext cx="201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082412" y="1651063"/>
            <a:ext cx="2007679" cy="29240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1"/>
          </p:cNvCxnSpPr>
          <p:nvPr/>
        </p:nvCxnSpPr>
        <p:spPr>
          <a:xfrm>
            <a:off x="4655962" y="2879661"/>
            <a:ext cx="16121" cy="3378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511518" y="6219839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L’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4432439" y="2356511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4685183" y="1786845"/>
            <a:ext cx="925036" cy="165653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24483" y="1423988"/>
            <a:ext cx="231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উপকেন্দ্রিক লম্ব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634217" y="842132"/>
            <a:ext cx="247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AA’=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বৃহদাক্ষ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9703622" y="1853713"/>
            <a:ext cx="2470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B’=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ক্ষুদ্রাক্ষ</a:t>
            </a:r>
            <a:endParaRPr lang="en-US" sz="3200" dirty="0"/>
          </a:p>
          <a:p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0330" y="1651063"/>
            <a:ext cx="51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13114" y="6265891"/>
            <a:ext cx="71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dirty="0"/>
              <a:t>’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501188" y="1140831"/>
            <a:ext cx="1411920" cy="3458461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Arrow 17"/>
          <p:cNvSpPr/>
          <p:nvPr/>
        </p:nvSpPr>
        <p:spPr>
          <a:xfrm rot="21158306">
            <a:off x="7093577" y="2252418"/>
            <a:ext cx="2625082" cy="256596"/>
          </a:xfrm>
          <a:prstGeom prst="left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6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67 -0.11064 C -0.05703 -0.11064 0.07279 0.03959 0.07279 0.22524 C 0.07279 0.41088 -0.05703 0.56204 -0.21667 0.56204 C -0.37656 0.56204 -0.50612 0.41088 -0.50612 0.22524 C -0.50612 0.03959 -0.37656 -0.11064 -0.21667 -0.11064 Z " pathEditMode="relative" rAng="0" ptsTypes="AAAAA">
                                      <p:cBhvr>
                                        <p:cTn id="6" dur="7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4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1" dur="1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2" dur="1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3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4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8" dur="2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2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52" dur="4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4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2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9" fill="hold">
                      <p:stCondLst>
                        <p:cond delay="0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2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2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1" fill="hold">
                      <p:stCondLst>
                        <p:cond delay="0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2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2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2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9" fill="hold">
                      <p:stCondLst>
                        <p:cond delay="0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5" grpId="0" animBg="1"/>
      <p:bldP spid="54" grpId="0" animBg="1"/>
      <p:bldP spid="54" grpId="1" animBg="1"/>
      <p:bldP spid="55" grpId="0" animBg="1"/>
      <p:bldP spid="55" grpId="1" animBg="1"/>
      <p:bldP spid="3" grpId="0" animBg="1"/>
      <p:bldP spid="23" grpId="0" animBg="1"/>
      <p:bldP spid="5" grpId="0"/>
      <p:bldP spid="26" grpId="0"/>
      <p:bldP spid="8" grpId="1"/>
      <p:bldP spid="28" grpId="0"/>
      <p:bldP spid="29" grpId="0"/>
      <p:bldP spid="30" grpId="0"/>
      <p:bldP spid="31" grpId="0"/>
      <p:bldP spid="32" grpId="0"/>
      <p:bldP spid="19" grpId="0"/>
      <p:bldP spid="45" grpId="0"/>
      <p:bldP spid="47" grpId="0" animBg="1"/>
      <p:bldP spid="47" grpId="1" animBg="1"/>
      <p:bldP spid="47" grpId="2" animBg="1"/>
      <p:bldP spid="48" grpId="0" animBg="1"/>
      <p:bldP spid="24" grpId="0"/>
      <p:bldP spid="24" grpId="1"/>
      <p:bldP spid="58" grpId="0"/>
      <p:bldP spid="59" grpId="0"/>
      <p:bldP spid="49" grpId="0"/>
      <p:bldP spid="50" grpId="0"/>
      <p:bldP spid="53" grpId="0"/>
      <p:bldP spid="2" grpId="0"/>
      <p:bldP spid="11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3729038" y="242887"/>
            <a:ext cx="5900737" cy="1671638"/>
          </a:xfrm>
          <a:prstGeom prst="rect">
            <a:avLst/>
          </a:prstGeom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r>
              <a:rPr lang="bn-IN" sz="9600" u="db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উৎকেন্দ্রিকতা </a:t>
            </a:r>
            <a:r>
              <a:rPr lang="bn-IN" sz="4800" u="db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u="db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>
                  <a:solidFill>
                    <a:srgbClr val="00B050"/>
                  </a:solidFill>
                </a:uFill>
              </a:rPr>
              <a:t>Eccentricity</a:t>
            </a:r>
            <a:r>
              <a:rPr lang="bn-IN" sz="4800" u="db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>
                  <a:solidFill>
                    <a:srgbClr val="00B050"/>
                  </a:solidFill>
                </a:uFill>
              </a:rPr>
              <a:t>)</a:t>
            </a:r>
            <a:endParaRPr lang="en-US" sz="4800" u="db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>
                <a:solidFill>
                  <a:srgbClr val="00B050"/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623849688"/>
                  </p:ext>
                </p:extLst>
              </p:nvPr>
            </p:nvGraphicFramePr>
            <p:xfrm>
              <a:off x="0" y="1501254"/>
              <a:ext cx="9315236" cy="47289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623849688"/>
                  </p:ext>
                </p:extLst>
              </p:nvPr>
            </p:nvGraphicFramePr>
            <p:xfrm>
              <a:off x="0" y="1501254"/>
              <a:ext cx="9315236" cy="47289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10017457" y="1146412"/>
            <a:ext cx="1992573" cy="35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18817" y="420308"/>
            <a:ext cx="3118257" cy="39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964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0DB8D4-BD33-49BA-AEBB-13A00617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0DB8D4-BD33-49BA-AEBB-13A00617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0DB8D4-BD33-49BA-AEBB-13A00617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0DB8D4-BD33-49BA-AEBB-13A00617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560DB8D4-BD33-49BA-AEBB-13A00617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0DB8D4-BD33-49BA-AEBB-13A00617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0DB8D4-BD33-49BA-AEBB-13A00617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0DB8D4-BD33-49BA-AEBB-13A00617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0DB8D4-BD33-49BA-AEBB-13A00617D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FC935-D97A-4CB8-A73C-B171C4FF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FC935-D97A-4CB8-A73C-B171C4FF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FC935-D97A-4CB8-A73C-B171C4FF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FC935-D97A-4CB8-A73C-B171C4FF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graphicEl>
                                              <a:dgm id="{376FC935-D97A-4CB8-A73C-B171C4FF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FC935-D97A-4CB8-A73C-B171C4FF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FC935-D97A-4CB8-A73C-B171C4FF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FC935-D97A-4CB8-A73C-B171C4FF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6FC935-D97A-4CB8-A73C-B171C4FF5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CC030C-EDAE-4658-914F-21BA96FAE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CC030C-EDAE-4658-914F-21BA96FAE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CC030C-EDAE-4658-914F-21BA96FAE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CC030C-EDAE-4658-914F-21BA96FAE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D8CC030C-EDAE-4658-914F-21BA96FAE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CC030C-EDAE-4658-914F-21BA96FAE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CC030C-EDAE-4658-914F-21BA96FAE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CC030C-EDAE-4658-914F-21BA96FAE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CC030C-EDAE-4658-914F-21BA96FAE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E253DA-3C6B-49BB-A6D0-34A075F31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E253DA-3C6B-49BB-A6D0-34A075F31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E253DA-3C6B-49BB-A6D0-34A075F31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E253DA-3C6B-49BB-A6D0-34A075F31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graphicEl>
                                              <a:dgm id="{48E253DA-3C6B-49BB-A6D0-34A075F31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E253DA-3C6B-49BB-A6D0-34A075F31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E253DA-3C6B-49BB-A6D0-34A075F31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E253DA-3C6B-49BB-A6D0-34A075F31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E253DA-3C6B-49BB-A6D0-34A075F31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EC3684-A7DC-4A89-B3E8-F4AC1EAD2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EC3684-A7DC-4A89-B3E8-F4AC1EAD2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EC3684-A7DC-4A89-B3E8-F4AC1EAD2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EC3684-A7DC-4A89-B3E8-F4AC1EAD2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graphicEl>
                                              <a:dgm id="{08EC3684-A7DC-4A89-B3E8-F4AC1EAD2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EC3684-A7DC-4A89-B3E8-F4AC1EAD2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EC3684-A7DC-4A89-B3E8-F4AC1EAD2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EC3684-A7DC-4A89-B3E8-F4AC1EAD2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EC3684-A7DC-4A89-B3E8-F4AC1EAD2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6DFCCD-D2AD-45CC-B436-00A22254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6DFCCD-D2AD-45CC-B436-00A22254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6DFCCD-D2AD-45CC-B436-00A22254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6DFCCD-D2AD-45CC-B436-00A22254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graphicEl>
                                              <a:dgm id="{A66DFCCD-D2AD-45CC-B436-00A22254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6DFCCD-D2AD-45CC-B436-00A22254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6DFCCD-D2AD-45CC-B436-00A22254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6DFCCD-D2AD-45CC-B436-00A22254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6DFCCD-D2AD-45CC-B436-00A222540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D2E81-E6C7-456C-AA22-6E20449BF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D2E81-E6C7-456C-AA22-6E20449BF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D2E81-E6C7-456C-AA22-6E20449BF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D2E81-E6C7-456C-AA22-6E20449BF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>
                                            <p:graphicEl>
                                              <a:dgm id="{5FBD2E81-E6C7-456C-AA22-6E20449BF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D2E81-E6C7-456C-AA22-6E20449BF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D2E81-E6C7-456C-AA22-6E20449BF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D2E81-E6C7-456C-AA22-6E20449BF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D2E81-E6C7-456C-AA22-6E20449BF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02725783"/>
              </p:ext>
            </p:extLst>
          </p:nvPr>
        </p:nvGraphicFramePr>
        <p:xfrm>
          <a:off x="2032000" y="12911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4638" y="114301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আমাদের আলোচ্য বিষয়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8598585">
            <a:off x="-109693" y="2168237"/>
            <a:ext cx="2365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পরাবৃত্ত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1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82629-10B2-4B24-8309-C9A56BFAD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82629-10B2-4B24-8309-C9A56BFAD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82629-10B2-4B24-8309-C9A56BFAD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82629-10B2-4B24-8309-C9A56BFAD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4">
                                            <p:graphicEl>
                                              <a:dgm id="{9C782629-10B2-4B24-8309-C9A56BFAD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82629-10B2-4B24-8309-C9A56BFAD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82629-10B2-4B24-8309-C9A56BFAD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82629-10B2-4B24-8309-C9A56BFAD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82629-10B2-4B24-8309-C9A56BFAD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10BC30-F26B-4F85-B60E-52BB1440E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10BC30-F26B-4F85-B60E-52BB1440E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10BC30-F26B-4F85-B60E-52BB1440E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10BC30-F26B-4F85-B60E-52BB1440E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4">
                                            <p:graphicEl>
                                              <a:dgm id="{4410BC30-F26B-4F85-B60E-52BB1440E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10BC30-F26B-4F85-B60E-52BB1440E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10BC30-F26B-4F85-B60E-52BB1440E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10BC30-F26B-4F85-B60E-52BB1440E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10BC30-F26B-4F85-B60E-52BB1440E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A0016-AF2D-440F-BB1F-970C3B312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A0016-AF2D-440F-BB1F-970C3B312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A0016-AF2D-440F-BB1F-970C3B312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A0016-AF2D-440F-BB1F-970C3B312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4">
                                            <p:graphicEl>
                                              <a:dgm id="{E76A0016-AF2D-440F-BB1F-970C3B312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A0016-AF2D-440F-BB1F-970C3B312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A0016-AF2D-440F-BB1F-970C3B312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A0016-AF2D-440F-BB1F-970C3B312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A0016-AF2D-440F-BB1F-970C3B312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E9F13-7516-4DE7-BCE3-AA08310C9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E9F13-7516-4DE7-BCE3-AA08310C9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E9F13-7516-4DE7-BCE3-AA08310C9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E9F13-7516-4DE7-BCE3-AA08310C9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4">
                                            <p:graphicEl>
                                              <a:dgm id="{51CE9F13-7516-4DE7-BCE3-AA08310C9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E9F13-7516-4DE7-BCE3-AA08310C9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E9F13-7516-4DE7-BCE3-AA08310C9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E9F13-7516-4DE7-BCE3-AA08310C9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E9F13-7516-4DE7-BCE3-AA08310C9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8ACC1-57D9-4578-A1BE-37854577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8ACC1-57D9-4578-A1BE-37854577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8ACC1-57D9-4578-A1BE-37854577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8ACC1-57D9-4578-A1BE-37854577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50" fill="hold"/>
                                        <p:tgtEl>
                                          <p:spTgt spid="4">
                                            <p:graphicEl>
                                              <a:dgm id="{4428ACC1-57D9-4578-A1BE-37854577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8ACC1-57D9-4578-A1BE-37854577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8ACC1-57D9-4578-A1BE-37854577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8ACC1-57D9-4578-A1BE-37854577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8ACC1-57D9-4578-A1BE-37854577D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E3E783-995C-41E8-A612-94BEEF97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E3E783-995C-41E8-A612-94BEEF97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E3E783-995C-41E8-A612-94BEEF97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E3E783-995C-41E8-A612-94BEEF97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4">
                                            <p:graphicEl>
                                              <a:dgm id="{E6E3E783-995C-41E8-A612-94BEEF97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E3E783-995C-41E8-A612-94BEEF97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E3E783-995C-41E8-A612-94BEEF97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E3E783-995C-41E8-A612-94BEEF97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E3E783-995C-41E8-A612-94BEEF978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32273-3B29-40A0-924C-4752F3CE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32273-3B29-40A0-924C-4752F3CE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32273-3B29-40A0-924C-4752F3CE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32273-3B29-40A0-924C-4752F3CE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50" fill="hold"/>
                                        <p:tgtEl>
                                          <p:spTgt spid="4">
                                            <p:graphicEl>
                                              <a:dgm id="{18A32273-3B29-40A0-924C-4752F3CE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32273-3B29-40A0-924C-4752F3CE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32273-3B29-40A0-924C-4752F3CE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32273-3B29-40A0-924C-4752F3CE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32273-3B29-40A0-924C-4752F3CE4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00AA7-2AAE-45BD-B8DB-B354B82FD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00AA7-2AAE-45BD-B8DB-B354B82FD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00AA7-2AAE-45BD-B8DB-B354B82FD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00AA7-2AAE-45BD-B8DB-B354B82FD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250" fill="hold"/>
                                        <p:tgtEl>
                                          <p:spTgt spid="4">
                                            <p:graphicEl>
                                              <a:dgm id="{ADA00AA7-2AAE-45BD-B8DB-B354B82FD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00AA7-2AAE-45BD-B8DB-B354B82FD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00AA7-2AAE-45BD-B8DB-B354B82FD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00AA7-2AAE-45BD-B8DB-B354B82FD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00AA7-2AAE-45BD-B8DB-B354B82FD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C3083-37BF-454A-8CB7-A8F7867BB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C3083-37BF-454A-8CB7-A8F7867BB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C3083-37BF-454A-8CB7-A8F7867BB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C3083-37BF-454A-8CB7-A8F7867BB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250" fill="hold"/>
                                        <p:tgtEl>
                                          <p:spTgt spid="4">
                                            <p:graphicEl>
                                              <a:dgm id="{35CC3083-37BF-454A-8CB7-A8F7867BB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C3083-37BF-454A-8CB7-A8F7867BB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C3083-37BF-454A-8CB7-A8F7867BB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C3083-37BF-454A-8CB7-A8F7867BB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C3083-37BF-454A-8CB7-A8F7867BB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78815-0D22-470A-A63E-FC5418BC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78815-0D22-470A-A63E-FC5418BC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78815-0D22-470A-A63E-FC5418BC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78815-0D22-470A-A63E-FC5418BC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250" fill="hold"/>
                                        <p:tgtEl>
                                          <p:spTgt spid="4">
                                            <p:graphicEl>
                                              <a:dgm id="{22578815-0D22-470A-A63E-FC5418BC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78815-0D22-470A-A63E-FC5418BC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78815-0D22-470A-A63E-FC5418BC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78815-0D22-470A-A63E-FC5418BC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78815-0D22-470A-A63E-FC5418BC3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41932E-1913-4392-AA57-457852B6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41932E-1913-4392-AA57-457852B6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41932E-1913-4392-AA57-457852B6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41932E-1913-4392-AA57-457852B6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250" fill="hold"/>
                                        <p:tgtEl>
                                          <p:spTgt spid="4">
                                            <p:graphicEl>
                                              <a:dgm id="{A241932E-1913-4392-AA57-457852B6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41932E-1913-4392-AA57-457852B6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41932E-1913-4392-AA57-457852B6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41932E-1913-4392-AA57-457852B6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41932E-1913-4392-AA57-457852B60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09C66-1489-440D-8A43-5D0E3F36C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09C66-1489-440D-8A43-5D0E3F36C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09C66-1489-440D-8A43-5D0E3F36C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09C66-1489-440D-8A43-5D0E3F36C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250" fill="hold"/>
                                        <p:tgtEl>
                                          <p:spTgt spid="4">
                                            <p:graphicEl>
                                              <a:dgm id="{88B09C66-1489-440D-8A43-5D0E3F36C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09C66-1489-440D-8A43-5D0E3F36C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09C66-1489-440D-8A43-5D0E3F36C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09C66-1489-440D-8A43-5D0E3F36C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09C66-1489-440D-8A43-5D0E3F36C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50C179-3BB3-420E-97B9-FBDA4A15B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50C179-3BB3-420E-97B9-FBDA4A15B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50C179-3BB3-420E-97B9-FBDA4A15B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50C179-3BB3-420E-97B9-FBDA4A15B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250" fill="hold"/>
                                        <p:tgtEl>
                                          <p:spTgt spid="4">
                                            <p:graphicEl>
                                              <a:dgm id="{0450C179-3BB3-420E-97B9-FBDA4A15B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50C179-3BB3-420E-97B9-FBDA4A15B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50C179-3BB3-420E-97B9-FBDA4A15B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50C179-3BB3-420E-97B9-FBDA4A15B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50C179-3BB3-420E-97B9-FBDA4A15B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00397-89FF-4218-9E04-4D33B06E6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00397-89FF-4218-9E04-4D33B06E6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00397-89FF-4218-9E04-4D33B06E6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00397-89FF-4218-9E04-4D33B06E6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250" fill="hold"/>
                                        <p:tgtEl>
                                          <p:spTgt spid="4">
                                            <p:graphicEl>
                                              <a:dgm id="{03C00397-89FF-4218-9E04-4D33B06E6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00397-89FF-4218-9E04-4D33B06E6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00397-89FF-4218-9E04-4D33B06E6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00397-89FF-4218-9E04-4D33B06E6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00397-89FF-4218-9E04-4D33B06E6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36BD0-98FA-438B-9D2A-14672A0B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36BD0-98FA-438B-9D2A-14672A0B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36BD0-98FA-438B-9D2A-14672A0B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36BD0-98FA-438B-9D2A-14672A0B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250" fill="hold"/>
                                        <p:tgtEl>
                                          <p:spTgt spid="4">
                                            <p:graphicEl>
                                              <a:dgm id="{61036BD0-98FA-438B-9D2A-14672A0B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36BD0-98FA-438B-9D2A-14672A0B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36BD0-98FA-438B-9D2A-14672A0B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36BD0-98FA-438B-9D2A-14672A0B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36BD0-98FA-438B-9D2A-14672A0B5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B4472-4B27-445C-86FC-C26A721BE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B4472-4B27-445C-86FC-C26A721BE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B4472-4B27-445C-86FC-C26A721BE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B4472-4B27-445C-86FC-C26A721BE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250" fill="hold"/>
                                        <p:tgtEl>
                                          <p:spTgt spid="4">
                                            <p:graphicEl>
                                              <a:dgm id="{F6EB4472-4B27-445C-86FC-C26A721BE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B4472-4B27-445C-86FC-C26A721BE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B4472-4B27-445C-86FC-C26A721BE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B4472-4B27-445C-86FC-C26A721BE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B4472-4B27-445C-86FC-C26A721BE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7F12A-042E-499C-AB9F-989CF31F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7F12A-042E-499C-AB9F-989CF31F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7F12A-042E-499C-AB9F-989CF31F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7F12A-042E-499C-AB9F-989CF31F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250" fill="hold"/>
                                        <p:tgtEl>
                                          <p:spTgt spid="4">
                                            <p:graphicEl>
                                              <a:dgm id="{9BB7F12A-042E-499C-AB9F-989CF31F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7F12A-042E-499C-AB9F-989CF31F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7F12A-042E-499C-AB9F-989CF31F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7F12A-042E-499C-AB9F-989CF31F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7F12A-042E-499C-AB9F-989CF31F3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EA67B-868C-4D76-8AC2-D04D35DAC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EA67B-868C-4D76-8AC2-D04D35DAC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EA67B-868C-4D76-8AC2-D04D35DAC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EA67B-868C-4D76-8AC2-D04D35DAC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250" fill="hold"/>
                                        <p:tgtEl>
                                          <p:spTgt spid="4">
                                            <p:graphicEl>
                                              <a:dgm id="{916EA67B-868C-4D76-8AC2-D04D35DAC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EA67B-868C-4D76-8AC2-D04D35DAC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EA67B-868C-4D76-8AC2-D04D35DAC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EA67B-868C-4D76-8AC2-D04D35DAC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EA67B-868C-4D76-8AC2-D04D35DAC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1A1B4B-9053-4C85-8E9B-CA831695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1A1B4B-9053-4C85-8E9B-CA831695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1A1B4B-9053-4C85-8E9B-CA831695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1A1B4B-9053-4C85-8E9B-CA831695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250" fill="hold"/>
                                        <p:tgtEl>
                                          <p:spTgt spid="4">
                                            <p:graphicEl>
                                              <a:dgm id="{1A1A1B4B-9053-4C85-8E9B-CA831695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1A1B4B-9053-4C85-8E9B-CA831695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1A1B4B-9053-4C85-8E9B-CA831695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1A1B4B-9053-4C85-8E9B-CA831695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1A1B4B-9053-4C85-8E9B-CA8316958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8D82F-8B3D-426A-8899-331E979D8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8D82F-8B3D-426A-8899-331E979D8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8D82F-8B3D-426A-8899-331E979D8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8D82F-8B3D-426A-8899-331E979D8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250" fill="hold"/>
                                        <p:tgtEl>
                                          <p:spTgt spid="4">
                                            <p:graphicEl>
                                              <a:dgm id="{2868D82F-8B3D-426A-8899-331E979D8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8D82F-8B3D-426A-8899-331E979D8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8D82F-8B3D-426A-8899-331E979D8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8D82F-8B3D-426A-8899-331E979D8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8D82F-8B3D-426A-8899-331E979D8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18CC84-80F6-4220-BBCE-914702562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18CC84-80F6-4220-BBCE-914702562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18CC84-80F6-4220-BBCE-914702562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18CC84-80F6-4220-BBCE-914702562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250" fill="hold"/>
                                        <p:tgtEl>
                                          <p:spTgt spid="4">
                                            <p:graphicEl>
                                              <a:dgm id="{A318CC84-80F6-4220-BBCE-914702562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18CC84-80F6-4220-BBCE-914702562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18CC84-80F6-4220-BBCE-914702562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18CC84-80F6-4220-BBCE-914702562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18CC84-80F6-4220-BBCE-914702562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D22496-D9C0-4807-B799-4D8E89F39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D22496-D9C0-4807-B799-4D8E89F39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D22496-D9C0-4807-B799-4D8E89F39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D22496-D9C0-4807-B799-4D8E89F39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250" fill="hold"/>
                                        <p:tgtEl>
                                          <p:spTgt spid="4">
                                            <p:graphicEl>
                                              <a:dgm id="{F5D22496-D9C0-4807-B799-4D8E89F39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D22496-D9C0-4807-B799-4D8E89F39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D22496-D9C0-4807-B799-4D8E89F39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D22496-D9C0-4807-B799-4D8E89F39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D22496-D9C0-4807-B799-4D8E89F39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2B86C-392D-4438-B474-F0DAB4D7D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2B86C-392D-4438-B474-F0DAB4D7D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2B86C-392D-4438-B474-F0DAB4D7D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2B86C-392D-4438-B474-F0DAB4D7D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250" fill="hold"/>
                                        <p:tgtEl>
                                          <p:spTgt spid="4">
                                            <p:graphicEl>
                                              <a:dgm id="{7192B86C-392D-4438-B474-F0DAB4D7D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2B86C-392D-4438-B474-F0DAB4D7D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2B86C-392D-4438-B474-F0DAB4D7D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2B86C-392D-4438-B474-F0DAB4D7D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2B86C-392D-4438-B474-F0DAB4D7D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63630-7986-410A-A2A0-6EF6FD7BE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63630-7986-410A-A2A0-6EF6FD7BE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63630-7986-410A-A2A0-6EF6FD7BE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63630-7986-410A-A2A0-6EF6FD7BE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250" fill="hold"/>
                                        <p:tgtEl>
                                          <p:spTgt spid="4">
                                            <p:graphicEl>
                                              <a:dgm id="{B7063630-7986-410A-A2A0-6EF6FD7BE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63630-7986-410A-A2A0-6EF6FD7BE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63630-7986-410A-A2A0-6EF6FD7BE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63630-7986-410A-A2A0-6EF6FD7BE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63630-7986-410A-A2A0-6EF6FD7BE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D6C1D8-764A-4B43-8395-2AC40ED66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D6C1D8-764A-4B43-8395-2AC40ED66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D6C1D8-764A-4B43-8395-2AC40ED66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D6C1D8-764A-4B43-8395-2AC40ED66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250" fill="hold"/>
                                        <p:tgtEl>
                                          <p:spTgt spid="4">
                                            <p:graphicEl>
                                              <a:dgm id="{3FD6C1D8-764A-4B43-8395-2AC40ED66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D6C1D8-764A-4B43-8395-2AC40ED66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D6C1D8-764A-4B43-8395-2AC40ED66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D6C1D8-764A-4B43-8395-2AC40ED66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D6C1D8-764A-4B43-8395-2AC40ED66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A2806B-3035-4D71-8793-F409A2954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A2806B-3035-4D71-8793-F409A2954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A2806B-3035-4D71-8793-F409A2954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A2806B-3035-4D71-8793-F409A2954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250" fill="hold"/>
                                        <p:tgtEl>
                                          <p:spTgt spid="4">
                                            <p:graphicEl>
                                              <a:dgm id="{83A2806B-3035-4D71-8793-F409A2954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A2806B-3035-4D71-8793-F409A2954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A2806B-3035-4D71-8793-F409A2954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A2806B-3035-4D71-8793-F409A2954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A2806B-3035-4D71-8793-F409A2954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33495B-07E3-4F13-B41D-EB3467B04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33495B-07E3-4F13-B41D-EB3467B04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33495B-07E3-4F13-B41D-EB3467B04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33495B-07E3-4F13-B41D-EB3467B04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250" fill="hold"/>
                                        <p:tgtEl>
                                          <p:spTgt spid="4">
                                            <p:graphicEl>
                                              <a:dgm id="{3F33495B-07E3-4F13-B41D-EB3467B04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33495B-07E3-4F13-B41D-EB3467B04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33495B-07E3-4F13-B41D-EB3467B04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33495B-07E3-4F13-B41D-EB3467B04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33495B-07E3-4F13-B41D-EB3467B04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65912-5AC7-4EAE-BA62-0DD4F47EE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65912-5AC7-4EAE-BA62-0DD4F47EE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65912-5AC7-4EAE-BA62-0DD4F47EE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65912-5AC7-4EAE-BA62-0DD4F47EE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250" fill="hold"/>
                                        <p:tgtEl>
                                          <p:spTgt spid="4">
                                            <p:graphicEl>
                                              <a:dgm id="{00F65912-5AC7-4EAE-BA62-0DD4F47EE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65912-5AC7-4EAE-BA62-0DD4F47EE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65912-5AC7-4EAE-BA62-0DD4F47EE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65912-5AC7-4EAE-BA62-0DD4F47EE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65912-5AC7-4EAE-BA62-0DD4F47EE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24B38-7A25-45C6-8DD7-50B5A90E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24B38-7A25-45C6-8DD7-50B5A90E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24B38-7A25-45C6-8DD7-50B5A90E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24B38-7A25-45C6-8DD7-50B5A90E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250" fill="hold"/>
                                        <p:tgtEl>
                                          <p:spTgt spid="4">
                                            <p:graphicEl>
                                              <a:dgm id="{09E24B38-7A25-45C6-8DD7-50B5A90E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24B38-7A25-45C6-8DD7-50B5A90E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24B38-7A25-45C6-8DD7-50B5A90E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24B38-7A25-45C6-8DD7-50B5A90E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24B38-7A25-45C6-8DD7-50B5A90EC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AAD4D-5C40-442F-9D45-1EE64C935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AAD4D-5C40-442F-9D45-1EE64C935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AAD4D-5C40-442F-9D45-1EE64C935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AAD4D-5C40-442F-9D45-1EE64C935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250" fill="hold"/>
                                        <p:tgtEl>
                                          <p:spTgt spid="4">
                                            <p:graphicEl>
                                              <a:dgm id="{7A5AAD4D-5C40-442F-9D45-1EE64C935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AAD4D-5C40-442F-9D45-1EE64C935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AAD4D-5C40-442F-9D45-1EE64C935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AAD4D-5C40-442F-9D45-1EE64C935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AAD4D-5C40-442F-9D45-1EE64C935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2837E-28B6-495A-A747-334BEEF28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2837E-28B6-495A-A747-334BEEF28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2837E-28B6-495A-A747-334BEEF28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2837E-28B6-495A-A747-334BEEF28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250" fill="hold"/>
                                        <p:tgtEl>
                                          <p:spTgt spid="4">
                                            <p:graphicEl>
                                              <a:dgm id="{8112837E-28B6-495A-A747-334BEEF28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2837E-28B6-495A-A747-334BEEF28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2837E-28B6-495A-A747-334BEEF28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2837E-28B6-495A-A747-334BEEF28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2837E-28B6-495A-A747-334BEEF28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CCD333-F9D3-4C84-ADBC-34A51435D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CCD333-F9D3-4C84-ADBC-34A51435D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CCD333-F9D3-4C84-ADBC-34A51435D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CCD333-F9D3-4C84-ADBC-34A51435D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250" fill="hold"/>
                                        <p:tgtEl>
                                          <p:spTgt spid="4">
                                            <p:graphicEl>
                                              <a:dgm id="{80CCD333-F9D3-4C84-ADBC-34A51435D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CCD333-F9D3-4C84-ADBC-34A51435D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CCD333-F9D3-4C84-ADBC-34A51435D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CCD333-F9D3-4C84-ADBC-34A51435D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CCD333-F9D3-4C84-ADBC-34A51435D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22CEA-E43C-4C99-9B81-68C098092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22CEA-E43C-4C99-9B81-68C098092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22CEA-E43C-4C99-9B81-68C098092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22CEA-E43C-4C99-9B81-68C098092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250" fill="hold"/>
                                        <p:tgtEl>
                                          <p:spTgt spid="4">
                                            <p:graphicEl>
                                              <a:dgm id="{95E22CEA-E43C-4C99-9B81-68C098092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22CEA-E43C-4C99-9B81-68C098092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22CEA-E43C-4C99-9B81-68C098092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22CEA-E43C-4C99-9B81-68C098092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22CEA-E43C-4C99-9B81-68C098092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FA061-E139-45DA-995E-E1A8B1596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FA061-E139-45DA-995E-E1A8B1596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FA061-E139-45DA-995E-E1A8B1596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FA061-E139-45DA-995E-E1A8B1596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250" fill="hold"/>
                                        <p:tgtEl>
                                          <p:spTgt spid="4">
                                            <p:graphicEl>
                                              <a:dgm id="{9AFFA061-E139-45DA-995E-E1A8B1596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FA061-E139-45DA-995E-E1A8B1596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FA061-E139-45DA-995E-E1A8B1596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FA061-E139-45DA-995E-E1A8B1596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FA061-E139-45DA-995E-E1A8B1596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6A574-8355-45EB-93B0-0175619D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6A574-8355-45EB-93B0-0175619D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6A574-8355-45EB-93B0-0175619D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6A574-8355-45EB-93B0-0175619D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250" fill="hold"/>
                                        <p:tgtEl>
                                          <p:spTgt spid="4">
                                            <p:graphicEl>
                                              <a:dgm id="{28A6A574-8355-45EB-93B0-0175619D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6A574-8355-45EB-93B0-0175619D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6A574-8355-45EB-93B0-0175619D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6A574-8355-45EB-93B0-0175619D9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6A574-8355-45EB-93B0-0175619D9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38566-209C-4FB1-8B2B-56FF4E617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38566-209C-4FB1-8B2B-56FF4E617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38566-209C-4FB1-8B2B-56FF4E617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38566-209C-4FB1-8B2B-56FF4E617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250" fill="hold"/>
                                        <p:tgtEl>
                                          <p:spTgt spid="4">
                                            <p:graphicEl>
                                              <a:dgm id="{CB538566-209C-4FB1-8B2B-56FF4E617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38566-209C-4FB1-8B2B-56FF4E617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38566-209C-4FB1-8B2B-56FF4E617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38566-209C-4FB1-8B2B-56FF4E617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38566-209C-4FB1-8B2B-56FF4E617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7FE1A8-7F56-4638-9177-048CB58A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7FE1A8-7F56-4638-9177-048CB58A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7FE1A8-7F56-4638-9177-048CB58A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7FE1A8-7F56-4638-9177-048CB58A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250" fill="hold"/>
                                        <p:tgtEl>
                                          <p:spTgt spid="4">
                                            <p:graphicEl>
                                              <a:dgm id="{977FE1A8-7F56-4638-9177-048CB58A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7FE1A8-7F56-4638-9177-048CB58A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7FE1A8-7F56-4638-9177-048CB58A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7FE1A8-7F56-4638-9177-048CB58A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7FE1A8-7F56-4638-9177-048CB58A9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CAF41-E983-42E6-AEC7-4889FB042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CAF41-E983-42E6-AEC7-4889FB042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CAF41-E983-42E6-AEC7-4889FB042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CAF41-E983-42E6-AEC7-4889FB042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250" fill="hold"/>
                                        <p:tgtEl>
                                          <p:spTgt spid="4">
                                            <p:graphicEl>
                                              <a:dgm id="{689CAF41-E983-42E6-AEC7-4889FB042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CAF41-E983-42E6-AEC7-4889FB042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CAF41-E983-42E6-AEC7-4889FB042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CAF41-E983-42E6-AEC7-4889FB042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CAF41-E983-42E6-AEC7-4889FB042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D04DC2-30AB-4415-BBAD-14E168323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D04DC2-30AB-4415-BBAD-14E168323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D04DC2-30AB-4415-BBAD-14E168323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D04DC2-30AB-4415-BBAD-14E168323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250" fill="hold"/>
                                        <p:tgtEl>
                                          <p:spTgt spid="4">
                                            <p:graphicEl>
                                              <a:dgm id="{29D04DC2-30AB-4415-BBAD-14E168323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D04DC2-30AB-4415-BBAD-14E168323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D04DC2-30AB-4415-BBAD-14E168323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D04DC2-30AB-4415-BBAD-14E168323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D04DC2-30AB-4415-BBAD-14E168323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09D52C-7855-4588-8A23-5065F224B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09D52C-7855-4588-8A23-5065F224B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09D52C-7855-4588-8A23-5065F224B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09D52C-7855-4588-8A23-5065F224B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250" fill="hold"/>
                                        <p:tgtEl>
                                          <p:spTgt spid="4">
                                            <p:graphicEl>
                                              <a:dgm id="{6809D52C-7855-4588-8A23-5065F224B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09D52C-7855-4588-8A23-5065F224B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09D52C-7855-4588-8A23-5065F224B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09D52C-7855-4588-8A23-5065F224B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09D52C-7855-4588-8A23-5065F224B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250"/>
                            </p:stCondLst>
                            <p:childTnLst>
                              <p:par>
                                <p:cTn id="4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3" y="1983240"/>
            <a:ext cx="7572375" cy="477737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29713" y="1272219"/>
                <a:ext cx="2757487" cy="1987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𝑃𝑀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accent4"/>
                    </a:solidFill>
                  </a:rPr>
                  <a:t>=e=1</a:t>
                </a:r>
                <a:r>
                  <a:rPr lang="bn-IN" sz="3600" dirty="0" smtClean="0">
                    <a:solidFill>
                      <a:srgbClr val="00B050"/>
                    </a:solidFill>
                  </a:rPr>
                  <a:t>; </a:t>
                </a:r>
              </a:p>
              <a:p>
                <a:r>
                  <a:rPr lang="bn-IN" sz="3600" dirty="0" smtClean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bn-IN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চিত্রটি</a:t>
                </a:r>
                <a:r>
                  <a:rPr lang="bn-IN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অবশ্যই</a:t>
                </a:r>
                <a:r>
                  <a:rPr lang="bn-IN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পরাবৃত্ত</a:t>
                </a:r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713" y="1272219"/>
                <a:ext cx="2757487" cy="1987211"/>
              </a:xfrm>
              <a:prstGeom prst="rect">
                <a:avLst/>
              </a:prstGeom>
              <a:blipFill rotWithShape="0">
                <a:blip r:embed="rId3"/>
                <a:stretch>
                  <a:fillRect l="-6858" r="-9735" b="-10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72200" y="2936264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95663" y="3044607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88" y="4962526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8049" y="4994741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43275" y="6092645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M’</a:t>
            </a:r>
            <a:endParaRPr lang="en-US" sz="36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19725" y="4197817"/>
            <a:ext cx="1" cy="171720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5888" y="3635227"/>
            <a:ext cx="771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286375" y="6027490"/>
            <a:ext cx="771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L’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191625" y="3446681"/>
            <a:ext cx="224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উপকেন্দ্রিক লম্ব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20774574">
            <a:off x="5386290" y="4009594"/>
            <a:ext cx="3940107" cy="43443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67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375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375"/>
                            </p:stCondLst>
                            <p:childTnLst>
                              <p:par>
                                <p:cTn id="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375"/>
                            </p:stCondLst>
                            <p:childTnLst>
                              <p:par>
                                <p:cTn id="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375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399</Words>
  <Application>Microsoft Office PowerPoint</Application>
  <PresentationFormat>Widescreen</PresentationFormat>
  <Paragraphs>154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162</cp:revision>
  <dcterms:created xsi:type="dcterms:W3CDTF">2017-05-08T02:36:10Z</dcterms:created>
  <dcterms:modified xsi:type="dcterms:W3CDTF">2020-11-13T03:10:11Z</dcterms:modified>
</cp:coreProperties>
</file>