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2" r:id="rId5"/>
    <p:sldId id="258" r:id="rId6"/>
    <p:sldId id="257" r:id="rId7"/>
    <p:sldId id="261" r:id="rId8"/>
    <p:sldId id="259" r:id="rId9"/>
    <p:sldId id="263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775A-6438-4284-A64C-2533A34618C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68D8-F9DA-492F-AD54-8CC1174E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goodbye%20song.mp4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FAMILY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user\Downloads\f7d14f21eee03dad8081ac4d5b9836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06300"/>
            <a:ext cx="6858000" cy="625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2744212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Teachers loud reading……</a:t>
            </a:r>
          </a:p>
          <a:p>
            <a:pPr algn="ctr"/>
            <a:r>
              <a:rPr lang="en-US" sz="4800" b="1" dirty="0" smtClean="0"/>
              <a:t>Students repeat after teacher</a:t>
            </a:r>
            <a:r>
              <a:rPr lang="en-US" sz="4800" b="1" dirty="0" smtClean="0"/>
              <a:t>. And </a:t>
            </a:r>
            <a:r>
              <a:rPr lang="en-US" sz="4800" b="1" dirty="0" smtClean="0"/>
              <a:t>they will put their finger under the </a:t>
            </a:r>
            <a:r>
              <a:rPr lang="en-US" sz="4800" b="1" dirty="0" smtClean="0"/>
              <a:t>line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pic>
        <p:nvPicPr>
          <p:cNvPr id="4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7200"/>
            <a:ext cx="3200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2967335"/>
            <a:ext cx="685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/>
              <a:t>Read in groups. One student will read</a:t>
            </a:r>
          </a:p>
          <a:p>
            <a:pPr algn="ctr"/>
            <a:r>
              <a:rPr lang="en-US" sz="4400" b="1" i="1" dirty="0" smtClean="0"/>
              <a:t>by turn and others will listen. Help him/</a:t>
            </a:r>
          </a:p>
          <a:p>
            <a:pPr algn="ctr"/>
            <a:r>
              <a:rPr lang="en-US" sz="4400" b="1" i="1" dirty="0" smtClean="0"/>
              <a:t>her .Do it in turn.</a:t>
            </a:r>
            <a:endParaRPr lang="en-US" sz="4400" b="1" i="1" dirty="0"/>
          </a:p>
        </p:txBody>
      </p:sp>
      <p:pic>
        <p:nvPicPr>
          <p:cNvPr id="4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3026981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4953000" y="381000"/>
            <a:ext cx="2971800" cy="1828800"/>
          </a:xfrm>
          <a:prstGeom prst="ellipse">
            <a:avLst/>
          </a:prstGeom>
          <a:gradFill>
            <a:gsLst>
              <a:gs pos="0">
                <a:schemeClr val="accent2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Group reading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2895600" y="228600"/>
            <a:ext cx="3352800" cy="1524000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Pair work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85800" y="2057400"/>
            <a:ext cx="7543800" cy="4648200"/>
          </a:xfrm>
          <a:prstGeom prst="round2DiagRect">
            <a:avLst/>
          </a:prstGeom>
          <a:gradFill>
            <a:gsLst>
              <a:gs pos="0">
                <a:schemeClr val="accent5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Answer the following questions.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1.What is the girl’s name?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2.What class is she in?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3.How many people are there in her family?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4.What does her mother do?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5.What does her father do?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6.How old is her brother?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"/>
            <a:ext cx="2847975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 Diagonal Corner Rectangle 3"/>
          <p:cNvSpPr/>
          <p:nvPr/>
        </p:nvSpPr>
        <p:spPr>
          <a:xfrm>
            <a:off x="990600" y="1905000"/>
            <a:ext cx="6934200" cy="4038600"/>
          </a:xfrm>
          <a:prstGeom prst="round2DiagRect">
            <a:avLst/>
          </a:prstGeom>
          <a:gradFill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Fill in the blanks.</a:t>
            </a:r>
          </a:p>
          <a:p>
            <a:pPr marL="514350" indent="-514350" algn="ctr">
              <a:buAutoNum type="alphaLcPeriod"/>
            </a:pPr>
            <a:r>
              <a:rPr lang="en-US" sz="3200" b="1" dirty="0" err="1" smtClean="0">
                <a:solidFill>
                  <a:schemeClr val="tx1"/>
                </a:solidFill>
              </a:rPr>
              <a:t>Tisha</a:t>
            </a:r>
            <a:r>
              <a:rPr lang="en-US" sz="3200" b="1" dirty="0" smtClean="0">
                <a:solidFill>
                  <a:schemeClr val="tx1"/>
                </a:solidFill>
              </a:rPr>
              <a:t> is a ………. .</a:t>
            </a:r>
          </a:p>
          <a:p>
            <a:pPr marL="514350" indent="-514350" algn="ctr">
              <a:buAutoNum type="alphaLcPeriod"/>
            </a:pPr>
            <a:r>
              <a:rPr lang="en-US" sz="3200" b="1" dirty="0" smtClean="0">
                <a:solidFill>
                  <a:schemeClr val="tx1"/>
                </a:solidFill>
              </a:rPr>
              <a:t>She is …..class 3.</a:t>
            </a:r>
          </a:p>
          <a:p>
            <a:pPr marL="514350" indent="-514350" algn="ctr"/>
            <a:r>
              <a:rPr lang="en-US" sz="3200" b="1" dirty="0" smtClean="0">
                <a:solidFill>
                  <a:schemeClr val="tx1"/>
                </a:solidFill>
              </a:rPr>
              <a:t>c. There are ……..members in </a:t>
            </a:r>
            <a:r>
              <a:rPr lang="en-US" sz="3200" b="1" dirty="0" err="1" smtClean="0">
                <a:solidFill>
                  <a:schemeClr val="tx1"/>
                </a:solidFill>
              </a:rPr>
              <a:t>Tisha’s</a:t>
            </a:r>
            <a:r>
              <a:rPr lang="en-US" sz="3200" b="1" dirty="0" smtClean="0">
                <a:solidFill>
                  <a:schemeClr val="tx1"/>
                </a:solidFill>
              </a:rPr>
              <a:t> family.</a:t>
            </a:r>
          </a:p>
          <a:p>
            <a:pPr marL="514350" indent="-514350" algn="ctr"/>
            <a:r>
              <a:rPr lang="en-US" sz="3200" b="1" dirty="0" smtClean="0">
                <a:solidFill>
                  <a:schemeClr val="tx1"/>
                </a:solidFill>
              </a:rPr>
              <a:t>d. </a:t>
            </a:r>
            <a:r>
              <a:rPr lang="en-US" sz="3200" b="1" dirty="0" err="1" smtClean="0">
                <a:solidFill>
                  <a:schemeClr val="tx1"/>
                </a:solidFill>
              </a:rPr>
              <a:t>Tisha’s</a:t>
            </a:r>
            <a:r>
              <a:rPr lang="en-US" sz="3200" b="1" dirty="0" smtClean="0">
                <a:solidFill>
                  <a:schemeClr val="tx1"/>
                </a:solidFill>
              </a:rPr>
              <a:t> mother is a…………</a:t>
            </a:r>
          </a:p>
          <a:p>
            <a:pPr marL="514350" indent="-514350" algn="ctr"/>
            <a:r>
              <a:rPr lang="en-US" sz="3200" b="1" dirty="0" smtClean="0">
                <a:solidFill>
                  <a:schemeClr val="tx1"/>
                </a:solidFill>
              </a:rPr>
              <a:t>e. Her father is a………….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7162800" cy="2481263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066800" y="3886200"/>
            <a:ext cx="7162800" cy="1600200"/>
          </a:xfrm>
          <a:prstGeom prst="roundRect">
            <a:avLst/>
          </a:prstGeom>
          <a:gradFill>
            <a:gsLst>
              <a:gs pos="0">
                <a:schemeClr val="accent4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Write 3 sentences about your family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goodbye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4098" name="Picture 2" descr="C:\Users\user\Download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724400"/>
            <a:ext cx="5105400" cy="1924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205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Thank you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259520"/>
            <a:ext cx="861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Arial Black" pitchFamily="34" charset="0"/>
              </a:rPr>
              <a:t>Achia</a:t>
            </a:r>
            <a:r>
              <a:rPr lang="en-US" sz="3600" b="1" i="1" dirty="0" smtClean="0">
                <a:latin typeface="Arial Black" pitchFamily="34" charset="0"/>
              </a:rPr>
              <a:t> Begum</a:t>
            </a:r>
          </a:p>
          <a:p>
            <a:pPr algn="ctr"/>
            <a:r>
              <a:rPr lang="en-US" sz="3600" b="1" i="1" dirty="0" smtClean="0">
                <a:latin typeface="Arial Black" pitchFamily="34" charset="0"/>
              </a:rPr>
              <a:t>Head Teacher</a:t>
            </a:r>
          </a:p>
          <a:p>
            <a:pPr algn="ctr"/>
            <a:r>
              <a:rPr lang="en-US" sz="3600" b="1" i="1" dirty="0" err="1" smtClean="0">
                <a:latin typeface="Arial Black" pitchFamily="34" charset="0"/>
              </a:rPr>
              <a:t>Uttarsur</a:t>
            </a:r>
            <a:r>
              <a:rPr lang="en-US" sz="3600" b="1" i="1" dirty="0" smtClean="0">
                <a:latin typeface="Arial Black" pitchFamily="34" charset="0"/>
              </a:rPr>
              <a:t> </a:t>
            </a:r>
            <a:r>
              <a:rPr lang="en-US" sz="3600" b="1" i="1" dirty="0" err="1" smtClean="0">
                <a:latin typeface="Arial Black" pitchFamily="34" charset="0"/>
              </a:rPr>
              <a:t>k.c</a:t>
            </a:r>
            <a:r>
              <a:rPr lang="en-US" sz="3600" b="1" i="1" dirty="0" smtClean="0">
                <a:latin typeface="Arial Black" pitchFamily="34" charset="0"/>
              </a:rPr>
              <a:t> </a:t>
            </a:r>
            <a:r>
              <a:rPr lang="en-US" sz="3600" b="1" i="1" dirty="0" err="1" smtClean="0">
                <a:latin typeface="Arial Black" pitchFamily="34" charset="0"/>
              </a:rPr>
              <a:t>Govt</a:t>
            </a:r>
            <a:r>
              <a:rPr lang="en-US" sz="3600" b="1" i="1" dirty="0" smtClean="0">
                <a:latin typeface="Arial Black" pitchFamily="34" charset="0"/>
              </a:rPr>
              <a:t>’ Primary School</a:t>
            </a:r>
          </a:p>
          <a:p>
            <a:pPr algn="ctr"/>
            <a:r>
              <a:rPr lang="en-US" sz="3600" b="1" i="1" dirty="0" err="1" smtClean="0">
                <a:latin typeface="Arial Black" pitchFamily="34" charset="0"/>
              </a:rPr>
              <a:t>Sreemangal,Moulvibazar</a:t>
            </a:r>
            <a:r>
              <a:rPr lang="en-US" sz="4000" b="1" i="1" dirty="0" smtClean="0">
                <a:solidFill>
                  <a:schemeClr val="bg2"/>
                </a:solidFill>
                <a:latin typeface="Arial Black" pitchFamily="34" charset="0"/>
              </a:rPr>
              <a:t>.</a:t>
            </a:r>
            <a:endParaRPr lang="en-US" sz="4000" b="1" i="1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user\Downloads\20201019_004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19200"/>
            <a:ext cx="3352800" cy="3048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2438400" y="152400"/>
            <a:ext cx="4162567" cy="922362"/>
          </a:xfrm>
          <a:prstGeom prst="horizontalScroll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6" t="5792"/>
          <a:stretch/>
        </p:blipFill>
        <p:spPr>
          <a:xfrm>
            <a:off x="1295400" y="2438400"/>
            <a:ext cx="3318682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2543033" y="296838"/>
            <a:ext cx="4162567" cy="1760562"/>
          </a:xfrm>
          <a:prstGeom prst="horizontalScroll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5" name="Cloud 4"/>
          <p:cNvSpPr/>
          <p:nvPr/>
        </p:nvSpPr>
        <p:spPr>
          <a:xfrm>
            <a:off x="4876800" y="2286000"/>
            <a:ext cx="3200400" cy="3429000"/>
          </a:xfrm>
          <a:prstGeom prst="cloud">
            <a:avLst/>
          </a:prstGeom>
          <a:gradFill>
            <a:gsLst>
              <a:gs pos="0">
                <a:schemeClr val="accent5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English For Today</a:t>
            </a:r>
          </a:p>
          <a:p>
            <a:pPr algn="ctr"/>
            <a:r>
              <a:rPr lang="en-US" sz="3200" dirty="0" err="1" smtClean="0"/>
              <a:t>Class:Three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FAMIL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143000"/>
            <a:ext cx="7924800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1905000" y="152400"/>
            <a:ext cx="5715000" cy="914400"/>
          </a:xfrm>
          <a:prstGeom prst="flowChartTerminator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</a:rPr>
              <a:t>Let’s enjoy a video…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2480370"/>
            <a:ext cx="7162800" cy="35394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4.3.1  enjoy and understand simple stories.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3.1.1  ask and answer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5.1.1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 simple paragraphs.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8.1.3  write sentences from the textbook or model.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10.1.1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 short and simple paragraphs by answering a set of       questions.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19200" y="618704"/>
            <a:ext cx="6926241" cy="151489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2133600"/>
            <a:ext cx="7010400" cy="3400931"/>
          </a:xfrm>
          <a:prstGeom prst="rect">
            <a:avLst/>
          </a:prstGeom>
          <a:gradFill>
            <a:gsLst>
              <a:gs pos="0">
                <a:srgbClr val="DDEBCF"/>
              </a:gs>
              <a:gs pos="0">
                <a:schemeClr val="accent6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family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Unit:34</a:t>
            </a:r>
          </a:p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Lesson:1-3</a:t>
            </a:r>
          </a:p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“I’m……years old”.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62200" y="228600"/>
            <a:ext cx="4876800" cy="1524000"/>
          </a:xfrm>
          <a:prstGeom prst="horizontalScroll">
            <a:avLst/>
          </a:prstGeom>
          <a:gradFill>
            <a:gsLst>
              <a:gs pos="0">
                <a:schemeClr val="accent3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decleration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724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61213" y="685800"/>
            <a:ext cx="5453987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</p:pic>
      <p:pic>
        <p:nvPicPr>
          <p:cNvPr id="3" name="Picture 2" descr="family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66787"/>
            <a:ext cx="6096000" cy="329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14400" y="9144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Dear </a:t>
            </a:r>
            <a:r>
              <a:rPr lang="en-US" sz="3600" b="1" dirty="0" err="1" smtClean="0">
                <a:solidFill>
                  <a:schemeClr val="tx1"/>
                </a:solidFill>
              </a:rPr>
              <a:t>ss</a:t>
            </a:r>
            <a:r>
              <a:rPr lang="en-US" sz="3600" b="1" dirty="0" smtClean="0">
                <a:solidFill>
                  <a:schemeClr val="tx1"/>
                </a:solidFill>
              </a:rPr>
              <a:t>, think what will be the picture?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5791200"/>
            <a:ext cx="6096000" cy="9144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2/3 students will answer.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amil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3733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752600" y="533400"/>
            <a:ext cx="6096000" cy="6858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Listen to the audio carefully.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4495800"/>
            <a:ext cx="4419600" cy="19812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Open your book and Put your finger under the line.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user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0"/>
            <a:ext cx="4191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224</Words>
  <Application>Microsoft Office PowerPoint</Application>
  <PresentationFormat>On-screen Show (4:3)</PresentationFormat>
  <Paragraphs>50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2020-11-12T14:28:55Z</dcterms:created>
  <dcterms:modified xsi:type="dcterms:W3CDTF">2020-11-13T06:14:06Z</dcterms:modified>
</cp:coreProperties>
</file>