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97" r:id="rId3"/>
    <p:sldId id="290" r:id="rId4"/>
    <p:sldId id="289" r:id="rId5"/>
    <p:sldId id="293" r:id="rId6"/>
    <p:sldId id="276" r:id="rId7"/>
    <p:sldId id="278" r:id="rId8"/>
    <p:sldId id="294" r:id="rId9"/>
    <p:sldId id="288" r:id="rId10"/>
    <p:sldId id="277" r:id="rId11"/>
    <p:sldId id="283" r:id="rId12"/>
    <p:sldId id="280" r:id="rId13"/>
    <p:sldId id="279" r:id="rId14"/>
    <p:sldId id="285" r:id="rId15"/>
    <p:sldId id="275" r:id="rId16"/>
    <p:sldId id="295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96" autoAdjust="0"/>
  </p:normalViewPr>
  <p:slideViewPr>
    <p:cSldViewPr snapToGrid="0">
      <p:cViewPr varScale="1">
        <p:scale>
          <a:sx n="66" d="100"/>
          <a:sy n="66" d="100"/>
        </p:scale>
        <p:origin x="150" y="2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2" d="100"/>
        <a:sy n="2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5029D-C98B-40B7-BEA0-121F04B2BACE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3ABC3-40A0-46C4-8CBD-656037976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3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3635A-D99A-4617-B17A-89A0D12A42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33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ABC3-40A0-46C4-8CBD-6560379766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97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ABC3-40A0-46C4-8CBD-6560379766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82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3ABC3-40A0-46C4-8CBD-6560379766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7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8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8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0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7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0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2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9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0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6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D3319-1969-4A17-B6D7-36260E460B31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99B85-0945-47FE-8BF3-6D489D8E2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1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2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0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612041">
            <a:off x="-201358" y="-117519"/>
            <a:ext cx="1037662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/>
              <a:t>welcome</a:t>
            </a:r>
            <a:endParaRPr lang="en-US" sz="6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0681">
            <a:off x="4934153" y="2029808"/>
            <a:ext cx="5667804" cy="463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2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2913" y="-185736"/>
            <a:ext cx="12230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Everybody say with me</a:t>
            </a:r>
            <a:endParaRPr lang="en-US" sz="9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8" y="1657349"/>
            <a:ext cx="10444162" cy="482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8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44303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One student will read out and others will </a:t>
            </a:r>
            <a:r>
              <a:rPr lang="en-US" sz="4400" dirty="0" err="1" smtClean="0">
                <a:solidFill>
                  <a:srgbClr val="7030A0"/>
                </a:solidFill>
              </a:rPr>
              <a:t>repeat.wcw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1000125"/>
            <a:ext cx="11187111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00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999" y="943430"/>
            <a:ext cx="4960939" cy="591457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14057" y="1"/>
            <a:ext cx="38027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70C0"/>
                </a:solidFill>
              </a:rPr>
              <a:t>Group work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514" y="769442"/>
            <a:ext cx="65894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Every five make a group.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814286"/>
            <a:ext cx="6743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Group 1:write the 4 occupation name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581400"/>
            <a:ext cx="60646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Group 2:Fill in the gaps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1………..grows food.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2………..helps people.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3………..flies a plane.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4……….. Makes metal things.</a:t>
            </a:r>
          </a:p>
          <a:p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79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7" y="100013"/>
            <a:ext cx="12101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Every 2 make a pair.one will ask another will ans.</a:t>
            </a:r>
            <a:endParaRPr lang="en-US" sz="44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3363" y="757239"/>
            <a:ext cx="56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Pair work</a:t>
            </a:r>
            <a:endParaRPr lang="en-US" sz="4000" dirty="0">
              <a:solidFill>
                <a:srgbClr val="0070C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526680"/>
            <a:ext cx="11430000" cy="533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58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8613" y="285750"/>
            <a:ext cx="130587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</a:rPr>
              <a:t>Everybody read the text silently</a:t>
            </a:r>
            <a:endParaRPr lang="en-US" sz="6600" dirty="0">
              <a:solidFill>
                <a:srgbClr val="00B0F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1628775"/>
            <a:ext cx="10729913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9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679938"/>
            <a:ext cx="5178302" cy="31183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3" y="4100948"/>
            <a:ext cx="5178302" cy="2628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69" y="679938"/>
            <a:ext cx="4806462" cy="31183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69" y="4100948"/>
            <a:ext cx="4806462" cy="26284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938954" y="-281354"/>
            <a:ext cx="8253046" cy="124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Oral test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509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4" y="5344526"/>
            <a:ext cx="3656327" cy="13569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053" y="3619319"/>
            <a:ext cx="3656329" cy="15163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4" y="2074182"/>
            <a:ext cx="3656329" cy="13362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4" y="523517"/>
            <a:ext cx="3656329" cy="144623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51384" y="116705"/>
            <a:ext cx="6846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Match sentence with the picture.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9169" y="1148862"/>
            <a:ext cx="4401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A doctor helps people.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9169" y="2517733"/>
            <a:ext cx="5629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F0"/>
                </a:solidFill>
              </a:rPr>
              <a:t>A farmer grows food</a:t>
            </a:r>
            <a:endParaRPr lang="en-US" sz="36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9169" y="4253389"/>
            <a:ext cx="6564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A pilot flies a plane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9169" y="5931877"/>
            <a:ext cx="6564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A blacksmith makes metal things.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56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6204" y="260818"/>
            <a:ext cx="73821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Thank you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1773382"/>
            <a:ext cx="1080654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8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5042" y="-161835"/>
            <a:ext cx="1197292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B050"/>
                </a:solidFill>
              </a:rPr>
              <a:t>Introduction</a:t>
            </a:r>
            <a:endParaRPr lang="en-US" sz="11500" dirty="0">
              <a:solidFill>
                <a:srgbClr val="00B05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115050" y="1700213"/>
            <a:ext cx="14288" cy="50123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-83914" y="2743083"/>
            <a:ext cx="6129338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Teacher’s name : </a:t>
            </a:r>
            <a:r>
              <a:rPr lang="en-US" sz="3600" dirty="0" err="1" smtClean="0"/>
              <a:t>Umme</a:t>
            </a:r>
            <a:r>
              <a:rPr lang="en-US" sz="3600" dirty="0" smtClean="0"/>
              <a:t> </a:t>
            </a:r>
            <a:r>
              <a:rPr lang="en-US" sz="3600" dirty="0" err="1" smtClean="0"/>
              <a:t>Ayman</a:t>
            </a:r>
            <a:endParaRPr lang="en-US" sz="3600" dirty="0" smtClean="0"/>
          </a:p>
          <a:p>
            <a:r>
              <a:rPr lang="en-US" sz="3600" dirty="0"/>
              <a:t>Designation :Assistant </a:t>
            </a:r>
            <a:r>
              <a:rPr lang="en-US" sz="3600" dirty="0" smtClean="0"/>
              <a:t>Teacher</a:t>
            </a:r>
          </a:p>
          <a:p>
            <a:r>
              <a:rPr lang="en-US" sz="3600" dirty="0"/>
              <a:t>School’s </a:t>
            </a:r>
            <a:r>
              <a:rPr lang="en-US" sz="3600" dirty="0" smtClean="0"/>
              <a:t>name: </a:t>
            </a:r>
            <a:r>
              <a:rPr lang="en-US" sz="3600" dirty="0" err="1" smtClean="0"/>
              <a:t>Pakundia</a:t>
            </a:r>
            <a:r>
              <a:rPr lang="en-US" sz="3600" dirty="0" smtClean="0"/>
              <a:t> Model </a:t>
            </a:r>
            <a:br>
              <a:rPr lang="en-US" sz="3600" dirty="0" smtClean="0"/>
            </a:br>
            <a:r>
              <a:rPr lang="en-US" sz="3600" dirty="0" smtClean="0"/>
              <a:t>Govt. Primary  School.</a:t>
            </a:r>
            <a:endParaRPr lang="en-US" sz="3600" dirty="0"/>
          </a:p>
          <a:p>
            <a:endParaRPr lang="en-US" sz="3600" dirty="0"/>
          </a:p>
          <a:p>
            <a:endParaRPr lang="en-US" sz="3200" dirty="0" smtClean="0"/>
          </a:p>
          <a:p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6795581" y="2002854"/>
            <a:ext cx="47825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Class      :   3</a:t>
            </a:r>
          </a:p>
          <a:p>
            <a:r>
              <a:rPr lang="en-US" sz="3600" dirty="0" smtClean="0"/>
              <a:t>Subject  :   English</a:t>
            </a:r>
          </a:p>
          <a:p>
            <a:r>
              <a:rPr lang="en-US" sz="3600" dirty="0" err="1" smtClean="0"/>
              <a:t>Iesson</a:t>
            </a:r>
            <a:r>
              <a:rPr lang="en-US" sz="3600" dirty="0" err="1"/>
              <a:t>s</a:t>
            </a:r>
            <a:r>
              <a:rPr lang="en-US" sz="3600" dirty="0" smtClean="0"/>
              <a:t>   :   1-2</a:t>
            </a:r>
          </a:p>
          <a:p>
            <a:r>
              <a:rPr lang="en-US" sz="3600" dirty="0" smtClean="0"/>
              <a:t>Title        :   Occupations</a:t>
            </a:r>
          </a:p>
          <a:p>
            <a:r>
              <a:rPr lang="en-US" sz="3600" dirty="0" smtClean="0"/>
              <a:t>Time       :   35minute</a:t>
            </a:r>
          </a:p>
          <a:p>
            <a:r>
              <a:rPr lang="en-US" sz="3600" dirty="0" smtClean="0"/>
              <a:t>Page       :    38</a:t>
            </a:r>
            <a:endParaRPr lang="en-US" sz="3600" dirty="0"/>
          </a:p>
          <a:p>
            <a:r>
              <a:rPr lang="en-US" sz="3200" dirty="0" smtClean="0"/>
              <a:t>Date         :     12-11-2020</a:t>
            </a:r>
            <a:endParaRPr lang="en-US" sz="3200" dirty="0"/>
          </a:p>
        </p:txBody>
      </p:sp>
      <p:sp>
        <p:nvSpPr>
          <p:cNvPr id="13" name="Freeform 12"/>
          <p:cNvSpPr/>
          <p:nvPr/>
        </p:nvSpPr>
        <p:spPr>
          <a:xfrm>
            <a:off x="9065696" y="5345441"/>
            <a:ext cx="3130669" cy="1512559"/>
          </a:xfrm>
          <a:custGeom>
            <a:avLst/>
            <a:gdLst>
              <a:gd name="connsiteX0" fmla="*/ 2916613 w 3130669"/>
              <a:gd name="connsiteY0" fmla="*/ 0 h 1512559"/>
              <a:gd name="connsiteX1" fmla="*/ 3130669 w 3130669"/>
              <a:gd name="connsiteY1" fmla="*/ 0 h 1512559"/>
              <a:gd name="connsiteX2" fmla="*/ 3130669 w 3130669"/>
              <a:gd name="connsiteY2" fmla="*/ 1512559 h 1512559"/>
              <a:gd name="connsiteX3" fmla="*/ 0 w 3130669"/>
              <a:gd name="connsiteY3" fmla="*/ 1512559 h 1512559"/>
              <a:gd name="connsiteX4" fmla="*/ 0 w 3130669"/>
              <a:gd name="connsiteY4" fmla="*/ 1320053 h 1512559"/>
              <a:gd name="connsiteX5" fmla="*/ 2916613 w 3130669"/>
              <a:gd name="connsiteY5" fmla="*/ 1320053 h 1512559"/>
              <a:gd name="connsiteX6" fmla="*/ 2916613 w 3130669"/>
              <a:gd name="connsiteY6" fmla="*/ 0 h 15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0669" h="1512559">
                <a:moveTo>
                  <a:pt x="2916613" y="0"/>
                </a:moveTo>
                <a:lnTo>
                  <a:pt x="3130669" y="0"/>
                </a:lnTo>
                <a:lnTo>
                  <a:pt x="3130669" y="1512559"/>
                </a:lnTo>
                <a:lnTo>
                  <a:pt x="0" y="1512559"/>
                </a:lnTo>
                <a:lnTo>
                  <a:pt x="0" y="1320053"/>
                </a:lnTo>
                <a:lnTo>
                  <a:pt x="2916613" y="1320053"/>
                </a:lnTo>
                <a:lnTo>
                  <a:pt x="2916613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 rot="10800000">
            <a:off x="-17977" y="12909"/>
            <a:ext cx="3130669" cy="1512559"/>
          </a:xfrm>
          <a:custGeom>
            <a:avLst/>
            <a:gdLst>
              <a:gd name="connsiteX0" fmla="*/ 2916613 w 3130669"/>
              <a:gd name="connsiteY0" fmla="*/ 0 h 1512559"/>
              <a:gd name="connsiteX1" fmla="*/ 3130669 w 3130669"/>
              <a:gd name="connsiteY1" fmla="*/ 0 h 1512559"/>
              <a:gd name="connsiteX2" fmla="*/ 3130669 w 3130669"/>
              <a:gd name="connsiteY2" fmla="*/ 1512559 h 1512559"/>
              <a:gd name="connsiteX3" fmla="*/ 0 w 3130669"/>
              <a:gd name="connsiteY3" fmla="*/ 1512559 h 1512559"/>
              <a:gd name="connsiteX4" fmla="*/ 0 w 3130669"/>
              <a:gd name="connsiteY4" fmla="*/ 1320053 h 1512559"/>
              <a:gd name="connsiteX5" fmla="*/ 2916613 w 3130669"/>
              <a:gd name="connsiteY5" fmla="*/ 1320053 h 1512559"/>
              <a:gd name="connsiteX6" fmla="*/ 2916613 w 3130669"/>
              <a:gd name="connsiteY6" fmla="*/ 0 h 1512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0669" h="1512559">
                <a:moveTo>
                  <a:pt x="2916613" y="0"/>
                </a:moveTo>
                <a:lnTo>
                  <a:pt x="3130669" y="0"/>
                </a:lnTo>
                <a:lnTo>
                  <a:pt x="3130669" y="1512559"/>
                </a:lnTo>
                <a:lnTo>
                  <a:pt x="0" y="1512559"/>
                </a:lnTo>
                <a:lnTo>
                  <a:pt x="0" y="1320053"/>
                </a:lnTo>
                <a:lnTo>
                  <a:pt x="2916613" y="1320053"/>
                </a:lnTo>
                <a:lnTo>
                  <a:pt x="2916613" y="0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2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3" grpId="0"/>
      <p:bldP spid="1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829" y="128865"/>
            <a:ext cx="123391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Learning </a:t>
            </a:r>
            <a:r>
              <a:rPr lang="en-US" sz="4800" dirty="0" err="1" smtClean="0">
                <a:solidFill>
                  <a:srgbClr val="0070C0"/>
                </a:solidFill>
              </a:rPr>
              <a:t>outcome:Students</a:t>
            </a:r>
            <a:r>
              <a:rPr lang="en-US" sz="4800" dirty="0" smtClean="0">
                <a:solidFill>
                  <a:srgbClr val="0070C0"/>
                </a:solidFill>
              </a:rPr>
              <a:t> will be able to-</a:t>
            </a:r>
          </a:p>
          <a:p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6171" y="1698171"/>
            <a:ext cx="9666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3.3.1 understand statements.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085473" y="2996671"/>
            <a:ext cx="7106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6.1.2 say what others are doing.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2085470" y="4053520"/>
            <a:ext cx="10587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1.4.1 read and match words and sentences with pictures.</a:t>
            </a:r>
            <a:endParaRPr lang="en-US" sz="40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2085471" y="5800413"/>
            <a:ext cx="9079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8.1.1 write words from the text book.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74171" y="1103086"/>
            <a:ext cx="406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Listening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66666"/>
            <a:ext cx="61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</a:rPr>
              <a:t>speaking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142874" y="3663373"/>
            <a:ext cx="34024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Reading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112352"/>
            <a:ext cx="1860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Writing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436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3" grpId="0"/>
      <p:bldP spid="4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43262" y="0"/>
            <a:ext cx="9158287" cy="123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00B0F0"/>
                </a:solidFill>
              </a:rPr>
              <a:t>Showing picture</a:t>
            </a:r>
            <a:endParaRPr lang="en-US" sz="7200" dirty="0">
              <a:solidFill>
                <a:srgbClr val="00B0F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5760" y="2240280"/>
            <a:ext cx="3474719" cy="2743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4099560"/>
            <a:ext cx="3566159" cy="24841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1025637"/>
            <a:ext cx="3566159" cy="21440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962400"/>
            <a:ext cx="3596639" cy="2621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031557"/>
            <a:ext cx="3596638" cy="2504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0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026141">
            <a:off x="1175158" y="1721282"/>
            <a:ext cx="129780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Today our lesson is about Occupations.</a:t>
            </a:r>
            <a:endParaRPr lang="en-US" sz="8000" dirty="0"/>
          </a:p>
        </p:txBody>
      </p:sp>
      <p:sp>
        <p:nvSpPr>
          <p:cNvPr id="3" name="Freeform 2"/>
          <p:cNvSpPr/>
          <p:nvPr/>
        </p:nvSpPr>
        <p:spPr>
          <a:xfrm>
            <a:off x="9419771" y="5812972"/>
            <a:ext cx="2772229" cy="1045028"/>
          </a:xfrm>
          <a:custGeom>
            <a:avLst/>
            <a:gdLst>
              <a:gd name="connsiteX0" fmla="*/ 4310742 w 4484914"/>
              <a:gd name="connsiteY0" fmla="*/ 0 h 2452914"/>
              <a:gd name="connsiteX1" fmla="*/ 4484914 w 4484914"/>
              <a:gd name="connsiteY1" fmla="*/ 0 h 2452914"/>
              <a:gd name="connsiteX2" fmla="*/ 4484914 w 4484914"/>
              <a:gd name="connsiteY2" fmla="*/ 2452914 h 2452914"/>
              <a:gd name="connsiteX3" fmla="*/ 0 w 4484914"/>
              <a:gd name="connsiteY3" fmla="*/ 2452914 h 2452914"/>
              <a:gd name="connsiteX4" fmla="*/ 0 w 4484914"/>
              <a:gd name="connsiteY4" fmla="*/ 2264228 h 2452914"/>
              <a:gd name="connsiteX5" fmla="*/ 4310742 w 4484914"/>
              <a:gd name="connsiteY5" fmla="*/ 2264228 h 2452914"/>
              <a:gd name="connsiteX6" fmla="*/ 4310742 w 4484914"/>
              <a:gd name="connsiteY6" fmla="*/ 0 h 245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4914" h="2452914">
                <a:moveTo>
                  <a:pt x="4310742" y="0"/>
                </a:moveTo>
                <a:lnTo>
                  <a:pt x="4484914" y="0"/>
                </a:lnTo>
                <a:lnTo>
                  <a:pt x="4484914" y="2452914"/>
                </a:lnTo>
                <a:lnTo>
                  <a:pt x="0" y="2452914"/>
                </a:lnTo>
                <a:lnTo>
                  <a:pt x="0" y="2264228"/>
                </a:lnTo>
                <a:lnTo>
                  <a:pt x="4310742" y="2264228"/>
                </a:lnTo>
                <a:lnTo>
                  <a:pt x="4310742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 rot="10800000">
            <a:off x="0" y="0"/>
            <a:ext cx="2772229" cy="1045028"/>
          </a:xfrm>
          <a:custGeom>
            <a:avLst/>
            <a:gdLst>
              <a:gd name="connsiteX0" fmla="*/ 4310742 w 4484914"/>
              <a:gd name="connsiteY0" fmla="*/ 0 h 2452914"/>
              <a:gd name="connsiteX1" fmla="*/ 4484914 w 4484914"/>
              <a:gd name="connsiteY1" fmla="*/ 0 h 2452914"/>
              <a:gd name="connsiteX2" fmla="*/ 4484914 w 4484914"/>
              <a:gd name="connsiteY2" fmla="*/ 2452914 h 2452914"/>
              <a:gd name="connsiteX3" fmla="*/ 0 w 4484914"/>
              <a:gd name="connsiteY3" fmla="*/ 2452914 h 2452914"/>
              <a:gd name="connsiteX4" fmla="*/ 0 w 4484914"/>
              <a:gd name="connsiteY4" fmla="*/ 2264228 h 2452914"/>
              <a:gd name="connsiteX5" fmla="*/ 4310742 w 4484914"/>
              <a:gd name="connsiteY5" fmla="*/ 2264228 h 2452914"/>
              <a:gd name="connsiteX6" fmla="*/ 4310742 w 4484914"/>
              <a:gd name="connsiteY6" fmla="*/ 0 h 245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4914" h="2452914">
                <a:moveTo>
                  <a:pt x="4310742" y="0"/>
                </a:moveTo>
                <a:lnTo>
                  <a:pt x="4484914" y="0"/>
                </a:lnTo>
                <a:lnTo>
                  <a:pt x="4484914" y="2452914"/>
                </a:lnTo>
                <a:lnTo>
                  <a:pt x="0" y="2452914"/>
                </a:lnTo>
                <a:lnTo>
                  <a:pt x="0" y="2264228"/>
                </a:lnTo>
                <a:lnTo>
                  <a:pt x="4310742" y="2264228"/>
                </a:lnTo>
                <a:lnTo>
                  <a:pt x="4310742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 rot="10800000">
            <a:off x="145142" y="158923"/>
            <a:ext cx="2772229" cy="1045028"/>
          </a:xfrm>
          <a:custGeom>
            <a:avLst/>
            <a:gdLst>
              <a:gd name="connsiteX0" fmla="*/ 4310742 w 4484914"/>
              <a:gd name="connsiteY0" fmla="*/ 0 h 2452914"/>
              <a:gd name="connsiteX1" fmla="*/ 4484914 w 4484914"/>
              <a:gd name="connsiteY1" fmla="*/ 0 h 2452914"/>
              <a:gd name="connsiteX2" fmla="*/ 4484914 w 4484914"/>
              <a:gd name="connsiteY2" fmla="*/ 2452914 h 2452914"/>
              <a:gd name="connsiteX3" fmla="*/ 0 w 4484914"/>
              <a:gd name="connsiteY3" fmla="*/ 2452914 h 2452914"/>
              <a:gd name="connsiteX4" fmla="*/ 0 w 4484914"/>
              <a:gd name="connsiteY4" fmla="*/ 2264228 h 2452914"/>
              <a:gd name="connsiteX5" fmla="*/ 4310742 w 4484914"/>
              <a:gd name="connsiteY5" fmla="*/ 2264228 h 2452914"/>
              <a:gd name="connsiteX6" fmla="*/ 4310742 w 4484914"/>
              <a:gd name="connsiteY6" fmla="*/ 0 h 245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4914" h="2452914">
                <a:moveTo>
                  <a:pt x="4310742" y="0"/>
                </a:moveTo>
                <a:lnTo>
                  <a:pt x="4484914" y="0"/>
                </a:lnTo>
                <a:lnTo>
                  <a:pt x="4484914" y="2452914"/>
                </a:lnTo>
                <a:lnTo>
                  <a:pt x="0" y="2452914"/>
                </a:lnTo>
                <a:lnTo>
                  <a:pt x="0" y="2264228"/>
                </a:lnTo>
                <a:lnTo>
                  <a:pt x="4310742" y="2264228"/>
                </a:lnTo>
                <a:lnTo>
                  <a:pt x="4310742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9231086" y="5658597"/>
            <a:ext cx="2772229" cy="1045028"/>
          </a:xfrm>
          <a:custGeom>
            <a:avLst/>
            <a:gdLst>
              <a:gd name="connsiteX0" fmla="*/ 4310742 w 4484914"/>
              <a:gd name="connsiteY0" fmla="*/ 0 h 2452914"/>
              <a:gd name="connsiteX1" fmla="*/ 4484914 w 4484914"/>
              <a:gd name="connsiteY1" fmla="*/ 0 h 2452914"/>
              <a:gd name="connsiteX2" fmla="*/ 4484914 w 4484914"/>
              <a:gd name="connsiteY2" fmla="*/ 2452914 h 2452914"/>
              <a:gd name="connsiteX3" fmla="*/ 0 w 4484914"/>
              <a:gd name="connsiteY3" fmla="*/ 2452914 h 2452914"/>
              <a:gd name="connsiteX4" fmla="*/ 0 w 4484914"/>
              <a:gd name="connsiteY4" fmla="*/ 2264228 h 2452914"/>
              <a:gd name="connsiteX5" fmla="*/ 4310742 w 4484914"/>
              <a:gd name="connsiteY5" fmla="*/ 2264228 h 2452914"/>
              <a:gd name="connsiteX6" fmla="*/ 4310742 w 4484914"/>
              <a:gd name="connsiteY6" fmla="*/ 0 h 2452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4914" h="2452914">
                <a:moveTo>
                  <a:pt x="4310742" y="0"/>
                </a:moveTo>
                <a:lnTo>
                  <a:pt x="4484914" y="0"/>
                </a:lnTo>
                <a:lnTo>
                  <a:pt x="4484914" y="2452914"/>
                </a:lnTo>
                <a:lnTo>
                  <a:pt x="0" y="2452914"/>
                </a:lnTo>
                <a:lnTo>
                  <a:pt x="0" y="2264228"/>
                </a:lnTo>
                <a:lnTo>
                  <a:pt x="4310742" y="2264228"/>
                </a:lnTo>
                <a:lnTo>
                  <a:pt x="4310742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57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039" y="196215"/>
            <a:ext cx="12187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7030A0"/>
                </a:solidFill>
              </a:rPr>
              <a:t>Everybody open your </a:t>
            </a:r>
            <a:r>
              <a:rPr lang="en-US" sz="7200" dirty="0" smtClean="0">
                <a:solidFill>
                  <a:srgbClr val="7030A0"/>
                </a:solidFill>
              </a:rPr>
              <a:t>page</a:t>
            </a:r>
            <a:r>
              <a:rPr lang="en-US" sz="6600" dirty="0" smtClean="0">
                <a:solidFill>
                  <a:srgbClr val="7030A0"/>
                </a:solidFill>
              </a:rPr>
              <a:t> at 38</a:t>
            </a:r>
            <a:endParaRPr lang="en-US" sz="66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8" y="1748353"/>
            <a:ext cx="10558462" cy="496677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 rot="10800000">
            <a:off x="0" y="0"/>
            <a:ext cx="2727960" cy="1569720"/>
          </a:xfrm>
          <a:custGeom>
            <a:avLst/>
            <a:gdLst>
              <a:gd name="connsiteX0" fmla="*/ 2529840 w 2727960"/>
              <a:gd name="connsiteY0" fmla="*/ 0 h 1569720"/>
              <a:gd name="connsiteX1" fmla="*/ 2727960 w 2727960"/>
              <a:gd name="connsiteY1" fmla="*/ 0 h 1569720"/>
              <a:gd name="connsiteX2" fmla="*/ 2727960 w 2727960"/>
              <a:gd name="connsiteY2" fmla="*/ 1569720 h 1569720"/>
              <a:gd name="connsiteX3" fmla="*/ 0 w 2727960"/>
              <a:gd name="connsiteY3" fmla="*/ 1569720 h 1569720"/>
              <a:gd name="connsiteX4" fmla="*/ 0 w 2727960"/>
              <a:gd name="connsiteY4" fmla="*/ 1402080 h 1569720"/>
              <a:gd name="connsiteX5" fmla="*/ 2529840 w 2727960"/>
              <a:gd name="connsiteY5" fmla="*/ 1402080 h 1569720"/>
              <a:gd name="connsiteX6" fmla="*/ 2529840 w 2727960"/>
              <a:gd name="connsiteY6" fmla="*/ 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960" h="1569720">
                <a:moveTo>
                  <a:pt x="2529840" y="0"/>
                </a:moveTo>
                <a:lnTo>
                  <a:pt x="2727960" y="0"/>
                </a:lnTo>
                <a:lnTo>
                  <a:pt x="2727960" y="1569720"/>
                </a:lnTo>
                <a:lnTo>
                  <a:pt x="0" y="1569720"/>
                </a:lnTo>
                <a:lnTo>
                  <a:pt x="0" y="1402080"/>
                </a:lnTo>
                <a:lnTo>
                  <a:pt x="2529840" y="1402080"/>
                </a:lnTo>
                <a:lnTo>
                  <a:pt x="252984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9464040" y="5288280"/>
            <a:ext cx="2727960" cy="1569720"/>
          </a:xfrm>
          <a:custGeom>
            <a:avLst/>
            <a:gdLst>
              <a:gd name="connsiteX0" fmla="*/ 2529840 w 2727960"/>
              <a:gd name="connsiteY0" fmla="*/ 0 h 1569720"/>
              <a:gd name="connsiteX1" fmla="*/ 2727960 w 2727960"/>
              <a:gd name="connsiteY1" fmla="*/ 0 h 1569720"/>
              <a:gd name="connsiteX2" fmla="*/ 2727960 w 2727960"/>
              <a:gd name="connsiteY2" fmla="*/ 1569720 h 1569720"/>
              <a:gd name="connsiteX3" fmla="*/ 0 w 2727960"/>
              <a:gd name="connsiteY3" fmla="*/ 1569720 h 1569720"/>
              <a:gd name="connsiteX4" fmla="*/ 0 w 2727960"/>
              <a:gd name="connsiteY4" fmla="*/ 1402080 h 1569720"/>
              <a:gd name="connsiteX5" fmla="*/ 2529840 w 2727960"/>
              <a:gd name="connsiteY5" fmla="*/ 1402080 h 1569720"/>
              <a:gd name="connsiteX6" fmla="*/ 2529840 w 2727960"/>
              <a:gd name="connsiteY6" fmla="*/ 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960" h="1569720">
                <a:moveTo>
                  <a:pt x="2529840" y="0"/>
                </a:moveTo>
                <a:lnTo>
                  <a:pt x="2727960" y="0"/>
                </a:lnTo>
                <a:lnTo>
                  <a:pt x="2727960" y="1569720"/>
                </a:lnTo>
                <a:lnTo>
                  <a:pt x="0" y="1569720"/>
                </a:lnTo>
                <a:lnTo>
                  <a:pt x="0" y="1402080"/>
                </a:lnTo>
                <a:lnTo>
                  <a:pt x="2529840" y="1402080"/>
                </a:lnTo>
                <a:lnTo>
                  <a:pt x="252984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0800000">
            <a:off x="0" y="17584"/>
            <a:ext cx="2727960" cy="1569720"/>
          </a:xfrm>
          <a:custGeom>
            <a:avLst/>
            <a:gdLst>
              <a:gd name="connsiteX0" fmla="*/ 2529840 w 2727960"/>
              <a:gd name="connsiteY0" fmla="*/ 0 h 1569720"/>
              <a:gd name="connsiteX1" fmla="*/ 2727960 w 2727960"/>
              <a:gd name="connsiteY1" fmla="*/ 0 h 1569720"/>
              <a:gd name="connsiteX2" fmla="*/ 2727960 w 2727960"/>
              <a:gd name="connsiteY2" fmla="*/ 1569720 h 1569720"/>
              <a:gd name="connsiteX3" fmla="*/ 0 w 2727960"/>
              <a:gd name="connsiteY3" fmla="*/ 1569720 h 1569720"/>
              <a:gd name="connsiteX4" fmla="*/ 0 w 2727960"/>
              <a:gd name="connsiteY4" fmla="*/ 1402080 h 1569720"/>
              <a:gd name="connsiteX5" fmla="*/ 2529840 w 2727960"/>
              <a:gd name="connsiteY5" fmla="*/ 1402080 h 1569720"/>
              <a:gd name="connsiteX6" fmla="*/ 2529840 w 2727960"/>
              <a:gd name="connsiteY6" fmla="*/ 0 h 1569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7960" h="1569720">
                <a:moveTo>
                  <a:pt x="2529840" y="0"/>
                </a:moveTo>
                <a:lnTo>
                  <a:pt x="2727960" y="0"/>
                </a:lnTo>
                <a:lnTo>
                  <a:pt x="2727960" y="1569720"/>
                </a:lnTo>
                <a:lnTo>
                  <a:pt x="0" y="1569720"/>
                </a:lnTo>
                <a:lnTo>
                  <a:pt x="0" y="1402080"/>
                </a:lnTo>
                <a:lnTo>
                  <a:pt x="2529840" y="1402080"/>
                </a:lnTo>
                <a:lnTo>
                  <a:pt x="2529840" y="0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4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931" y="164892"/>
            <a:ext cx="13011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Lets introduce and pronounce some news word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269820" y="3019213"/>
            <a:ext cx="2788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Farmer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0" y="995889"/>
            <a:ext cx="4347150" cy="20306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10800000" flipH="1" flipV="1">
            <a:off x="6505731" y="3086929"/>
            <a:ext cx="39424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Pilot</a:t>
            </a:r>
            <a:endParaRPr lang="en-US" sz="4800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29" y="995888"/>
            <a:ext cx="4802602" cy="22120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0" y="3917926"/>
            <a:ext cx="4347149" cy="212310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4695" y="6108750"/>
            <a:ext cx="3732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C00000"/>
                </a:solidFill>
              </a:rPr>
              <a:t>Doctor</a:t>
            </a:r>
            <a:endParaRPr lang="en-US" sz="4800" dirty="0">
              <a:solidFill>
                <a:srgbClr val="C0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29" y="3917925"/>
            <a:ext cx="4802602" cy="212310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505731" y="6108750"/>
            <a:ext cx="527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Blacksmith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778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286" y="0"/>
            <a:ext cx="117420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7030A0"/>
                </a:solidFill>
              </a:rPr>
              <a:t>Teachers reading aloud and  whole class listen.</a:t>
            </a:r>
            <a:endParaRPr lang="en-US" sz="54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00" y="1913708"/>
            <a:ext cx="11292114" cy="467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04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48" y="3271839"/>
            <a:ext cx="5472113" cy="26717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6" y="3271839"/>
            <a:ext cx="5386388" cy="26717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649" y="171450"/>
            <a:ext cx="5472113" cy="2314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171450"/>
            <a:ext cx="5386389" cy="231457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000750" y="200025"/>
            <a:ext cx="42863" cy="6686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299" y="2486026"/>
            <a:ext cx="5886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 blacksmith makes metal things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9" y="5943601"/>
            <a:ext cx="5886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 doctor helps people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57950" y="2486025"/>
            <a:ext cx="5472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A pilot flies a plane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43648" y="6083084"/>
            <a:ext cx="584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A farmer grows food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8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234</Words>
  <Application>Microsoft Office PowerPoint</Application>
  <PresentationFormat>Widescreen</PresentationFormat>
  <Paragraphs>59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popynet</cp:lastModifiedBy>
  <cp:revision>161</cp:revision>
  <dcterms:created xsi:type="dcterms:W3CDTF">2018-02-18T10:00:13Z</dcterms:created>
  <dcterms:modified xsi:type="dcterms:W3CDTF">2020-11-13T05:33:53Z</dcterms:modified>
</cp:coreProperties>
</file>