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79" r:id="rId2"/>
    <p:sldId id="381" r:id="rId3"/>
    <p:sldId id="383" r:id="rId4"/>
    <p:sldId id="348" r:id="rId5"/>
    <p:sldId id="263" r:id="rId6"/>
    <p:sldId id="329" r:id="rId7"/>
    <p:sldId id="350" r:id="rId8"/>
    <p:sldId id="270" r:id="rId9"/>
    <p:sldId id="366" r:id="rId10"/>
    <p:sldId id="374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8B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EBFA-C309-4E27-AD8C-CA3BCDB3D22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6B57-FD9D-4BD2-BC02-F476A4B1A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4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hahneoazmd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o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211" y="1058092"/>
            <a:ext cx="10371909" cy="4950822"/>
          </a:xfrm>
        </p:spPr>
      </p:pic>
      <p:sp>
        <p:nvSpPr>
          <p:cNvPr id="5" name="TextBox 4"/>
          <p:cNvSpPr txBox="1"/>
          <p:nvPr/>
        </p:nvSpPr>
        <p:spPr>
          <a:xfrm>
            <a:off x="2743198" y="4807132"/>
            <a:ext cx="6492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to All</a:t>
            </a:r>
            <a:endParaRPr lang="en-US" sz="8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908" y="1361483"/>
            <a:ext cx="8229600" cy="494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Answer the following questions: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128631" y="26241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Group Work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8000" y="2116183"/>
            <a:ext cx="11277600" cy="4415246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>
                <a:solidFill>
                  <a:srgbClr val="00B050"/>
                </a:solidFill>
              </a:rPr>
              <a:t>1. What is the best thing that ever happened to this man?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Ans. The best thing that ever happened to this man is to leave his last job.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2. </a:t>
            </a:r>
            <a:r>
              <a:rPr lang="en-US" dirty="0" smtClean="0">
                <a:solidFill>
                  <a:srgbClr val="00B050"/>
                </a:solidFill>
              </a:rPr>
              <a:t>Why didn’t </a:t>
            </a:r>
            <a:r>
              <a:rPr lang="en-US" dirty="0" err="1" smtClean="0">
                <a:solidFill>
                  <a:srgbClr val="00B050"/>
                </a:solidFill>
              </a:rPr>
              <a:t>Kamal</a:t>
            </a:r>
            <a:r>
              <a:rPr lang="en-US" dirty="0" smtClean="0">
                <a:solidFill>
                  <a:srgbClr val="00B050"/>
                </a:solidFill>
              </a:rPr>
              <a:t> like his last job.?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Ans. </a:t>
            </a:r>
            <a:r>
              <a:rPr lang="en-US" dirty="0" err="1" smtClean="0">
                <a:solidFill>
                  <a:srgbClr val="002060"/>
                </a:solidFill>
              </a:rPr>
              <a:t>Kamal</a:t>
            </a:r>
            <a:r>
              <a:rPr lang="en-US" dirty="0" smtClean="0">
                <a:solidFill>
                  <a:srgbClr val="002060"/>
                </a:solidFill>
              </a:rPr>
              <a:t> didn’t like his last job because it was boring to him being stuck in an      office all day with computers and telephone.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3. </a:t>
            </a:r>
            <a:r>
              <a:rPr lang="en-US" dirty="0" smtClean="0">
                <a:solidFill>
                  <a:srgbClr val="00B050"/>
                </a:solidFill>
              </a:rPr>
              <a:t>What are the advantages and disadvantages of his present job?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2060"/>
                </a:solidFill>
              </a:rPr>
              <a:t>Ans. The advantage is that he has a self satisfaction with his job and the disadvantage is that he can’t earn more than his friends.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4. </a:t>
            </a:r>
            <a:r>
              <a:rPr lang="en-US" dirty="0" smtClean="0">
                <a:solidFill>
                  <a:srgbClr val="00B050"/>
                </a:solidFill>
              </a:rPr>
              <a:t>When does he earn most money?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Ans. He earns most money in the winter and the monsoon.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026" name="Picture 2" descr="C:\Users\S.M Computer\Desktop\hg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736" y="235131"/>
            <a:ext cx="9629775" cy="23198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8720" y="3526972"/>
            <a:ext cx="961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2028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Question: ‘I must say I’m a very happy man!’---- Do you agree with </a:t>
            </a:r>
            <a:r>
              <a:rPr lang="en-US" sz="3200" b="1" dirty="0" err="1" smtClean="0">
                <a:ln w="1905"/>
                <a:solidFill>
                  <a:srgbClr val="2028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Sayeed</a:t>
            </a:r>
            <a:r>
              <a:rPr lang="en-US" sz="3200" b="1" dirty="0" smtClean="0">
                <a:ln w="1905"/>
                <a:solidFill>
                  <a:srgbClr val="2028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Write why/Why not.</a:t>
            </a:r>
            <a:endParaRPr lang="en-US" sz="3200" b="1" dirty="0">
              <a:ln w="1905"/>
              <a:solidFill>
                <a:srgbClr val="2028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0814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8270" y="310172"/>
            <a:ext cx="10515600" cy="72957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C0449"/>
                </a:solidFill>
              </a:rPr>
              <a:t>Thanks a lot </a:t>
            </a:r>
            <a:r>
              <a:rPr lang="en-US" b="1" dirty="0" smtClean="0">
                <a:solidFill>
                  <a:srgbClr val="7C0449"/>
                </a:solidFill>
              </a:rPr>
              <a:t>for being </a:t>
            </a:r>
            <a:r>
              <a:rPr lang="en-US" b="1" dirty="0">
                <a:solidFill>
                  <a:srgbClr val="7C0449"/>
                </a:solidFill>
              </a:rPr>
              <a:t>with </a:t>
            </a:r>
            <a:r>
              <a:rPr lang="en-US" b="1" dirty="0" smtClean="0">
                <a:solidFill>
                  <a:srgbClr val="7C0449"/>
                </a:solidFill>
              </a:rPr>
              <a:t>me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06" y="1119726"/>
            <a:ext cx="7720148" cy="5563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5675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60493" y="1305960"/>
            <a:ext cx="6540863" cy="2971799"/>
          </a:xfrm>
          <a:prstGeom prst="rect">
            <a:avLst/>
          </a:prstGeom>
          <a:ln/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Book Antiqua" pitchFamily="18" charset="0"/>
              </a:rPr>
              <a:t>Md</a:t>
            </a:r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Book Antiqua" pitchFamily="18" charset="0"/>
              </a:rPr>
              <a:t>Shahneoaz</a:t>
            </a:r>
            <a:endParaRPr lang="en-US" sz="3200" b="1" dirty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Assistant Teacher </a:t>
            </a:r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(English)</a:t>
            </a:r>
          </a:p>
          <a:p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Jalalabad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B/L High </a:t>
            </a:r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School,Sylhet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E-mail: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  <a:hlinkClick r:id="rId2"/>
              </a:rPr>
              <a:t>shahneoazmd@yahoo.com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Cell: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01631712091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9132" y="4732875"/>
            <a:ext cx="4792656" cy="1667925"/>
          </a:xfrm>
          <a:prstGeom prst="rect">
            <a:avLst/>
          </a:prstGeom>
          <a:ln/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1</a:t>
            </a:r>
            <a:r>
              <a:rPr lang="en-US" sz="28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Unit-9, Lesson-1 (B)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Time- 45 Minutes</a:t>
            </a:r>
          </a:p>
        </p:txBody>
      </p:sp>
      <p:pic>
        <p:nvPicPr>
          <p:cNvPr id="11" name="Picture 2" descr="E:\MPO_Mamun all scan doc\Picture_Mamun_3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8799" y="1384334"/>
            <a:ext cx="222885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4128574" y="206063"/>
            <a:ext cx="3953815" cy="839190"/>
          </a:xfrm>
          <a:prstGeom prst="flowChartAlternateProcess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026" name="Picture 2" descr="C:\Users\FC\AppData\Roaming\Microsoft\Windows\Network Shortcuts\eft 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193" y="4265431"/>
            <a:ext cx="2039847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812479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 you say What the pictures are about?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258" y="5734594"/>
            <a:ext cx="11625942" cy="953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Different people are doing different jobs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C:\Users\FC\AppData\Roaming\Microsoft\Windows\Network Shortcuts\man and climat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4457" y="1423852"/>
            <a:ext cx="2821577" cy="4274380"/>
          </a:xfrm>
          <a:prstGeom prst="rect">
            <a:avLst/>
          </a:prstGeom>
          <a:noFill/>
        </p:spPr>
      </p:pic>
      <p:pic>
        <p:nvPicPr>
          <p:cNvPr id="1033" name="Picture 9" descr="C:\Users\FC\AppData\Roaming\Microsoft\Windows\Network Shortcuts\man and climate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17474" y="1463040"/>
            <a:ext cx="2978331" cy="4298628"/>
          </a:xfrm>
          <a:prstGeom prst="rect">
            <a:avLst/>
          </a:prstGeom>
          <a:noFill/>
        </p:spPr>
      </p:pic>
      <p:pic>
        <p:nvPicPr>
          <p:cNvPr id="1034" name="Picture 10" descr="C:\Users\FC\AppData\Roaming\Microsoft\Windows\Network Shortcuts\man and climate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8882743" y="1463040"/>
            <a:ext cx="3122022" cy="4287461"/>
          </a:xfrm>
          <a:prstGeom prst="rect">
            <a:avLst/>
          </a:prstGeom>
          <a:noFill/>
        </p:spPr>
      </p:pic>
      <p:pic>
        <p:nvPicPr>
          <p:cNvPr id="1026" name="Picture 2" descr="C:\Users\FC\AppData\Roaming\Microsoft\Windows\Network Shortcuts\pil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17" y="1410789"/>
            <a:ext cx="2834640" cy="42846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23407" y="849085"/>
            <a:ext cx="9862456" cy="527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76432" y="4184092"/>
            <a:ext cx="9104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Times New Roman" pitchFamily="18" charset="0"/>
              </a:rPr>
              <a:t>Topic: 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Times New Roman" pitchFamily="18" charset="0"/>
              </a:rPr>
              <a:t>Jobs That People Do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3325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75" y="390525"/>
            <a:ext cx="7886700" cy="1006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Learning Outcomes:</a:t>
            </a:r>
            <a:endParaRPr lang="en-US" sz="5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375" y="1597025"/>
            <a:ext cx="1045160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After finishing this lesson students will be able to-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write about jobs and situations.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answer the questions.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how a person keep his mental satisfaction avoiding the job of a desk clerk.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7604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70" y="1071155"/>
            <a:ext cx="82296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 the passage in </a:t>
            </a:r>
            <a:r>
              <a:rPr lang="en-US" dirty="0" smtClean="0">
                <a:solidFill>
                  <a:srgbClr val="C00000"/>
                </a:solidFill>
              </a:rPr>
              <a:t>unit-9, lesson-1 (B)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18857" y="222069"/>
            <a:ext cx="4232366" cy="731520"/>
          </a:xfrm>
          <a:prstGeom prst="downArrow">
            <a:avLst>
              <a:gd name="adj1" fmla="val 50000"/>
              <a:gd name="adj2" fmla="val 735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Silent Reading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2332" y="1750423"/>
            <a:ext cx="10802982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662" y="1084217"/>
            <a:ext cx="82296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 the passage in </a:t>
            </a:r>
            <a:r>
              <a:rPr lang="en-US" dirty="0" smtClean="0">
                <a:solidFill>
                  <a:srgbClr val="C00000"/>
                </a:solidFill>
              </a:rPr>
              <a:t>unit-9, lesson-1 (B)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9486" y="274320"/>
            <a:ext cx="4232366" cy="731520"/>
          </a:xfrm>
          <a:prstGeom prst="downArrow">
            <a:avLst>
              <a:gd name="adj1" fmla="val 50000"/>
              <a:gd name="adj2" fmla="val 735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Silent Reading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7017" y="2011681"/>
            <a:ext cx="1088136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1311195"/>
            <a:ext cx="5120640" cy="238960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712925" y="2442755"/>
            <a:ext cx="3004458" cy="1214846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Germinate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3772" y="1397724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Budding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2469" y="4034999"/>
            <a:ext cx="5238205" cy="250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914400" y="5617030"/>
            <a:ext cx="2403566" cy="85039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Grafting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778240" y="4506686"/>
            <a:ext cx="3200399" cy="2076993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Grafting </a:t>
            </a:r>
            <a:r>
              <a:rPr lang="en-US" sz="1400" b="1" dirty="0" smtClean="0"/>
              <a:t> </a:t>
            </a:r>
            <a:r>
              <a:rPr lang="en-US" sz="1400" b="1" dirty="0" smtClean="0"/>
              <a:t>is a horticultural technique whereby tissues of plants are joined so as to continue their growth together.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be introduced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2028B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3" y="1175657"/>
            <a:ext cx="4807131" cy="263869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961118" y="2534194"/>
            <a:ext cx="2625635" cy="1214846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Appliance/Instruments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3772" y="1397724"/>
            <a:ext cx="2573383" cy="80989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Gadgets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18411" y="4029415"/>
            <a:ext cx="4736705" cy="26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1005840" y="5747658"/>
            <a:ext cx="2403566" cy="71976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Rustic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974184" y="4885509"/>
            <a:ext cx="2743200" cy="181573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Plain/simple/ homely/ unsophisticated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2268</TotalTime>
  <Words>318</Words>
  <Application>Microsoft Office PowerPoint</Application>
  <PresentationFormat>Custom</PresentationFormat>
  <Paragraphs>48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Slide 1</vt:lpstr>
      <vt:lpstr>Slide 2</vt:lpstr>
      <vt:lpstr>Can you say What the pictures are about?</vt:lpstr>
      <vt:lpstr>Slide 4</vt:lpstr>
      <vt:lpstr>Slide 5</vt:lpstr>
      <vt:lpstr>Read the passage in unit-9, lesson-1 (B)</vt:lpstr>
      <vt:lpstr>Read the passage in unit-9, lesson-1 (B)</vt:lpstr>
      <vt:lpstr>Let’s be introduced with new Words:</vt:lpstr>
      <vt:lpstr>Let’s be introduced with new Words:</vt:lpstr>
      <vt:lpstr>Answer the following questions:</vt:lpstr>
      <vt:lpstr>Slide 11</vt:lpstr>
      <vt:lpstr>Thanks a lot for being with 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FC</cp:lastModifiedBy>
  <cp:revision>339</cp:revision>
  <dcterms:created xsi:type="dcterms:W3CDTF">2019-05-22T18:57:46Z</dcterms:created>
  <dcterms:modified xsi:type="dcterms:W3CDTF">2020-11-13T14:39:31Z</dcterms:modified>
</cp:coreProperties>
</file>