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  <p:sldMasterId id="2147485576" r:id="rId2"/>
    <p:sldMasterId id="2147485588" r:id="rId3"/>
    <p:sldMasterId id="2147489065" r:id="rId4"/>
    <p:sldMasterId id="2147489209" r:id="rId5"/>
    <p:sldMasterId id="2147489221" r:id="rId6"/>
    <p:sldMasterId id="2147489535" r:id="rId7"/>
    <p:sldMasterId id="2147489548" r:id="rId8"/>
    <p:sldMasterId id="2147489560" r:id="rId9"/>
  </p:sldMasterIdLst>
  <p:notesMasterIdLst>
    <p:notesMasterId r:id="rId25"/>
  </p:notesMasterIdLst>
  <p:sldIdLst>
    <p:sldId id="341" r:id="rId10"/>
    <p:sldId id="281" r:id="rId11"/>
    <p:sldId id="338" r:id="rId12"/>
    <p:sldId id="337" r:id="rId13"/>
    <p:sldId id="313" r:id="rId14"/>
    <p:sldId id="314" r:id="rId15"/>
    <p:sldId id="315" r:id="rId16"/>
    <p:sldId id="317" r:id="rId17"/>
    <p:sldId id="318" r:id="rId18"/>
    <p:sldId id="319" r:id="rId19"/>
    <p:sldId id="339" r:id="rId20"/>
    <p:sldId id="320" r:id="rId21"/>
    <p:sldId id="321" r:id="rId22"/>
    <p:sldId id="340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66"/>
    <a:srgbClr val="000000"/>
    <a:srgbClr val="003300"/>
    <a:srgbClr val="00FFFF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407C79-4F62-48A8-94D0-433C2B38A0C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161C3B-CF2D-4376-AC92-38BAEB6D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altLang="en-US" smtClean="0">
                <a:ea typeface="Vrinda"/>
              </a:rPr>
              <a:t>দলীয় কাজের সমাধান শিক্ষার্থীদের করার পর সমীকরণ সমাধান স্ক্রিণে আসবে।</a:t>
            </a: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27CC91FF-2B75-4147-88A5-E343979140EC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জোড়ায় কাজের সমাধান শিক্ষার্থীদের করার পর সমীকরণ সমাধান স্ক্রিণে আসবে।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81821B69-0FD9-488B-A52A-BC386EC379F6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fld id="{60706B77-B8E8-4379-BB57-7F0522E87C93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9679-F0B3-4D78-BE07-7F14B12FC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520644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C63-EEE4-4FBA-B624-828A4EFBC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27086"/>
      </p:ext>
    </p:extLst>
  </p:cSld>
  <p:clrMapOvr>
    <a:masterClrMapping/>
  </p:clrMapOvr>
  <p:transition spd="slow" advClick="0" advTm="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9855"/>
      </p:ext>
    </p:extLst>
  </p:cSld>
  <p:clrMapOvr>
    <a:masterClrMapping/>
  </p:clrMapOvr>
  <p:transition spd="slow" advClick="0" advTm="0">
    <p:blinds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78957"/>
      </p:ext>
    </p:extLst>
  </p:cSld>
  <p:clrMapOvr>
    <a:masterClrMapping/>
  </p:clrMapOvr>
  <p:transition spd="slow" advClick="0" advTm="0">
    <p:blinds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0432"/>
      </p:ext>
    </p:extLst>
  </p:cSld>
  <p:clrMapOvr>
    <a:masterClrMapping/>
  </p:clrMapOvr>
  <p:transition spd="slow" advClick="0" advTm="0">
    <p:blinds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7727"/>
      </p:ext>
    </p:extLst>
  </p:cSld>
  <p:clrMapOvr>
    <a:masterClrMapping/>
  </p:clrMapOvr>
  <p:transition spd="slow" advClick="0" advTm="0">
    <p:blinds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558"/>
      </p:ext>
    </p:extLst>
  </p:cSld>
  <p:clrMapOvr>
    <a:masterClrMapping/>
  </p:clrMapOvr>
  <p:transition spd="slow" advClick="0" advTm="0">
    <p:blinds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478"/>
      </p:ext>
    </p:extLst>
  </p:cSld>
  <p:clrMapOvr>
    <a:masterClrMapping/>
  </p:clrMapOvr>
  <p:transition spd="slow" advClick="0" advTm="0">
    <p:blinds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1085"/>
      </p:ext>
    </p:extLst>
  </p:cSld>
  <p:clrMapOvr>
    <a:masterClrMapping/>
  </p:clrMapOvr>
  <p:transition spd="slow" advClick="0" advTm="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57900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712E-9822-4149-9782-8B66AFF51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56822"/>
      </p:ext>
    </p:extLst>
  </p:cSld>
  <p:clrMapOvr>
    <a:masterClrMapping/>
  </p:clrMapOvr>
  <p:transition spd="slow" advClick="0" advTm="0"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1312"/>
      </p:ext>
    </p:extLst>
  </p:cSld>
  <p:clrMapOvr>
    <a:masterClrMapping/>
  </p:clrMapOvr>
  <p:transition spd="slow" advClick="0" advTm="0">
    <p:blinds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2743"/>
      </p:ext>
    </p:extLst>
  </p:cSld>
  <p:clrMapOvr>
    <a:masterClrMapping/>
  </p:clrMapOvr>
  <p:transition spd="slow" advClick="0" advTm="0">
    <p:blinds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2103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BB3-5E3B-4569-93B3-DB35A76E90B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FD7A-BC7B-4944-8408-D6824589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4532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A481-08B6-4BE6-A041-2FD4E17695F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B26E-6B39-4920-9601-1CB163731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105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F443-5B70-4DD4-B837-A437FFECD41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7E74-48F8-4C04-BCB5-11FF6FCC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2254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7251-6856-48C1-ADCA-8641CC19D04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8B80-0A2D-437A-A210-366943CF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2249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AF38-AE65-472F-9A36-D83B546E9FE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763C-3A92-4739-B303-FE3C12E4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7716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FF3B-51E4-4EBF-BF2C-5F84511F005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7645-5ED1-4F89-A227-F4C1E094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4361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2D55-D80A-4539-9114-E214ACDAA24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F111-C4FB-439E-BA9D-9ABA77070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1620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8BE5-7F69-4EBA-BFFC-D2E5E5095F6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ABD3-41ED-4497-A41E-4A1B23770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9792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7B4-99B5-42F9-A6E8-2831EF76C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57316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09AE-9D86-44F3-BEF4-80DA6AF47D6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2D81-F29B-45C9-8E03-150873DD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8971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F99F-08E8-4D55-8656-63D9D177F0C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18F9-638F-4A61-977C-B9DF99406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4914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25C0-2808-4E19-8380-9EA5B8C473E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D83C-77A6-449C-B9A8-060FD1663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6175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0345-B4F4-4FCC-9E53-4594A9429CF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15B1-A454-4FC4-9ED3-7D9C117E9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9899"/>
      </p:ext>
    </p:extLst>
  </p:cSld>
  <p:clrMapOvr>
    <a:masterClrMapping/>
  </p:clrMapOvr>
  <p:transition spd="slow" advClick="0" advTm="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8CC5-EFFD-4CEB-8271-FB3726EE8B0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0C3D-D477-46DB-902A-1D938A86B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3950"/>
      </p:ext>
    </p:extLst>
  </p:cSld>
  <p:clrMapOvr>
    <a:masterClrMapping/>
  </p:clrMapOvr>
  <p:transition spd="slow" advClick="0" advTm="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7DB5-CB3D-48C2-867D-CC1D8113335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842B-BB44-41F7-8965-730C789D3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853"/>
      </p:ext>
    </p:extLst>
  </p:cSld>
  <p:clrMapOvr>
    <a:masterClrMapping/>
  </p:clrMapOvr>
  <p:transition spd="slow" advClick="0" advTm="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79DE-084D-41B6-907A-E26A73774D4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969F-BFB0-45DA-A1DE-A5A63D8D8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6857"/>
      </p:ext>
    </p:extLst>
  </p:cSld>
  <p:clrMapOvr>
    <a:masterClrMapping/>
  </p:clrMapOvr>
  <p:transition spd="slow" advClick="0" advTm="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7E0A-78F8-4CE3-AE97-47DF839B433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284A-527C-4FEB-B587-477724B4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2510"/>
      </p:ext>
    </p:extLst>
  </p:cSld>
  <p:clrMapOvr>
    <a:masterClrMapping/>
  </p:clrMapOvr>
  <p:transition spd="slow" advClick="0" advTm="0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1504-0AFD-4D72-9579-5978E80CFD9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9E93-384E-419D-9A4F-CF3D12B1A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9843"/>
      </p:ext>
    </p:extLst>
  </p:cSld>
  <p:clrMapOvr>
    <a:masterClrMapping/>
  </p:clrMapOvr>
  <p:transition spd="slow" advClick="0" advTm="0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9EFD-2EA7-4612-85B4-FC1695B684B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9FC2-1A95-4543-ACB1-CDADB34A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6313"/>
      </p:ext>
    </p:extLst>
  </p:cSld>
  <p:clrMapOvr>
    <a:masterClrMapping/>
  </p:clrMapOvr>
  <p:transition spd="slow"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8B22-40FF-46BE-868F-6F715062D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733488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DE38-689C-4BF0-810B-06FADBD8FD8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7C88-F1DB-4939-A540-E68F154DD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8004"/>
      </p:ext>
    </p:extLst>
  </p:cSld>
  <p:clrMapOvr>
    <a:masterClrMapping/>
  </p:clrMapOvr>
  <p:transition spd="slow" advClick="0" advTm="0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2B3B-A848-4CF7-8188-63AD14FE021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CF57-8F02-449C-AC40-DE8461FDE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73705"/>
      </p:ext>
    </p:extLst>
  </p:cSld>
  <p:clrMapOvr>
    <a:masterClrMapping/>
  </p:clrMapOvr>
  <p:transition spd="slow" advClick="0" advTm="0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A63C-342B-4AB2-8A59-6AD5C36380C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1191-0A67-43FD-8713-70A971D5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2771"/>
      </p:ext>
    </p:extLst>
  </p:cSld>
  <p:clrMapOvr>
    <a:masterClrMapping/>
  </p:clrMapOvr>
  <p:transition spd="slow" advClick="0" advTm="0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A0FE-2461-4B06-A14B-FCEC0E7E88F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AA7-FAFC-45A0-811D-51FBA5BF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5211"/>
      </p:ext>
    </p:extLst>
  </p:cSld>
  <p:clrMapOvr>
    <a:masterClrMapping/>
  </p:clrMapOvr>
  <p:transition spd="slow" advClick="0" advTm="0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CD52-4C8F-409C-A545-8B0F0E17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98F9-1A76-422F-9D03-6C01CBBAA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E9E9-6806-47DE-82FA-D87993F2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2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C4DC-7B86-4B3B-8259-F99E78DB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6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EB50-CF33-4F58-A144-072B0F6A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6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8682-ABC7-4EE6-A380-9986588E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B4B9-7D18-4346-8D1D-09CD5C56A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62184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01F6-CEA8-4491-A72E-DFD65942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C985-0688-4AAC-8B05-D4D2ACE18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4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3616-6251-491B-BF96-1715BDF6C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1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05F5-89DA-49A1-B5E0-00FF99B0C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7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4852-5E51-4C90-8D8D-0A57AAC1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E331-770C-476C-BA59-99FDFCB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1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EAA8-3E37-4025-9EC2-0B0016228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08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13FA-9749-43E3-8385-C14A552C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83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08C2-1592-481B-B90D-2289A48B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3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AA29-A5E4-421E-8D45-37930744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B02D-1216-4A4B-8C8D-79C91F96A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00314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5306-E5C0-4B67-982E-719CDDF0A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9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77D3368-68C8-4B0E-AAD0-5E0B10BDB17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2113473-A58D-45A3-B477-D9BCE525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42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3C9E02D-11B0-4127-B5A3-AF346A70CC9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6E54346-3B94-4764-9E76-44BF9944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727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290D2A3-878E-4FDF-8DCA-6D78F2AA091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18E4249-7D9B-460C-BF4C-C756D195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14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6A12D10-A6AA-4991-B309-1C76A0C0EB7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C8F57FA-F2A1-49B5-BAD6-2338594D2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249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1ED3E7-351B-4224-BA76-8894777DFF7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03B2FA8-57E6-411E-AE2B-818D7E841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951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2EF5A31-5D7B-44D9-9DD9-508E44D4D8B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40BFB97-DFD9-4EC2-B525-4961C1C48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850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2028B49-66CA-4E11-8F0B-879E23E40FE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EBA0F41-EEA0-4F1C-8C89-88BF026F1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95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5CB7181-03CC-447D-8DB3-B0D15270DE5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8EBC777-E3A8-4B94-BE3E-7604AB77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548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61246A9-C1E0-436C-A116-8FA72DF7F54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7E269D0-4939-4E89-802E-436E4BAF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801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C5F9-9C2C-4FDC-B488-F4F1CB6D9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64954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66BA182-D528-48D4-96BD-7FA8C845614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1D0BB0D-8277-4F19-95D9-D7E60A73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867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B9B9DB9-BA5A-4C36-937E-07076A458EF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32314AD-321C-4B71-870E-D72982B67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216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8A1C-B111-4058-8006-42056C3D492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16D2-FFBF-4BC4-9160-4D5701EFD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E61E-26A4-4C82-AEE9-4057E75BBE0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9261-9575-4595-B970-19ACA063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9729-CA0D-443A-9553-D6A4EC9194A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3720-95CE-4BE0-A8F6-74ECE7E9B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7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6D8A-2BD4-41D6-BF48-8039476785B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CDC5-E5BB-4A2B-93DE-3EF8EF2E6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1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0426-B920-4C79-92E9-F1BFD2A2079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89AD-A3B1-457A-8219-2DB5D0B9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70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5949-611A-4E8E-85A5-3F468CA820E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B150-EF50-4102-8679-7F562F5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2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A104-9736-4AAD-8546-46750D7A74C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259A-56ED-453A-B85C-5095A7063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1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E9A0-F9B8-4AC8-A83D-3CA02A466BF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7024-2812-48D4-BEF2-A0DDAE3EF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8910-A469-4AB5-B706-190C0E68B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424516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7BC5-040D-48D6-848A-F38069E6521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C19F-0242-4F73-A5D9-74C72EF98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7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316-33D9-4C1D-9E04-3ADF3EA0923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8E84-53DA-48DC-8AEF-7F998878C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7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2647-0B82-4DB3-B379-746E88BF281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269D-0AEF-4254-AAE8-8BA2E571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2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5B4E-E61C-4C98-B706-B50432E2133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4AE1-13B6-4199-B721-B6E51C38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06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90C2-BD19-4D70-AAA1-BF0BF82E94A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A8CA-E3DD-4F42-B5E4-E7018DD3B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C79D-9F27-456B-9D17-D5F6C853293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B7A6-2541-4B30-B99D-01EA9742D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1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9667-5DCC-4751-A774-FBC876D6612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76CC-F52D-41F0-832D-616068819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6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FF96-CBF3-43B2-8E6B-3826920BB0A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5581-D0CF-4D1F-9650-33CD0A48E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1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0EEE-76A4-4F5E-B466-132330552FD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2A94-326D-4682-B73E-FC505EB25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2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31CB298-A75F-4081-9525-28FAFC107DF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0224756-DBB8-46B6-B6DB-EA4B483CD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300597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4C72-205C-4C6F-8074-998AE446F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14379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E4A06A6-8D2D-4314-843C-A222B7849FD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657BE1B-BB17-4841-9151-CC67D1321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97176"/>
      </p:ext>
    </p:extLst>
  </p:cSld>
  <p:clrMapOvr>
    <a:masterClrMapping/>
  </p:clrMapOvr>
  <p:transition spd="slow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C8AE46B-C58F-4266-ABE5-8AF2C20BB08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E6B144AB-ED89-484E-BA26-06B1B4407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48868"/>
      </p:ext>
    </p:extLst>
  </p:cSld>
  <p:clrMapOvr>
    <a:masterClrMapping/>
  </p:clrMapOvr>
  <p:transition spd="slow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C3E89B3-750F-4013-BCD6-9F9ADBD8BA6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E343868F-77DD-4FF1-9B63-DE8C936C5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60771"/>
      </p:ext>
    </p:extLst>
  </p:cSld>
  <p:clrMapOvr>
    <a:masterClrMapping/>
  </p:clrMapOvr>
  <p:transition spd="slow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EEF02D-EFE5-44B2-9137-4D40C14C437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492FD6-0175-4BB3-B7ED-DA24D0421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54259"/>
      </p:ext>
    </p:extLst>
  </p:cSld>
  <p:clrMapOvr>
    <a:masterClrMapping/>
  </p:clrMapOvr>
  <p:transition spd="slow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E405BC6-49DF-4219-A152-19D9EB8F252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48580352-4C42-4E4C-802C-61FFBA043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36367"/>
      </p:ext>
    </p:extLst>
  </p:cSld>
  <p:clrMapOvr>
    <a:masterClrMapping/>
  </p:clrMapOvr>
  <p:transition spd="slow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D5C5389-10E4-4541-A425-D0C6D555D03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756A8B7-69D0-4190-BF52-49B88C9E7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66626"/>
      </p:ext>
    </p:extLst>
  </p:cSld>
  <p:clrMapOvr>
    <a:masterClrMapping/>
  </p:clrMapOvr>
  <p:transition spd="slow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90ECB43-5EE7-48C7-A289-30A52416C64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DFC219-7767-4645-AC3C-8DF0147DF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213974"/>
      </p:ext>
    </p:extLst>
  </p:cSld>
  <p:clrMapOvr>
    <a:masterClrMapping/>
  </p:clrMapOvr>
  <p:transition spd="slow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25F9CC6-E413-4E0A-AA20-580E4521898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6B50F326-E2D5-47A8-84CF-601D14702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647961"/>
      </p:ext>
    </p:extLst>
  </p:cSld>
  <p:clrMapOvr>
    <a:masterClrMapping/>
  </p:clrMapOvr>
  <p:transition spd="slow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D9840E9-DEF9-4747-BD36-F6E861157A7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C2FD2AD-249B-4D89-A409-E1C568E94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18833"/>
      </p:ext>
    </p:extLst>
  </p:cSld>
  <p:clrMapOvr>
    <a:masterClrMapping/>
  </p:clrMapOvr>
  <p:transition spd="slow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CDB5A5A-9BDE-4C9A-9FFF-0DB7B293701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B3DE188-4823-410E-B573-70563230F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4403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3777-6D72-440B-9C7C-4D39AA87D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35393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EA89-37A8-497F-85B9-FB313E5B1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43095"/>
      </p:ext>
    </p:extLst>
  </p:cSld>
  <p:clrMapOvr>
    <a:masterClrMapping/>
  </p:clrMapOvr>
  <p:transition spd="slow">
    <p:blinds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88BFCB-D124-4E69-A59B-34BCF01B3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6" r:id="rId2"/>
    <p:sldLayoutId id="2147489437" r:id="rId3"/>
    <p:sldLayoutId id="2147489438" r:id="rId4"/>
    <p:sldLayoutId id="2147489439" r:id="rId5"/>
    <p:sldLayoutId id="2147489440" r:id="rId6"/>
    <p:sldLayoutId id="2147489441" r:id="rId7"/>
    <p:sldLayoutId id="2147489442" r:id="rId8"/>
    <p:sldLayoutId id="2147489443" r:id="rId9"/>
    <p:sldLayoutId id="2147489444" r:id="rId10"/>
    <p:sldLayoutId id="2147489445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D32C5C-B173-4352-A610-ADC1D0A69FC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C229BD-9F5F-47E7-8258-2390CE7BF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46" r:id="rId1"/>
    <p:sldLayoutId id="2147489447" r:id="rId2"/>
    <p:sldLayoutId id="2147489448" r:id="rId3"/>
    <p:sldLayoutId id="2147489449" r:id="rId4"/>
    <p:sldLayoutId id="2147489450" r:id="rId5"/>
    <p:sldLayoutId id="2147489451" r:id="rId6"/>
    <p:sldLayoutId id="2147489452" r:id="rId7"/>
    <p:sldLayoutId id="2147489453" r:id="rId8"/>
    <p:sldLayoutId id="2147489454" r:id="rId9"/>
    <p:sldLayoutId id="2147489455" r:id="rId10"/>
    <p:sldLayoutId id="2147489456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A740499-FF6B-4A11-B6EB-ADF21823FDD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90C4132-97DF-4A30-BB5D-611207464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6:41:05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59F4D86-9EAB-4A2E-B970-8BD2D1B3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8" r:id="rId1"/>
    <p:sldLayoutId id="2147489499" r:id="rId2"/>
    <p:sldLayoutId id="2147489500" r:id="rId3"/>
    <p:sldLayoutId id="2147489501" r:id="rId4"/>
    <p:sldLayoutId id="2147489502" r:id="rId5"/>
    <p:sldLayoutId id="2147489503" r:id="rId6"/>
    <p:sldLayoutId id="2147489479" r:id="rId7"/>
    <p:sldLayoutId id="2147489504" r:id="rId8"/>
    <p:sldLayoutId id="2147489480" r:id="rId9"/>
    <p:sldLayoutId id="2147489481" r:id="rId10"/>
    <p:sldLayoutId id="2147489505" r:id="rId11"/>
    <p:sldLayoutId id="2147489506" r:id="rId12"/>
    <p:sldLayoutId id="2147489482" r:id="rId13"/>
    <p:sldLayoutId id="2147489507" r:id="rId14"/>
    <p:sldLayoutId id="2147489508" r:id="rId15"/>
    <p:sldLayoutId id="2147489509" r:id="rId16"/>
    <p:sldLayoutId id="2147489510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FB675C5B-CEA6-4E6D-B273-55EA7470ABF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19C1D3E8-0818-4A26-A719-40F78BF9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11" r:id="rId1"/>
    <p:sldLayoutId id="2147489512" r:id="rId2"/>
    <p:sldLayoutId id="2147489513" r:id="rId3"/>
    <p:sldLayoutId id="2147489514" r:id="rId4"/>
    <p:sldLayoutId id="2147489515" r:id="rId5"/>
    <p:sldLayoutId id="2147489516" r:id="rId6"/>
    <p:sldLayoutId id="2147489517" r:id="rId7"/>
    <p:sldLayoutId id="2147489518" r:id="rId8"/>
    <p:sldLayoutId id="2147489519" r:id="rId9"/>
    <p:sldLayoutId id="2147489520" r:id="rId10"/>
    <p:sldLayoutId id="214748952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C1483A8-6E43-468C-B2C4-11CA2F5E30E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9F8472A-9465-4B43-A2E9-01163C9B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  <p:sldLayoutId id="2147489527" r:id="rId6"/>
    <p:sldLayoutId id="2147489483" r:id="rId7"/>
    <p:sldLayoutId id="2147489528" r:id="rId8"/>
    <p:sldLayoutId id="2147489484" r:id="rId9"/>
    <p:sldLayoutId id="2147489485" r:id="rId10"/>
    <p:sldLayoutId id="2147489529" r:id="rId11"/>
    <p:sldLayoutId id="2147489530" r:id="rId12"/>
    <p:sldLayoutId id="2147489486" r:id="rId13"/>
    <p:sldLayoutId id="2147489531" r:id="rId14"/>
    <p:sldLayoutId id="2147489532" r:id="rId15"/>
    <p:sldLayoutId id="2147489533" r:id="rId16"/>
    <p:sldLayoutId id="2147489534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829887-EE78-4D10-8E34-F16CF05F8EC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7771C3-40BB-48EC-A8C2-918EAB0C8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6" r:id="rId1"/>
    <p:sldLayoutId id="2147489537" r:id="rId2"/>
    <p:sldLayoutId id="2147489538" r:id="rId3"/>
    <p:sldLayoutId id="2147489539" r:id="rId4"/>
    <p:sldLayoutId id="2147489540" r:id="rId5"/>
    <p:sldLayoutId id="2147489541" r:id="rId6"/>
    <p:sldLayoutId id="2147489542" r:id="rId7"/>
    <p:sldLayoutId id="2147489543" r:id="rId8"/>
    <p:sldLayoutId id="2147489544" r:id="rId9"/>
    <p:sldLayoutId id="2147489545" r:id="rId10"/>
    <p:sldLayoutId id="2147489546" r:id="rId11"/>
    <p:sldLayoutId id="2147489547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0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49" r:id="rId1"/>
    <p:sldLayoutId id="2147489550" r:id="rId2"/>
    <p:sldLayoutId id="2147489551" r:id="rId3"/>
    <p:sldLayoutId id="2147489552" r:id="rId4"/>
    <p:sldLayoutId id="2147489553" r:id="rId5"/>
    <p:sldLayoutId id="2147489554" r:id="rId6"/>
    <p:sldLayoutId id="2147489555" r:id="rId7"/>
    <p:sldLayoutId id="2147489556" r:id="rId8"/>
    <p:sldLayoutId id="2147489557" r:id="rId9"/>
    <p:sldLayoutId id="2147489558" r:id="rId10"/>
    <p:sldLayoutId id="21474895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61" r:id="rId1"/>
    <p:sldLayoutId id="2147489562" r:id="rId2"/>
    <p:sldLayoutId id="2147489563" r:id="rId3"/>
    <p:sldLayoutId id="2147489564" r:id="rId4"/>
    <p:sldLayoutId id="2147489565" r:id="rId5"/>
    <p:sldLayoutId id="2147489566" r:id="rId6"/>
    <p:sldLayoutId id="2147489567" r:id="rId7"/>
    <p:sldLayoutId id="2147489568" r:id="rId8"/>
    <p:sldLayoutId id="2147489569" r:id="rId9"/>
    <p:sldLayoutId id="2147489570" r:id="rId10"/>
    <p:sldLayoutId id="2147489571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4089" y="517781"/>
            <a:ext cx="4552109" cy="921471"/>
          </a:xfrm>
          <a:prstGeom prst="rect">
            <a:avLst/>
          </a:prstGeom>
          <a:blipFill>
            <a:blip r:embed="rId4"/>
            <a:stretch>
              <a:fillRect l="-2815" b="-1721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00" y="517781"/>
            <a:ext cx="3510643" cy="833626"/>
          </a:xfrm>
          <a:prstGeom prst="rect">
            <a:avLst/>
          </a:prstGeom>
          <a:blipFill>
            <a:blip r:embed="rId5"/>
            <a:stretch>
              <a:fillRect t="-1460" b="-204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3921" y="1439252"/>
            <a:ext cx="4572000" cy="1110304"/>
          </a:xfrm>
          <a:prstGeom prst="rect">
            <a:avLst/>
          </a:prstGeom>
          <a:blipFill>
            <a:blip r:embed="rId6"/>
            <a:stretch>
              <a:fillRect b="-54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4660" y="2551333"/>
            <a:ext cx="3962400" cy="1348254"/>
          </a:xfrm>
          <a:prstGeom prst="rect">
            <a:avLst/>
          </a:prstGeom>
          <a:blipFill>
            <a:blip r:embed="rId7"/>
            <a:stretch>
              <a:fillRect b="-4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8924" y="4688502"/>
            <a:ext cx="4144278" cy="64633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8924" y="3886140"/>
            <a:ext cx="3803801" cy="64633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940300"/>
            <a:ext cx="210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(প্রতিপাদিত)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81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0225"/>
            <a:ext cx="7848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3429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" y="1332131"/>
            <a:ext cx="8884920" cy="1754326"/>
          </a:xfrm>
          <a:prstGeom prst="rect">
            <a:avLst/>
          </a:prstGeom>
          <a:blipFill>
            <a:blip r:embed="rId4"/>
            <a:stretch>
              <a:fillRect l="-2263" t="-5575" r="-3018" b="-14286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963" y="457200"/>
            <a:ext cx="2789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35538" y="2606675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এখানে, 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9859" y="3086200"/>
            <a:ext cx="3810000" cy="633571"/>
          </a:xfrm>
          <a:prstGeom prst="rect">
            <a:avLst/>
          </a:prstGeom>
          <a:blipFill>
            <a:blip r:embed="rId5"/>
            <a:stretch>
              <a:fillRect l="-4480" t="-5769" r="-3520" b="-365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0863" y="3565525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m/s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951288"/>
            <a:ext cx="2308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00" y="4334603"/>
            <a:ext cx="2781300" cy="633571"/>
          </a:xfrm>
          <a:prstGeom prst="rect">
            <a:avLst/>
          </a:prstGeom>
          <a:blipFill>
            <a:blip r:embed="rId6"/>
            <a:stretch>
              <a:fillRect l="-6140" t="-11538" b="-365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00" y="4930580"/>
            <a:ext cx="2438400" cy="584775"/>
          </a:xfrm>
          <a:prstGeom prst="rect">
            <a:avLst/>
          </a:prstGeom>
          <a:blipFill>
            <a:blip r:embed="rId7"/>
            <a:stretch>
              <a:fillRect l="-7000" t="-14583" r="-4000" b="-3958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473700"/>
            <a:ext cx="297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 দূরত্ব,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NikoshBAN" panose="02000000000000000000" pitchFamily="2" charset="0"/>
              </a:rPr>
              <a:t>S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?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3867150"/>
            <a:ext cx="0" cy="2201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37373" y="3402985"/>
            <a:ext cx="2531297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338" y="3135313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3857625"/>
            <a:ext cx="1922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/>
              <a:t>=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15+4 ×5</a:t>
            </a:r>
            <a:endParaRPr lang="en-US" alt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0600" y="4222750"/>
            <a:ext cx="1922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/>
              <a:t>=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35 m/s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11225" y="4559300"/>
            <a:ext cx="1062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5447" y="4636647"/>
            <a:ext cx="2735568" cy="88408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3648" y="5424593"/>
            <a:ext cx="3199834" cy="106048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6800" y="6275388"/>
            <a:ext cx="177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n-US" dirty="0"/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125 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8118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4" grpId="0"/>
      <p:bldP spid="15" grpId="0"/>
      <p:bldP spid="16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63" y="762000"/>
            <a:ext cx="3551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563" y="1331913"/>
            <a:ext cx="8732838" cy="1754326"/>
          </a:xfrm>
          <a:prstGeom prst="rect">
            <a:avLst/>
          </a:prstGeom>
          <a:blipFill>
            <a:blip r:embed="rId3"/>
            <a:stretch>
              <a:fillRect l="-2303" t="-5208" r="-2163" b="-142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152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2885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57912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57" y="649924"/>
            <a:ext cx="5892442" cy="30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5304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364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7448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1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5679" y="1676400"/>
            <a:ext cx="4121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kern="0" dirty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 সমীকরণ  </a:t>
            </a:r>
            <a:endParaRPr lang="en-US" sz="105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241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685800" y="1109663"/>
            <a:ext cx="7696200" cy="4495800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7" y="3076827"/>
            <a:ext cx="667254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গতির সমীকরণ কী তা ব্যাখ্যা করতে পারবে 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328" y="4026313"/>
            <a:ext cx="6915150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গতির সমীকরণ প্রয়োগ করে গাণিতিক সমস্যার সমাধান করতে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7" y="3542455"/>
            <a:ext cx="7086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গতির সমীকরণ প্রতিপাদন করতে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গতির সমীকরণ</a:t>
            </a:r>
            <a:r>
              <a:rPr lang="en-US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 ।  </a:t>
            </a:r>
            <a:endParaRPr lang="en-US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26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297113"/>
            <a:ext cx="8763000" cy="43592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/>
            </a:r>
            <a:b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u="sng" smtClean="0">
                <a:solidFill>
                  <a:srgbClr val="003300"/>
                </a:solidFill>
                <a:latin typeface="SutonnyMJ" pitchFamily="2" charset="0"/>
              </a:rPr>
              <a:t> </a:t>
            </a:r>
            <a:r>
              <a:rPr lang="en-US" altLang="en-US" sz="3600" u="sng" smtClean="0">
                <a:solidFill>
                  <a:srgbClr val="FF0000"/>
                </a:solidFill>
                <a:latin typeface="Times New Roman" pitchFamily="18" charset="0"/>
              </a:rPr>
              <a:t>v = u+at </a:t>
            </a:r>
            <a:r>
              <a:rPr lang="en-US" altLang="en-US" sz="3600" u="sng" smtClean="0">
                <a:solidFill>
                  <a:srgbClr val="FF0000"/>
                </a:solidFill>
                <a:latin typeface="SutonnyMJ" pitchFamily="2" charset="0"/>
              </a:rPr>
              <a:t>mgxKiY cÖwZcv`b</a:t>
            </a:r>
            <a:r>
              <a:rPr lang="en-US" altLang="en-US" sz="3600" smtClean="0"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g‡bKwi, ‡Kv‡bv e¯‘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u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Avw`‡eM wb‡q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a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mylg Z¡i‡Y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mgq P‡j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v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†kl‡eM cÖvß nq|</a:t>
            </a:r>
            <a:b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myZis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mg‡q †e‡Mi cwieZ©b =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v-u</a:t>
            </a:r>
            <a:b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        1   ,,       ,,        ,,     = (v-u)/t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/>
            </a:r>
            <a:b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‡h‡nZz GKK mg‡q †e‡Mi cwieZ©b‡K Z¡iY e‡j| myZivs Z¡iY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a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n‡j cvB, 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a = (v-u)/t </a:t>
            </a:r>
            <a:b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                ev,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 at = v-u</a:t>
            </a:r>
            <a:b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                 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ev,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v = u+at                                   </a:t>
            </a:r>
            <a:endParaRPr lang="en-US" altLang="en-US" sz="3200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/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175" y="1698625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9700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04038" y="6067425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( প্রতিপাদিত)  </a:t>
            </a:r>
          </a:p>
        </p:txBody>
      </p:sp>
    </p:spTree>
    <p:custDataLst>
      <p:tags r:id="rId1"/>
    </p:custDataLst>
  </p:cSld>
  <p:clrMapOvr>
    <a:masterClrMapping/>
  </p:clrMapOvr>
  <p:transition spd="slow" advTm="692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/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3" y="1751013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3825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64250" y="5087938"/>
            <a:ext cx="2133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( প্রতিপাদিত) 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8" y="1793875"/>
            <a:ext cx="8907462" cy="17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688" y="17510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ea typeface="SimSun" pitchFamily="2" charset="-122"/>
                <a:cs typeface="NikoshBAN" pitchFamily="2" charset="0"/>
              </a:rPr>
              <a:t>দূরত্ব =</a:t>
            </a:r>
            <a:r>
              <a:rPr lang="en-US" altLang="en-US" sz="2800">
                <a:ea typeface="SimSun" pitchFamily="2" charset="-122"/>
                <a:cs typeface="NikoshBAN" pitchFamily="2" charset="0"/>
              </a:rPr>
              <a:t> </a:t>
            </a:r>
            <a:r>
              <a:rPr lang="en-US" altLang="en-US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US" altLang="en-US" sz="2800">
              <a:ea typeface="SimSun" pitchFamily="2" charset="-122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" y="2467816"/>
            <a:ext cx="9136063" cy="1814215"/>
          </a:xfrm>
          <a:prstGeom prst="rect">
            <a:avLst/>
          </a:prstGeom>
          <a:blipFill>
            <a:blip r:embed="rId4"/>
            <a:stretch>
              <a:fillRect b="-124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4" name="TextBox 43013"/>
          <p:cNvSpPr txBox="1"/>
          <p:nvPr/>
        </p:nvSpPr>
        <p:spPr>
          <a:xfrm>
            <a:off x="550863" y="4191000"/>
            <a:ext cx="330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43017" name="Rectangle 430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995" y="4191348"/>
            <a:ext cx="2298514" cy="646331"/>
          </a:xfrm>
          <a:prstGeom prst="rect">
            <a:avLst/>
          </a:prstGeom>
          <a:blipFill>
            <a:blip r:embed="rId5"/>
            <a:stretch>
              <a:fillRect l="-8753" t="-16981" b="-39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8" name="TextBox 430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776123"/>
            <a:ext cx="2539812" cy="736997"/>
          </a:xfrm>
          <a:prstGeom prst="rect">
            <a:avLst/>
          </a:prstGeom>
          <a:blipFill>
            <a:blip r:embed="rId6"/>
            <a:stretch>
              <a:fillRect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673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10" grpId="0"/>
      <p:bldP spid="24" grpId="0"/>
      <p:bldP spid="430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/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3" y="1751013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3825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8" y="1793875"/>
            <a:ext cx="8907462" cy="17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688" y="17510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ea typeface="SimSun" pitchFamily="2" charset="-122"/>
                <a:cs typeface="NikoshBAN" pitchFamily="2" charset="0"/>
              </a:rPr>
              <a:t>দূরত্ব =</a:t>
            </a:r>
            <a:r>
              <a:rPr lang="en-US" altLang="en-US" sz="2800">
                <a:ea typeface="SimSun" pitchFamily="2" charset="-122"/>
                <a:cs typeface="NikoshBAN" pitchFamily="2" charset="0"/>
              </a:rPr>
              <a:t> </a:t>
            </a:r>
            <a:r>
              <a:rPr lang="en-US" altLang="en-US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US" altLang="en-US" sz="2800">
              <a:ea typeface="SimSun" pitchFamily="2" charset="-122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" y="2467816"/>
            <a:ext cx="9136063" cy="1814215"/>
          </a:xfrm>
          <a:prstGeom prst="rect">
            <a:avLst/>
          </a:prstGeom>
          <a:blipFill>
            <a:blip r:embed="rId4"/>
            <a:stretch>
              <a:fillRect b="-124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4" name="TextBox 43013"/>
          <p:cNvSpPr txBox="1"/>
          <p:nvPr/>
        </p:nvSpPr>
        <p:spPr>
          <a:xfrm>
            <a:off x="550863" y="4191000"/>
            <a:ext cx="330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43017" name="Rectangle 430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995" y="4191348"/>
            <a:ext cx="2298514" cy="646331"/>
          </a:xfrm>
          <a:prstGeom prst="rect">
            <a:avLst/>
          </a:prstGeom>
          <a:blipFill>
            <a:blip r:embed="rId5"/>
            <a:stretch>
              <a:fillRect l="-8753" t="-16981" b="-39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8" name="TextBox 430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776123"/>
            <a:ext cx="2539812" cy="736997"/>
          </a:xfrm>
          <a:prstGeom prst="rect">
            <a:avLst/>
          </a:prstGeom>
          <a:blipFill>
            <a:blip r:embed="rId6"/>
            <a:stretch>
              <a:fillRect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62600" y="4852988"/>
            <a:ext cx="2359025" cy="584200"/>
            <a:chOff x="5562600" y="4852233"/>
            <a:chExt cx="2358659" cy="5847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5104893"/>
              <a:ext cx="16761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8" name="TextBox 13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5870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/>
                <a:t>(</a:t>
              </a: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altLang="en-US"/>
            </a:p>
          </p:txBody>
        </p:sp>
      </p:grp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5513120"/>
            <a:ext cx="2539812" cy="64633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48313" y="5575300"/>
            <a:ext cx="2473325" cy="584200"/>
            <a:chOff x="5562600" y="4852233"/>
            <a:chExt cx="2472472" cy="58477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562600" y="5104894"/>
              <a:ext cx="16758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6" name="TextBox 25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7008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/>
                <a:t>(</a:t>
              </a: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ii)</a:t>
              </a:r>
              <a:endParaRPr lang="en-US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2425" y="5243513"/>
            <a:ext cx="2711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574925"/>
            <a:ext cx="3962400" cy="668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776" y="2508979"/>
            <a:ext cx="4492852" cy="787716"/>
          </a:xfrm>
          <a:prstGeom prst="rect">
            <a:avLst/>
          </a:prstGeom>
          <a:blipFill>
            <a:blip r:embed="rId8"/>
            <a:stretch>
              <a:fillRect b="-1860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864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24" grpId="0"/>
      <p:bldP spid="430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414" y="574259"/>
            <a:ext cx="4582885" cy="921471"/>
          </a:xfrm>
          <a:prstGeom prst="rect">
            <a:avLst/>
          </a:prstGeom>
          <a:blipFill>
            <a:blip r:embed="rId4"/>
            <a:stretch>
              <a:fillRect l="-2793" b="-178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52043" y="708625"/>
            <a:ext cx="4227286" cy="646331"/>
          </a:xfrm>
          <a:prstGeom prst="rect">
            <a:avLst/>
          </a:prstGeom>
          <a:blipFill>
            <a:blip r:embed="rId5"/>
            <a:stretch>
              <a:fillRect t="-15094" b="-4150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398" y="1546887"/>
            <a:ext cx="3225802" cy="921471"/>
          </a:xfrm>
          <a:prstGeom prst="rect">
            <a:avLst/>
          </a:prstGeom>
          <a:blipFill>
            <a:blip r:embed="rId6"/>
            <a:stretch>
              <a:fillRect l="-6238" b="-1457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0842" y="2363922"/>
            <a:ext cx="3505202" cy="970074"/>
          </a:xfrm>
          <a:prstGeom prst="rect">
            <a:avLst/>
          </a:prstGeom>
          <a:blipFill>
            <a:blip r:embed="rId7"/>
            <a:stretch>
              <a:fillRect l="-5739" b="-163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0842" y="3229560"/>
            <a:ext cx="3962402" cy="970074"/>
          </a:xfrm>
          <a:prstGeom prst="rect">
            <a:avLst/>
          </a:prstGeom>
          <a:blipFill>
            <a:blip r:embed="rId8"/>
            <a:stretch>
              <a:fillRect l="-5077" b="-163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1240" y="3981411"/>
            <a:ext cx="3483428" cy="112947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2575" y="4741863"/>
            <a:ext cx="210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(প্রতিপাদিত)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28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3" y="1751013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3825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8" y="1793875"/>
            <a:ext cx="8907462" cy="17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688" y="17510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দূরত্ব =</a:t>
            </a:r>
            <a:r>
              <a:rPr lang="en-US" altLang="en-US" sz="2800">
                <a:solidFill>
                  <a:srgbClr val="000000"/>
                </a:solidFill>
                <a:ea typeface="SimSun" pitchFamily="2" charset="-122"/>
                <a:cs typeface="NikoshBAN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US" altLang="en-US" sz="2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" y="2467816"/>
            <a:ext cx="9136063" cy="1814215"/>
          </a:xfrm>
          <a:prstGeom prst="rect">
            <a:avLst/>
          </a:prstGeom>
          <a:blipFill>
            <a:blip r:embed="rId4"/>
            <a:stretch>
              <a:fillRect b="-124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4" name="TextBox 43013"/>
          <p:cNvSpPr txBox="1"/>
          <p:nvPr/>
        </p:nvSpPr>
        <p:spPr>
          <a:xfrm>
            <a:off x="550863" y="4191000"/>
            <a:ext cx="330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43017" name="Rectangle 430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995" y="4191348"/>
            <a:ext cx="2298514" cy="646331"/>
          </a:xfrm>
          <a:prstGeom prst="rect">
            <a:avLst/>
          </a:prstGeom>
          <a:blipFill>
            <a:blip r:embed="rId5"/>
            <a:stretch>
              <a:fillRect l="-8753" t="-16981" b="-39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8" name="TextBox 430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776123"/>
            <a:ext cx="2539812" cy="736997"/>
          </a:xfrm>
          <a:prstGeom prst="rect">
            <a:avLst/>
          </a:prstGeom>
          <a:blipFill>
            <a:blip r:embed="rId6"/>
            <a:stretch>
              <a:fillRect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62600" y="4852988"/>
            <a:ext cx="2359025" cy="584200"/>
            <a:chOff x="5562600" y="4852233"/>
            <a:chExt cx="2358659" cy="5847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5104893"/>
              <a:ext cx="16761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88" name="TextBox 13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5870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48313" y="5575300"/>
            <a:ext cx="2473325" cy="584200"/>
            <a:chOff x="5562600" y="4852233"/>
            <a:chExt cx="2472472" cy="58477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562600" y="5104894"/>
              <a:ext cx="16758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86" name="TextBox 25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7008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ii)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2425" y="5243513"/>
            <a:ext cx="2711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574925"/>
            <a:ext cx="3962400" cy="668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776" y="2508979"/>
            <a:ext cx="4492852" cy="787716"/>
          </a:xfrm>
          <a:prstGeom prst="rect">
            <a:avLst/>
          </a:prstGeom>
          <a:blipFill>
            <a:blip r:embed="rId7"/>
            <a:stretch>
              <a:fillRect b="-1860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725" y="2514600"/>
            <a:ext cx="2657475" cy="7699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2425" y="2599165"/>
            <a:ext cx="3034912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4457" y="5490974"/>
            <a:ext cx="3510643" cy="833626"/>
          </a:xfrm>
          <a:prstGeom prst="rect">
            <a:avLst/>
          </a:prstGeom>
          <a:blipFill>
            <a:blip r:embed="rId9"/>
            <a:stretch>
              <a:fillRect t="-1460" b="-204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784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24" grpId="0"/>
      <p:bldP spid="430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2|1.2|2.8|5.6|9.4|5.5|3.5|3.6|5.2|3.2|2.7|3.6|2.6|3.5|6.3|8.3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3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6|3.7|3.4|6.1|3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.7|2.9|11.7|12|4.8|7.3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|3.5|6.1|8.9|5.8|15|3.2|7.2|5.9|4.3|2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2|4.7|8.5|7.9|7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|1.4|5.7|4.1|7.3|11.5|5.4|2.2|5.9|2.5|3.1|1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1|4.6|9.5|13.4|6.3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</TotalTime>
  <Words>265</Words>
  <Application>Microsoft Office PowerPoint</Application>
  <PresentationFormat>On-screen Show (4:3)</PresentationFormat>
  <Paragraphs>113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5_Office Theme</vt:lpstr>
      <vt:lpstr>6_Office Theme</vt:lpstr>
      <vt:lpstr>2_Organic</vt:lpstr>
      <vt:lpstr>1_Aspect</vt:lpstr>
      <vt:lpstr>Organic</vt:lpstr>
      <vt:lpstr>8_Office Theme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  v = u+at mgxKiY cÖwZcv`b t g‡bKwi, ‡Kv‡bv e¯‘ u Avw`‡eM wb‡q a mylg Z¡i‡Y t mgq P‡j v †kl‡eM cÖvß nq| myZis t mg‡q †e‡Mi cwieZ©b = v-u         1   ,,       ,,        ,,     = (v-u)/t  ‡h‡nZz GKK mg‡q †e‡Mi cwieZ©b‡K Z¡iY e‡j| myZivs Z¡iY a n‡j cvB,  a = (v-u)/t                  ev, at = v-u                   ev, v = u+at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463</cp:revision>
  <dcterms:created xsi:type="dcterms:W3CDTF">2013-01-23T16:25:14Z</dcterms:created>
  <dcterms:modified xsi:type="dcterms:W3CDTF">2020-11-13T12:47:32Z</dcterms:modified>
</cp:coreProperties>
</file>