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4" r:id="rId7"/>
    <p:sldId id="260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0"/>
            <a:ext cx="9144000" cy="69196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3048000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6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6" y="0"/>
            <a:ext cx="9709931" cy="7153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990600"/>
            <a:ext cx="784860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3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9507349">
            <a:off x="-239361" y="2407810"/>
            <a:ext cx="9874193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 শিখাঃ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৪ডিগ্রী সেলসিয়াস তাপমাত্রায় ১ঘন সেমি বিশুদ্ধ পানির ওজন ১গ্রাম 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5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52400"/>
            <a:ext cx="8610600" cy="6065460"/>
            <a:chOff x="304800" y="152400"/>
            <a:chExt cx="8610600" cy="6065460"/>
          </a:xfrm>
        </p:grpSpPr>
        <p:sp>
          <p:nvSpPr>
            <p:cNvPr id="2" name="Rectangle 1"/>
            <p:cNvSpPr/>
            <p:nvPr/>
          </p:nvSpPr>
          <p:spPr>
            <a:xfrm>
              <a:off x="838200" y="1524000"/>
              <a:ext cx="4953000" cy="28956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838200" y="152400"/>
              <a:ext cx="4953000" cy="1371600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2" idx="0"/>
            </p:cNvCxnSpPr>
            <p:nvPr/>
          </p:nvCxnSpPr>
          <p:spPr>
            <a:xfrm>
              <a:off x="3314700" y="1524000"/>
              <a:ext cx="0" cy="28956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04800" y="4648200"/>
              <a:ext cx="8610600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 কাজঃ </a:t>
              </a:r>
            </a:p>
            <a:p>
              <a:r>
                <a:rPr lang="bn-BD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তোমার ঘড়ের দরজা, জানালা ফিতা দিয়ে দৈর্ঘ্য,প্রস্থ মেপে ক্ষেত্রফল ণির্ণয় কর </a:t>
              </a:r>
              <a:endPara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4038600" y="2057400"/>
            <a:ext cx="11430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0"/>
          </p:cNvCxnSpPr>
          <p:nvPr/>
        </p:nvCxnSpPr>
        <p:spPr>
          <a:xfrm>
            <a:off x="4610100" y="2057400"/>
            <a:ext cx="0" cy="762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85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25758"/>
            <a:chExt cx="9144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25758"/>
              <a:ext cx="9144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iley Face 2"/>
            <p:cNvSpPr/>
            <p:nvPr/>
          </p:nvSpPr>
          <p:spPr>
            <a:xfrm>
              <a:off x="304800" y="381000"/>
              <a:ext cx="3276600" cy="3048000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iley Face 3"/>
            <p:cNvSpPr/>
            <p:nvPr/>
          </p:nvSpPr>
          <p:spPr>
            <a:xfrm>
              <a:off x="3886200" y="533400"/>
              <a:ext cx="1371600" cy="2514600"/>
            </a:xfrm>
            <a:prstGeom prst="smileyFac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iley Face 4"/>
            <p:cNvSpPr/>
            <p:nvPr/>
          </p:nvSpPr>
          <p:spPr>
            <a:xfrm>
              <a:off x="6019800" y="838200"/>
              <a:ext cx="2895600" cy="1676400"/>
            </a:xfrm>
            <a:prstGeom prst="smileyFac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800" y="4038600"/>
              <a:ext cx="5410200" cy="120032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sz="7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ধন্যবাদ সবাইকে। </a:t>
              </a:r>
              <a:endPara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140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88513" y="533400"/>
            <a:ext cx="8450687" cy="5562600"/>
            <a:chOff x="388513" y="533400"/>
            <a:chExt cx="8450687" cy="5562600"/>
          </a:xfrm>
        </p:grpSpPr>
        <p:sp>
          <p:nvSpPr>
            <p:cNvPr id="3" name="TextBox 2"/>
            <p:cNvSpPr txBox="1"/>
            <p:nvPr/>
          </p:nvSpPr>
          <p:spPr>
            <a:xfrm>
              <a:off x="388513" y="533400"/>
              <a:ext cx="3581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sz="2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রবিউল আউয়াল</a:t>
              </a:r>
            </a:p>
            <a:p>
              <a:r>
                <a:rPr lang="bn-BD" sz="2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মনিপুরা উচ্চ বিদ্যালয় </a:t>
              </a:r>
            </a:p>
            <a:p>
              <a:r>
                <a:rPr lang="bn-BD" sz="2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হাইরমারা, রায়পুরা </a:t>
              </a:r>
              <a:endPara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969913" y="685800"/>
              <a:ext cx="0" cy="5410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267200" y="1918395"/>
              <a:ext cx="0" cy="288220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762000"/>
              <a:ext cx="0" cy="5181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4876800" y="762000"/>
              <a:ext cx="3962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sz="3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সপ্তম শ্রেণি </a:t>
              </a:r>
            </a:p>
            <a:p>
              <a:r>
                <a:rPr lang="bn-BD" sz="3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তৃতীয় অধ্যায় </a:t>
              </a:r>
            </a:p>
            <a:p>
              <a:r>
                <a:rPr lang="bn-BD" sz="3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পরিমাপ </a:t>
              </a:r>
              <a:endPara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14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পাঠ শেষে শিক্ষার্থীরা _____ </a:t>
            </a:r>
          </a:p>
          <a:p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১। দৈর্ঘ্য পরিমাপের আন্তঃসম্পর্ক ব্যাখ্যা এবং এ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ংক্রা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ন্ত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সমস্যা সমাধান করতে পারবে। </a:t>
            </a:r>
          </a:p>
          <a:p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২।দৈনন্দিন জীবনে আনুমানিক পরিমাপ করতে পারবে ।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52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4572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 কাকে বলে। 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পরিমাপের এককগুলি কি কি? 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কঠিন, তরল, বায়বীয় পদার্থের পরিমাপের এককগুলি এক নয় কেন?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586" y="-457200"/>
            <a:ext cx="91440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আলোচনা/ প্রশ্নোত্তর 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74320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2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 </a:t>
              </a:r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18" y="990600"/>
              <a:ext cx="8210282" cy="585988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514600" y="533400"/>
              <a:ext cx="16860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/>
                <a:t>১০সেমি </a:t>
              </a:r>
              <a:endParaRPr lang="en-US" sz="3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05800" y="3048000"/>
              <a:ext cx="838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/>
                <a:t>৭সেমি</a:t>
              </a:r>
              <a:endParaRPr lang="en-US" sz="28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52600" y="3429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ক্ষেত্রফল কত?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293"/>
            <a:ext cx="9144000" cy="6858000"/>
            <a:chOff x="0" y="0"/>
            <a:chExt cx="9144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Parallelogram 3"/>
            <p:cNvSpPr/>
            <p:nvPr/>
          </p:nvSpPr>
          <p:spPr>
            <a:xfrm>
              <a:off x="1524000" y="1600200"/>
              <a:ext cx="5715000" cy="2057400"/>
            </a:xfrm>
            <a:prstGeom prst="parallelogram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057400" y="1600200"/>
              <a:ext cx="0" cy="2057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52600" y="990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4400" y="34290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A</a:t>
              </a:r>
              <a:endParaRPr lang="en-US" sz="6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8408" y="3640428"/>
              <a:ext cx="685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F</a:t>
              </a:r>
              <a:endParaRPr lang="en-US" sz="5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9943" y="691409"/>
              <a:ext cx="609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C</a:t>
              </a:r>
              <a:endParaRPr lang="en-US" sz="6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24600" y="3548092"/>
              <a:ext cx="1219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B</a:t>
              </a:r>
              <a:endParaRPr lang="en-US" sz="6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93394" y="1052155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/>
                <a:t>২ক </a:t>
              </a:r>
              <a:endParaRPr lang="en-US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44743" y="2628900"/>
              <a:ext cx="57525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/>
                <a:t>ক </a:t>
              </a:r>
              <a:endParaRPr lang="en-US" sz="4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51308" y="2362200"/>
              <a:ext cx="896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/>
                <a:t>৫ মিঃ 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4920734"/>
              <a:ext cx="7696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/>
                <a:t>চিত্রে</a:t>
              </a:r>
              <a:r>
                <a:rPr lang="en-US" sz="2800" dirty="0" smtClean="0"/>
                <a:t> ABCD </a:t>
              </a:r>
              <a:r>
                <a:rPr lang="bn-BD" sz="2800" dirty="0" smtClean="0"/>
                <a:t>সামান্তরিকের  পরিসীমা ৩০০ মিঃ এবং </a:t>
              </a:r>
              <a:r>
                <a:rPr lang="en-US" sz="2800" dirty="0" smtClean="0"/>
                <a:t>ADF </a:t>
              </a:r>
              <a:r>
                <a:rPr lang="bn-BD" sz="2800" dirty="0" smtClean="0"/>
                <a:t>ত্রিভুজের ক্ষেত্রফল </a:t>
              </a:r>
            </a:p>
            <a:p>
              <a:r>
                <a:rPr lang="bn-BD" sz="2800" dirty="0" smtClean="0"/>
                <a:t>সামান্তরিকের ক্ষেত্রফলের একচতুর্থাংশ । 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034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3052" y="2076718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সামান্তিকের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খ।সামান্তরিকের ক্ষেত্রফল কত বর্গমিটার তা ণির্ণয় কর । </a:t>
            </a:r>
          </a:p>
          <a:p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গ।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ADF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কত বর্গমিটার ?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843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দলীয়কাজঃ                   সময়ঃ ১০ মিনিট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 স্কেল দিয়ে তোমার বাংলা বই এর দৈর্ঘ্য ও প্রস্থ পরিমাপ করে ক্ষেত্রফল ণির্ণয় কর। 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173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nk</cp:lastModifiedBy>
  <cp:revision>27</cp:revision>
  <dcterms:created xsi:type="dcterms:W3CDTF">2006-08-16T00:00:00Z</dcterms:created>
  <dcterms:modified xsi:type="dcterms:W3CDTF">2020-11-13T15:07:37Z</dcterms:modified>
</cp:coreProperties>
</file>