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3" r:id="rId2"/>
    <p:sldId id="257" r:id="rId3"/>
    <p:sldId id="268" r:id="rId4"/>
    <p:sldId id="283" r:id="rId5"/>
    <p:sldId id="280" r:id="rId6"/>
    <p:sldId id="259" r:id="rId7"/>
    <p:sldId id="282" r:id="rId8"/>
    <p:sldId id="264" r:id="rId9"/>
    <p:sldId id="265" r:id="rId10"/>
    <p:sldId id="260" r:id="rId11"/>
    <p:sldId id="261" r:id="rId12"/>
    <p:sldId id="262" r:id="rId13"/>
    <p:sldId id="266" r:id="rId14"/>
    <p:sldId id="267" r:id="rId15"/>
    <p:sldId id="281" r:id="rId16"/>
    <p:sldId id="273" r:id="rId17"/>
    <p:sldId id="269" r:id="rId18"/>
    <p:sldId id="284" r:id="rId19"/>
    <p:sldId id="274" r:id="rId20"/>
    <p:sldId id="285" r:id="rId21"/>
    <p:sldId id="277" r:id="rId22"/>
    <p:sldId id="286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AE154B-6634-49D8-9627-DCEBF0395B2F}">
          <p14:sldIdLst>
            <p14:sldId id="263"/>
            <p14:sldId id="257"/>
            <p14:sldId id="268"/>
            <p14:sldId id="283"/>
            <p14:sldId id="280"/>
            <p14:sldId id="259"/>
            <p14:sldId id="282"/>
            <p14:sldId id="264"/>
            <p14:sldId id="265"/>
          </p14:sldIdLst>
        </p14:section>
        <p14:section name="Untitled Section" id="{F9083FC0-A4F7-4CBF-BCF6-8F70ACC75D9A}">
          <p14:sldIdLst>
            <p14:sldId id="260"/>
            <p14:sldId id="261"/>
            <p14:sldId id="262"/>
            <p14:sldId id="266"/>
            <p14:sldId id="267"/>
            <p14:sldId id="281"/>
            <p14:sldId id="273"/>
            <p14:sldId id="269"/>
            <p14:sldId id="284"/>
            <p14:sldId id="274"/>
            <p14:sldId id="285"/>
            <p14:sldId id="277"/>
            <p14:sldId id="286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9AEA6-3047-4448-81C0-7D1006A11DDD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366DD-5839-4F54-83DC-B06A8DBC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1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E4A3FC-96E9-4B59-9AEF-67155F7589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7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44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8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794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69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1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06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29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9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5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2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6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0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7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8EB65-0AA8-41C7-BFFE-104543C131B4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67AE6-97A4-4586-BD68-E4DA07303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05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eb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757293-9159-4A10-88C3-A16DFF5F6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1B8177-0B0E-46C2-81C9-C9E3B2783B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647" y="2278504"/>
            <a:ext cx="3422162" cy="256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6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5B35CA3-8FB9-4AEB-9F8A-F8F4B4809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287" y="671123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EA6FE2-95EE-4946-A044-39D411FC6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316" y="662142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9D3111-C618-40F4-B743-91AC27D607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066" y="4090931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6E7B24-F1C3-4DDD-95B0-7D0F6110D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02" y="4029234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C469A8-E26D-4010-936C-72FFA8276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560" y="4117003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9BBC84A-C2CB-44B9-9E68-F233A01127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0429" y="4121379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B5445F-D163-4484-97E3-4CA98415BE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471" y="4079430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A35083-263F-4CC0-A452-1F7D2EF2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814" y="3376900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200DB0-10F1-4BD8-AB43-71AB409C82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9639" y="3388349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4B1773-9AE5-4565-BDAF-7E049148E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220" y="4059466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133762-CDAB-4647-8E42-78AD89250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464" y="3299495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084D6E0-273C-4C07-A5E7-B90180609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933" y="3324334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E62A71C-3C32-4C5B-9C9F-D74CADA401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750" y="3348070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0539A05-D618-4151-AB39-22F6D2A7E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360" y="661656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DE42E1E-AAA3-4922-A0D9-7921115D0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719" y="656626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44DFE1E-78B5-40CF-9191-44DD386CB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853" y="656626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E0CB0CA-0EE5-4FE1-8FBD-2BA103100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002" y="3375417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D0CED21-2C22-483D-BFA1-B013C5BA18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263" y="3376900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3DE51EC-993F-463C-AE0A-AEC78792DC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594" y="3369627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A11BA56-1183-433F-A6E8-C6C3A3C56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747" y="4124721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01FBCED-1F25-4467-A6B2-29B2BC4F2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425" y="4111304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8C5A9A5-5DA0-4479-AFCE-C8447C7ED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307" y="665776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ED9F322-31FD-4F0D-938A-593E6FF9B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870" y="656626"/>
            <a:ext cx="856517" cy="786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6C2A6D2-0D23-4692-980F-FB069B639B22}"/>
              </a:ext>
            </a:extLst>
          </p:cNvPr>
          <p:cNvSpPr txBox="1"/>
          <p:nvPr/>
        </p:nvSpPr>
        <p:spPr>
          <a:xfrm flipH="1">
            <a:off x="1240781" y="3149520"/>
            <a:ext cx="3910310" cy="1938209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75973C9-2C3C-4621-B3C8-7C5636194606}"/>
              </a:ext>
            </a:extLst>
          </p:cNvPr>
          <p:cNvSpPr txBox="1"/>
          <p:nvPr/>
        </p:nvSpPr>
        <p:spPr>
          <a:xfrm flipH="1">
            <a:off x="6265049" y="3200753"/>
            <a:ext cx="1993584" cy="1805305"/>
          </a:xfrm>
          <a:prstGeom prst="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3786D97-D8A0-48BD-9354-6E268FD4AE32}"/>
              </a:ext>
            </a:extLst>
          </p:cNvPr>
          <p:cNvSpPr txBox="1"/>
          <p:nvPr/>
        </p:nvSpPr>
        <p:spPr>
          <a:xfrm flipH="1">
            <a:off x="9323075" y="3229590"/>
            <a:ext cx="2087213" cy="1805305"/>
          </a:xfrm>
          <a:prstGeom prst="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0B56D0-FD61-4458-A646-BFE176C00F03}"/>
              </a:ext>
            </a:extLst>
          </p:cNvPr>
          <p:cNvSpPr txBox="1"/>
          <p:nvPr/>
        </p:nvSpPr>
        <p:spPr>
          <a:xfrm flipH="1">
            <a:off x="1621958" y="499001"/>
            <a:ext cx="8454071" cy="1076883"/>
          </a:xfrm>
          <a:prstGeom prst="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ECBF549-83FC-48C0-88BA-6AE851AA4D09}"/>
              </a:ext>
            </a:extLst>
          </p:cNvPr>
          <p:cNvCxnSpPr>
            <a:cxnSpLocks/>
          </p:cNvCxnSpPr>
          <p:nvPr/>
        </p:nvCxnSpPr>
        <p:spPr>
          <a:xfrm flipH="1">
            <a:off x="3208933" y="1717632"/>
            <a:ext cx="2862081" cy="144690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39916EB-243B-4F15-AD1B-DDE0095B3927}"/>
              </a:ext>
            </a:extLst>
          </p:cNvPr>
          <p:cNvCxnSpPr>
            <a:cxnSpLocks/>
          </p:cNvCxnSpPr>
          <p:nvPr/>
        </p:nvCxnSpPr>
        <p:spPr>
          <a:xfrm>
            <a:off x="6164953" y="1721804"/>
            <a:ext cx="2587486" cy="11623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Block Arc 41">
            <a:extLst>
              <a:ext uri="{FF2B5EF4-FFF2-40B4-BE49-F238E27FC236}">
                <a16:creationId xmlns:a16="http://schemas.microsoft.com/office/drawing/2014/main" id="{BC6A6763-908A-4948-9819-C6BEDC9A1F66}"/>
              </a:ext>
            </a:extLst>
          </p:cNvPr>
          <p:cNvSpPr/>
          <p:nvPr/>
        </p:nvSpPr>
        <p:spPr>
          <a:xfrm>
            <a:off x="7561679" y="2830991"/>
            <a:ext cx="2341353" cy="840093"/>
          </a:xfrm>
          <a:prstGeom prst="blockArc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134636C-AF8D-4328-A101-CADE8B022826}"/>
              </a:ext>
            </a:extLst>
          </p:cNvPr>
          <p:cNvSpPr txBox="1"/>
          <p:nvPr/>
        </p:nvSpPr>
        <p:spPr>
          <a:xfrm flipH="1">
            <a:off x="3911689" y="5632439"/>
            <a:ext cx="2360354" cy="1060192"/>
          </a:xfrm>
          <a:prstGeom prst="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E5CEE1E5-45CF-4D15-BF82-6EB818D31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971" y="5769435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DB7110C-6E6A-435F-AA15-3401C5E7E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629" y="5630249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41C9072-D723-4C1F-82B5-606BA18D3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153" y="5628913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F2484D8-2538-4201-AA3F-8F57F3F4F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858" y="5666785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AFADE9F5-7512-4B4A-90AF-0549E8300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729" y="5666785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BE43F6C-A258-442C-9885-6EBB2239D3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477" y="5662239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4020F7C0-F99D-4F25-BFCC-305B6570C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130" y="5703321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6D97411-DFBF-47B3-9525-97AAD0A58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161" y="5762235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2602EFD0-D609-4C66-A1BE-72F18D79E492}"/>
              </a:ext>
            </a:extLst>
          </p:cNvPr>
          <p:cNvSpPr txBox="1"/>
          <p:nvPr/>
        </p:nvSpPr>
        <p:spPr>
          <a:xfrm flipH="1">
            <a:off x="1193984" y="5627747"/>
            <a:ext cx="2360354" cy="1060192"/>
          </a:xfrm>
          <a:prstGeom prst="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9332C9D-30ED-42CF-B036-8F79385E2AC1}"/>
              </a:ext>
            </a:extLst>
          </p:cNvPr>
          <p:cNvSpPr txBox="1"/>
          <p:nvPr/>
        </p:nvSpPr>
        <p:spPr>
          <a:xfrm flipH="1">
            <a:off x="6550388" y="5607743"/>
            <a:ext cx="2360354" cy="1060192"/>
          </a:xfrm>
          <a:prstGeom prst="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CFE874A-4149-42C3-A737-F4D8453D7C9E}"/>
              </a:ext>
            </a:extLst>
          </p:cNvPr>
          <p:cNvSpPr txBox="1"/>
          <p:nvPr/>
        </p:nvSpPr>
        <p:spPr>
          <a:xfrm flipH="1">
            <a:off x="9240252" y="5596310"/>
            <a:ext cx="2360354" cy="1060192"/>
          </a:xfrm>
          <a:prstGeom prst="rect">
            <a:avLst/>
          </a:prstGeom>
          <a:noFill/>
          <a:ln w="76200"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1" name="Block Arc 60">
            <a:extLst>
              <a:ext uri="{FF2B5EF4-FFF2-40B4-BE49-F238E27FC236}">
                <a16:creationId xmlns:a16="http://schemas.microsoft.com/office/drawing/2014/main" id="{2EC93114-3643-4210-B501-36160BA7F3F0}"/>
              </a:ext>
            </a:extLst>
          </p:cNvPr>
          <p:cNvSpPr/>
          <p:nvPr/>
        </p:nvSpPr>
        <p:spPr>
          <a:xfrm>
            <a:off x="2163519" y="5273294"/>
            <a:ext cx="8944140" cy="634963"/>
          </a:xfrm>
          <a:prstGeom prst="blockArc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697A953-A055-437B-8EFF-394CE677E06E}"/>
              </a:ext>
            </a:extLst>
          </p:cNvPr>
          <p:cNvCxnSpPr>
            <a:cxnSpLocks/>
          </p:cNvCxnSpPr>
          <p:nvPr/>
        </p:nvCxnSpPr>
        <p:spPr>
          <a:xfrm flipH="1">
            <a:off x="5660231" y="1707534"/>
            <a:ext cx="444313" cy="348289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1CF9317C-4787-4BC3-995F-05CF26E17815}"/>
              </a:ext>
            </a:extLst>
          </p:cNvPr>
          <p:cNvSpPr txBox="1"/>
          <p:nvPr/>
        </p:nvSpPr>
        <p:spPr>
          <a:xfrm>
            <a:off x="689317" y="1983543"/>
            <a:ext cx="2094053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?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8EC54AF-C2C2-4D1F-944A-1BEB26F187D2}"/>
              </a:ext>
            </a:extLst>
          </p:cNvPr>
          <p:cNvSpPr txBox="1"/>
          <p:nvPr/>
        </p:nvSpPr>
        <p:spPr>
          <a:xfrm>
            <a:off x="8432075" y="1983542"/>
            <a:ext cx="3342583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ভাগে ভাগ করা যায়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F23D7978-DC55-4A0C-A7E7-D3A91E9F1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169" y="665901"/>
            <a:ext cx="856517" cy="7869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333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2" grpId="0" animBg="1"/>
      <p:bldP spid="34" grpId="0" animBg="1"/>
      <p:bldP spid="42" grpId="0" animBg="1"/>
      <p:bldP spid="47" grpId="0" animBg="1"/>
      <p:bldP spid="56" grpId="0" animBg="1"/>
      <p:bldP spid="57" grpId="0" animBg="1"/>
      <p:bldP spid="58" grpId="0" animBg="1"/>
      <p:bldP spid="61" grpId="0" animBg="1"/>
      <p:bldP spid="65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4BB1EE-1E63-4CA8-8527-8D5E0162131B}"/>
              </a:ext>
            </a:extLst>
          </p:cNvPr>
          <p:cNvSpPr txBox="1"/>
          <p:nvPr/>
        </p:nvSpPr>
        <p:spPr>
          <a:xfrm rot="19046525">
            <a:off x="758053" y="1224572"/>
            <a:ext cx="2092572" cy="76944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লক্ষো কর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BB66A-C684-410A-A656-88B0154A59C0}"/>
              </a:ext>
            </a:extLst>
          </p:cNvPr>
          <p:cNvSpPr txBox="1"/>
          <p:nvPr/>
        </p:nvSpPr>
        <p:spPr>
          <a:xfrm flipH="1">
            <a:off x="4693033" y="1487298"/>
            <a:ext cx="2092572" cy="707886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bn-BD" sz="4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 </a:t>
            </a:r>
            <a:endParaRPr lang="en-US" sz="40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3D1055-1FEE-4E57-A13C-61E900F4045A}"/>
              </a:ext>
            </a:extLst>
          </p:cNvPr>
          <p:cNvSpPr txBox="1"/>
          <p:nvPr/>
        </p:nvSpPr>
        <p:spPr>
          <a:xfrm flipH="1">
            <a:off x="2672835" y="2363939"/>
            <a:ext cx="5486398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chemeClr val="bg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দিয়ে নিঃশেষে বিভাজ্য ---- </a:t>
            </a:r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 ÷ 1 = 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8271A0-11F0-435E-ADED-A524C8129152}"/>
              </a:ext>
            </a:extLst>
          </p:cNvPr>
          <p:cNvSpPr txBox="1"/>
          <p:nvPr/>
        </p:nvSpPr>
        <p:spPr>
          <a:xfrm flipH="1">
            <a:off x="2672834" y="3243493"/>
            <a:ext cx="5609521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2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দিয়ে নিঃশেষে বিভাজ্য ---- 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 ÷ 2 =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F9A444-6F0B-4793-B3D9-38E138A91747}"/>
              </a:ext>
            </a:extLst>
          </p:cNvPr>
          <p:cNvSpPr txBox="1"/>
          <p:nvPr/>
        </p:nvSpPr>
        <p:spPr>
          <a:xfrm flipH="1">
            <a:off x="2672834" y="4153532"/>
            <a:ext cx="5627102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দিয়ে নিঃশেষে বিভাজ্য ----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 ÷ 4 =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D85C25-FCC0-4B7D-9819-734725B1B447}"/>
              </a:ext>
            </a:extLst>
          </p:cNvPr>
          <p:cNvSpPr txBox="1"/>
          <p:nvPr/>
        </p:nvSpPr>
        <p:spPr>
          <a:xfrm flipH="1">
            <a:off x="2672834" y="5122711"/>
            <a:ext cx="5486399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দিয়ে নিঃশেষে বিভাজ্য ---- </a:t>
            </a:r>
            <a:r>
              <a:rPr lang="en-US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 ÷ 8 =1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76EF6642-E6E9-4EB4-AA98-6892D5563EE3}"/>
              </a:ext>
            </a:extLst>
          </p:cNvPr>
          <p:cNvSpPr/>
          <p:nvPr/>
        </p:nvSpPr>
        <p:spPr>
          <a:xfrm>
            <a:off x="515815" y="351692"/>
            <a:ext cx="11160370" cy="6147582"/>
          </a:xfrm>
          <a:prstGeom prst="round2DiagRect">
            <a:avLst/>
          </a:prstGeom>
          <a:noFill/>
          <a:ln w="76200"/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FD05A48-F5F8-46DE-9B4D-FF79DD46EA49}"/>
              </a:ext>
            </a:extLst>
          </p:cNvPr>
          <p:cNvSpPr/>
          <p:nvPr/>
        </p:nvSpPr>
        <p:spPr>
          <a:xfrm>
            <a:off x="7680957" y="2426825"/>
            <a:ext cx="419724" cy="49140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19DC1AE-DD85-4133-970B-BD2FB362CBF5}"/>
              </a:ext>
            </a:extLst>
          </p:cNvPr>
          <p:cNvSpPr/>
          <p:nvPr/>
        </p:nvSpPr>
        <p:spPr>
          <a:xfrm>
            <a:off x="7756997" y="3273978"/>
            <a:ext cx="419724" cy="49140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BE51C28-713D-45D4-A680-4712C7BBC166}"/>
              </a:ext>
            </a:extLst>
          </p:cNvPr>
          <p:cNvSpPr/>
          <p:nvPr/>
        </p:nvSpPr>
        <p:spPr>
          <a:xfrm>
            <a:off x="7729515" y="5169396"/>
            <a:ext cx="419724" cy="49140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12B6235-419E-46AC-860A-68C4783CC4C2}"/>
              </a:ext>
            </a:extLst>
          </p:cNvPr>
          <p:cNvSpPr/>
          <p:nvPr/>
        </p:nvSpPr>
        <p:spPr>
          <a:xfrm>
            <a:off x="7739509" y="4193403"/>
            <a:ext cx="419724" cy="49140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39F0D8-3845-4C69-8610-E3C9519FDA33}"/>
              </a:ext>
            </a:extLst>
          </p:cNvPr>
          <p:cNvSpPr txBox="1"/>
          <p:nvPr/>
        </p:nvSpPr>
        <p:spPr>
          <a:xfrm>
            <a:off x="9998436" y="3657596"/>
            <a:ext cx="1398140" cy="646331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0CF1CED-D83A-454C-8011-A67624CB293E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8159233" y="2656327"/>
            <a:ext cx="1857751" cy="1001269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A92878-042F-40F6-9CD5-BAC0C593669F}"/>
              </a:ext>
            </a:extLst>
          </p:cNvPr>
          <p:cNvCxnSpPr>
            <a:cxnSpLocks/>
          </p:cNvCxnSpPr>
          <p:nvPr/>
        </p:nvCxnSpPr>
        <p:spPr>
          <a:xfrm>
            <a:off x="8334014" y="3552493"/>
            <a:ext cx="1682970" cy="49420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D76DC2D-F047-4FAA-9278-770AE253F48E}"/>
              </a:ext>
            </a:extLst>
          </p:cNvPr>
          <p:cNvCxnSpPr>
            <a:cxnSpLocks/>
          </p:cNvCxnSpPr>
          <p:nvPr/>
        </p:nvCxnSpPr>
        <p:spPr>
          <a:xfrm flipV="1">
            <a:off x="8336602" y="4232774"/>
            <a:ext cx="1680382" cy="17625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D92B010-68DA-40C1-9EF2-FD66676BF0EF}"/>
              </a:ext>
            </a:extLst>
          </p:cNvPr>
          <p:cNvCxnSpPr>
            <a:cxnSpLocks/>
          </p:cNvCxnSpPr>
          <p:nvPr/>
        </p:nvCxnSpPr>
        <p:spPr>
          <a:xfrm flipV="1">
            <a:off x="8211883" y="4439105"/>
            <a:ext cx="1805101" cy="98772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31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14E1B6-7774-40B6-A86C-B71C4AC4BD36}"/>
              </a:ext>
            </a:extLst>
          </p:cNvPr>
          <p:cNvSpPr txBox="1"/>
          <p:nvPr/>
        </p:nvSpPr>
        <p:spPr>
          <a:xfrm>
            <a:off x="3431919" y="1467562"/>
            <a:ext cx="4657001" cy="64633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6A47AD-2D25-485C-9812-05218A412A34}"/>
              </a:ext>
            </a:extLst>
          </p:cNvPr>
          <p:cNvSpPr txBox="1"/>
          <p:nvPr/>
        </p:nvSpPr>
        <p:spPr>
          <a:xfrm>
            <a:off x="1671121" y="3195545"/>
            <a:ext cx="8119996" cy="120032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কোনো একটি সংখ্যা যে যে সংখ্যা দ্বারা নিঃশেষে বিভায্য সেগুলোকে ঐ সংখ্যার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 / গুণনীয়ক </a:t>
            </a:r>
            <a:r>
              <a:rPr lang="bn-BD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।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68988C3C-9815-4109-ABB5-801ACE44BBE8}"/>
              </a:ext>
            </a:extLst>
          </p:cNvPr>
          <p:cNvSpPr/>
          <p:nvPr/>
        </p:nvSpPr>
        <p:spPr>
          <a:xfrm>
            <a:off x="515815" y="351692"/>
            <a:ext cx="11160370" cy="6147582"/>
          </a:xfrm>
          <a:prstGeom prst="round2DiagRect">
            <a:avLst/>
          </a:prstGeom>
          <a:noFill/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D01FDC-3E28-4D20-8FB6-B98EA5FDB672}"/>
              </a:ext>
            </a:extLst>
          </p:cNvPr>
          <p:cNvSpPr txBox="1"/>
          <p:nvPr/>
        </p:nvSpPr>
        <p:spPr>
          <a:xfrm>
            <a:off x="5069917" y="532880"/>
            <a:ext cx="2052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১৫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E0CB41-D328-4580-AB2E-BB19699BB6BE}"/>
              </a:ext>
            </a:extLst>
          </p:cNvPr>
          <p:cNvSpPr txBox="1"/>
          <p:nvPr/>
        </p:nvSpPr>
        <p:spPr>
          <a:xfrm>
            <a:off x="3782855" y="1603332"/>
            <a:ext cx="1500732" cy="120032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= ১ × ১২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২ × ৬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3 × ৪ 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465F3-AFEA-480B-BFE2-A33F93A64E55}"/>
              </a:ext>
            </a:extLst>
          </p:cNvPr>
          <p:cNvSpPr txBox="1"/>
          <p:nvPr/>
        </p:nvSpPr>
        <p:spPr>
          <a:xfrm>
            <a:off x="6515616" y="1603332"/>
            <a:ext cx="1513556" cy="830997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 = ১ × ১৫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৩ × ৫ 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011F06-2564-4FE3-A5E7-428B90201108}"/>
              </a:ext>
            </a:extLst>
          </p:cNvPr>
          <p:cNvSpPr/>
          <p:nvPr/>
        </p:nvSpPr>
        <p:spPr>
          <a:xfrm>
            <a:off x="2874591" y="3244334"/>
            <a:ext cx="64428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এর গুণনীয়কঃ ১ , ২ , ৩ , ৪ , ৬ , ১২ ।</a:t>
            </a:r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896552-28C7-43C0-AACD-8C8A19823E7B}"/>
              </a:ext>
            </a:extLst>
          </p:cNvPr>
          <p:cNvSpPr/>
          <p:nvPr/>
        </p:nvSpPr>
        <p:spPr>
          <a:xfrm rot="10800000" flipV="1">
            <a:off x="2899643" y="3978825"/>
            <a:ext cx="4853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 এর গুণনীয়কঃ ১ , ৩ , ৫ , ১৫ ।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2AE134-674A-48C4-882C-EEC653079832}"/>
              </a:ext>
            </a:extLst>
          </p:cNvPr>
          <p:cNvSpPr txBox="1"/>
          <p:nvPr/>
        </p:nvSpPr>
        <p:spPr>
          <a:xfrm>
            <a:off x="2874591" y="4900725"/>
            <a:ext cx="7005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১৫</a:t>
            </a:r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সাধারণ গুণনীয়কঃ ১ , ৩  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7D31667-805E-4335-AA2B-387B4652FD74}"/>
              </a:ext>
            </a:extLst>
          </p:cNvPr>
          <p:cNvSpPr/>
          <p:nvPr/>
        </p:nvSpPr>
        <p:spPr>
          <a:xfrm>
            <a:off x="9006213" y="5022936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D5529DD-4FE8-40F2-878F-F66D0E20A1B4}"/>
              </a:ext>
            </a:extLst>
          </p:cNvPr>
          <p:cNvSpPr/>
          <p:nvPr/>
        </p:nvSpPr>
        <p:spPr>
          <a:xfrm>
            <a:off x="8356948" y="5022936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65BC9D6-B583-4455-94CC-87ACCE961174}"/>
              </a:ext>
            </a:extLst>
          </p:cNvPr>
          <p:cNvSpPr/>
          <p:nvPr/>
        </p:nvSpPr>
        <p:spPr>
          <a:xfrm>
            <a:off x="5632536" y="4112164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E241D4A-5548-4D71-ACE1-91491C8889DF}"/>
              </a:ext>
            </a:extLst>
          </p:cNvPr>
          <p:cNvSpPr/>
          <p:nvPr/>
        </p:nvSpPr>
        <p:spPr>
          <a:xfrm>
            <a:off x="5119945" y="4119977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AFB70B-0CE6-478A-9FCA-8C0952CDF5F0}"/>
              </a:ext>
            </a:extLst>
          </p:cNvPr>
          <p:cNvSpPr/>
          <p:nvPr/>
        </p:nvSpPr>
        <p:spPr>
          <a:xfrm>
            <a:off x="6045895" y="3346800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B1AF35-1CF1-4D3A-8274-755C98D4CCBB}"/>
              </a:ext>
            </a:extLst>
          </p:cNvPr>
          <p:cNvSpPr/>
          <p:nvPr/>
        </p:nvSpPr>
        <p:spPr>
          <a:xfrm>
            <a:off x="5119946" y="3319390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06DFD5-2423-4F72-A4F0-CA69DCACA034}"/>
              </a:ext>
            </a:extLst>
          </p:cNvPr>
          <p:cNvSpPr/>
          <p:nvPr/>
        </p:nvSpPr>
        <p:spPr>
          <a:xfrm>
            <a:off x="1944695" y="5760468"/>
            <a:ext cx="8965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chemeClr val="tx1">
                    <a:lumMod val="8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</a:t>
            </a:r>
            <a:r>
              <a:rPr lang="en-US" sz="3200" dirty="0">
                <a:solidFill>
                  <a:schemeClr val="tx1">
                    <a:lumMod val="8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3200" dirty="0">
                <a:solidFill>
                  <a:schemeClr val="tx1">
                    <a:lumMod val="8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>
                    <a:lumMod val="8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১৫</a:t>
            </a:r>
            <a:r>
              <a:rPr lang="bn-BD" sz="3200" dirty="0">
                <a:solidFill>
                  <a:schemeClr val="tx1">
                    <a:lumMod val="8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সাধারণ গুণনীয়ক গুলোর মধ্যে সবচেয়ে বড় কোনটি ? </a:t>
            </a:r>
            <a:endParaRPr lang="en-US" sz="3200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CD8EFC-0203-4863-B5C0-575C4AB10B4D}"/>
              </a:ext>
            </a:extLst>
          </p:cNvPr>
          <p:cNvSpPr txBox="1"/>
          <p:nvPr/>
        </p:nvSpPr>
        <p:spPr>
          <a:xfrm>
            <a:off x="1565168" y="814200"/>
            <a:ext cx="7005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১৫</a:t>
            </a:r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সাধারণ গুণনীয়কঃ ১ , ৩  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725317-D434-4C37-B261-D30F182F58E0}"/>
              </a:ext>
            </a:extLst>
          </p:cNvPr>
          <p:cNvSpPr/>
          <p:nvPr/>
        </p:nvSpPr>
        <p:spPr>
          <a:xfrm>
            <a:off x="1656597" y="1889934"/>
            <a:ext cx="89739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</a:t>
            </a:r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১৫</a:t>
            </a:r>
            <a:r>
              <a:rPr lang="bn-BD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সাধারণ গুণনীয়ক গুলোর মধ্যে সবচেয়ে বড় ৩ </a:t>
            </a:r>
            <a:endParaRPr lang="en-US" sz="36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8045589-92C1-49DF-A32C-9B39D1E65A42}"/>
              </a:ext>
            </a:extLst>
          </p:cNvPr>
          <p:cNvSpPr/>
          <p:nvPr/>
        </p:nvSpPr>
        <p:spPr>
          <a:xfrm>
            <a:off x="10004120" y="1981367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DF260C-818D-4885-AEC9-F854679D8FC9}"/>
              </a:ext>
            </a:extLst>
          </p:cNvPr>
          <p:cNvSpPr/>
          <p:nvPr/>
        </p:nvSpPr>
        <p:spPr>
          <a:xfrm>
            <a:off x="7683998" y="936411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EE00EA-2737-43B3-93DC-907AE387E4CB}"/>
              </a:ext>
            </a:extLst>
          </p:cNvPr>
          <p:cNvSpPr/>
          <p:nvPr/>
        </p:nvSpPr>
        <p:spPr>
          <a:xfrm>
            <a:off x="1656597" y="3219780"/>
            <a:ext cx="4022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</a:t>
            </a:r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১৫</a:t>
            </a:r>
            <a:r>
              <a:rPr lang="bn-BD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গসাগু ৩ । </a:t>
            </a:r>
            <a:endParaRPr lang="en-US" sz="3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6DAE9F-5FA0-484A-A487-DE7ABC0CD11C}"/>
              </a:ext>
            </a:extLst>
          </p:cNvPr>
          <p:cNvSpPr/>
          <p:nvPr/>
        </p:nvSpPr>
        <p:spPr>
          <a:xfrm>
            <a:off x="1565168" y="4549626"/>
            <a:ext cx="62023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গসাগু </a:t>
            </a:r>
            <a:r>
              <a:rPr lang="bn-BD" sz="36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পুর্ণ রূপ </a:t>
            </a: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গরিষ্ঠ সাধারণ গুণনীয়ক ।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73FB98-1C56-4EE7-814F-E0719AB1481B}"/>
              </a:ext>
            </a:extLst>
          </p:cNvPr>
          <p:cNvSpPr/>
          <p:nvPr/>
        </p:nvSpPr>
        <p:spPr>
          <a:xfrm>
            <a:off x="4536392" y="5483224"/>
            <a:ext cx="3214341" cy="646331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গরিষ্ঠ – সবচেয়ে বড়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560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D92806-66D6-47D7-99CE-EA9EADC366FE}"/>
              </a:ext>
            </a:extLst>
          </p:cNvPr>
          <p:cNvSpPr txBox="1"/>
          <p:nvPr/>
        </p:nvSpPr>
        <p:spPr>
          <a:xfrm>
            <a:off x="4396634" y="1020072"/>
            <a:ext cx="3469709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গসাগু নির্ণয়ের ধাপ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023168-E6AA-4807-B7B1-E85F9781C368}"/>
              </a:ext>
            </a:extLst>
          </p:cNvPr>
          <p:cNvSpPr txBox="1"/>
          <p:nvPr/>
        </p:nvSpPr>
        <p:spPr>
          <a:xfrm>
            <a:off x="2505205" y="2411260"/>
            <a:ext cx="5849678" cy="646331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১ । সংখ্যা গুলোর গুণনীয়ক নির্ণয় করি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75D80D-2441-43B2-806B-584CE3C9DFEA}"/>
              </a:ext>
            </a:extLst>
          </p:cNvPr>
          <p:cNvSpPr txBox="1"/>
          <p:nvPr/>
        </p:nvSpPr>
        <p:spPr>
          <a:xfrm>
            <a:off x="2505204" y="3531100"/>
            <a:ext cx="7111242" cy="646331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২ । সংখ্যা গুলোর সাধারণ গুণনীয়ক  নির্ণয় করি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2EBBAE-8815-436B-847C-FD337A743BA0}"/>
              </a:ext>
            </a:extLst>
          </p:cNvPr>
          <p:cNvSpPr txBox="1"/>
          <p:nvPr/>
        </p:nvSpPr>
        <p:spPr>
          <a:xfrm>
            <a:off x="2505204" y="4640470"/>
            <a:ext cx="7111243" cy="1077218"/>
          </a:xfrm>
          <a:prstGeom prst="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৩ । সংখ্যা গুলোর সাধারণ গুণনীয়ক গুলোর মধ্যে সবচেয়ে বড় গুণনীয়ক বাছাই করি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274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3B82A0-C0A5-4B96-8703-0E0E6BE61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" y="355269"/>
            <a:ext cx="11676184" cy="61335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BBD6876-757B-411B-9F86-37293C9EE4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869" y="1134939"/>
            <a:ext cx="9298745" cy="45881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DFCF0E-E597-4D31-803C-9AFACE15AD24}"/>
              </a:ext>
            </a:extLst>
          </p:cNvPr>
          <p:cNvSpPr txBox="1"/>
          <p:nvPr/>
        </p:nvSpPr>
        <p:spPr>
          <a:xfrm rot="373743">
            <a:off x="2906618" y="2287340"/>
            <a:ext cx="2587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 বইয়ের</a:t>
            </a:r>
          </a:p>
          <a:p>
            <a:pPr algn="ctr"/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৩৭ পৃষ্ঠা        খোলো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1AA60F-0C6C-428F-AE83-FAEF6FF379D0}"/>
              </a:ext>
            </a:extLst>
          </p:cNvPr>
          <p:cNvSpPr txBox="1"/>
          <p:nvPr/>
        </p:nvSpPr>
        <p:spPr>
          <a:xfrm rot="235959">
            <a:off x="6858793" y="2846864"/>
            <a:ext cx="2241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. ( 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bn-BD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3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D7FA3F-CFC2-4E6E-8B71-1B76CFAA85AD}"/>
              </a:ext>
            </a:extLst>
          </p:cNvPr>
          <p:cNvSpPr txBox="1"/>
          <p:nvPr/>
        </p:nvSpPr>
        <p:spPr>
          <a:xfrm flipH="1">
            <a:off x="9008002" y="1371208"/>
            <a:ext cx="2261382" cy="17543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C364704-FC31-48B3-B5FB-8EFA5238A635}"/>
              </a:ext>
            </a:extLst>
          </p:cNvPr>
          <p:cNvCxnSpPr>
            <a:cxnSpLocks/>
          </p:cNvCxnSpPr>
          <p:nvPr/>
        </p:nvCxnSpPr>
        <p:spPr>
          <a:xfrm rot="5400000">
            <a:off x="9062271" y="3240095"/>
            <a:ext cx="1580591" cy="1351469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EF70E29-40E1-40FB-AC9E-CC026D827C01}"/>
              </a:ext>
            </a:extLst>
          </p:cNvPr>
          <p:cNvSpPr txBox="1"/>
          <p:nvPr/>
        </p:nvSpPr>
        <p:spPr>
          <a:xfrm>
            <a:off x="1882572" y="4792759"/>
            <a:ext cx="8862648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 / গুণনীয়ক পদ্ধতিতে ১২ ও ১৮ এর গসাগু নির্ণয় কর।   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: Diagonal Corners Rounded 24">
            <a:extLst>
              <a:ext uri="{FF2B5EF4-FFF2-40B4-BE49-F238E27FC236}">
                <a16:creationId xmlns:a16="http://schemas.microsoft.com/office/drawing/2014/main" id="{40488D81-A73D-4402-BAE6-08B2BC1913D4}"/>
              </a:ext>
            </a:extLst>
          </p:cNvPr>
          <p:cNvSpPr/>
          <p:nvPr/>
        </p:nvSpPr>
        <p:spPr>
          <a:xfrm>
            <a:off x="239150" y="351692"/>
            <a:ext cx="11802793" cy="6147582"/>
          </a:xfrm>
          <a:prstGeom prst="round2DiagRect">
            <a:avLst/>
          </a:prstGeom>
          <a:noFill/>
          <a:ln w="76200">
            <a:prstDash val="sysDash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782A83B-7268-4D14-89A6-B61766E1B424}"/>
              </a:ext>
            </a:extLst>
          </p:cNvPr>
          <p:cNvGrpSpPr/>
          <p:nvPr/>
        </p:nvGrpSpPr>
        <p:grpSpPr>
          <a:xfrm>
            <a:off x="3447522" y="914400"/>
            <a:ext cx="5296955" cy="3084344"/>
            <a:chOff x="3447522" y="914400"/>
            <a:chExt cx="5296955" cy="308434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CF4A8EE-3E29-4BAB-8011-A458B97BC3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7522" y="1021786"/>
              <a:ext cx="5296955" cy="2976958"/>
            </a:xfrm>
            <a:prstGeom prst="rect">
              <a:avLst/>
            </a:prstGeom>
            <a:ln w="2286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D06977F-F826-4590-9E23-375B010A1CC2}"/>
                </a:ext>
              </a:extLst>
            </p:cNvPr>
            <p:cNvSpPr txBox="1"/>
            <p:nvPr/>
          </p:nvSpPr>
          <p:spPr>
            <a:xfrm>
              <a:off x="4775200" y="914400"/>
              <a:ext cx="2719992" cy="707886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dirty="0">
                  <a:solidFill>
                    <a:schemeClr val="bg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</a:t>
              </a:r>
              <a:endPara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457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3827D2-BAFD-45CF-ACF4-1990925448B4}"/>
              </a:ext>
            </a:extLst>
          </p:cNvPr>
          <p:cNvSpPr txBox="1"/>
          <p:nvPr/>
        </p:nvSpPr>
        <p:spPr>
          <a:xfrm>
            <a:off x="4828919" y="642731"/>
            <a:ext cx="2002471" cy="156966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= ১ × 12</a:t>
            </a:r>
          </a:p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= ২ × 6</a:t>
            </a:r>
          </a:p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= 3 ×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DA35A1-5294-4BB4-B620-804E01C68EE0}"/>
              </a:ext>
            </a:extLst>
          </p:cNvPr>
          <p:cNvSpPr txBox="1"/>
          <p:nvPr/>
        </p:nvSpPr>
        <p:spPr>
          <a:xfrm>
            <a:off x="7377034" y="642731"/>
            <a:ext cx="2015295" cy="156966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18 = ১ × 18</a:t>
            </a:r>
          </a:p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= ২ × 9</a:t>
            </a:r>
          </a:p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= 3 × 6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2AFF90-0547-4CBA-97CF-35DAC56E157F}"/>
              </a:ext>
            </a:extLst>
          </p:cNvPr>
          <p:cNvSpPr/>
          <p:nvPr/>
        </p:nvSpPr>
        <p:spPr>
          <a:xfrm>
            <a:off x="3358838" y="2779641"/>
            <a:ext cx="5564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 এর গুণনীয়কঃ 1 , 2 , 3 , 4 , 6 , 12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952484-6BB8-46BD-9748-16A62AFFB352}"/>
              </a:ext>
            </a:extLst>
          </p:cNvPr>
          <p:cNvSpPr/>
          <p:nvPr/>
        </p:nvSpPr>
        <p:spPr>
          <a:xfrm>
            <a:off x="3358838" y="3771490"/>
            <a:ext cx="5681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1৮ এর গুণনীয়কঃ 1 , 2 , 3 ,  6 , ৯ , 1৮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8E6759-23F5-46C4-ACD5-B451A611DD1F}"/>
              </a:ext>
            </a:extLst>
          </p:cNvPr>
          <p:cNvSpPr txBox="1"/>
          <p:nvPr/>
        </p:nvSpPr>
        <p:spPr>
          <a:xfrm>
            <a:off x="3360592" y="4501729"/>
            <a:ext cx="6702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 এর সাধারণ গুণনীয়কঃ ১ , ২ ,৩ , ৬ , । 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2D484C-6A89-4F9E-9165-4D4CBB03D632}"/>
              </a:ext>
            </a:extLst>
          </p:cNvPr>
          <p:cNvSpPr/>
          <p:nvPr/>
        </p:nvSpPr>
        <p:spPr>
          <a:xfrm>
            <a:off x="3381339" y="5111901"/>
            <a:ext cx="79961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  এর সাধারণ গুণনীয়ক গুলোর মধ্যে সবচেয়ে বড় </a:t>
            </a:r>
            <a:r>
              <a:rPr lang="bn-BD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35C9AE-5832-426D-8285-891DE2110EA4}"/>
              </a:ext>
            </a:extLst>
          </p:cNvPr>
          <p:cNvSpPr/>
          <p:nvPr/>
        </p:nvSpPr>
        <p:spPr>
          <a:xfrm>
            <a:off x="3381339" y="5915364"/>
            <a:ext cx="23791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গসাগু  </a:t>
            </a:r>
            <a:r>
              <a:rPr lang="bn-BD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।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416E283-15EF-41F6-89F0-106BC572F998}"/>
              </a:ext>
            </a:extLst>
          </p:cNvPr>
          <p:cNvGrpSpPr/>
          <p:nvPr/>
        </p:nvGrpSpPr>
        <p:grpSpPr>
          <a:xfrm>
            <a:off x="724075" y="526814"/>
            <a:ext cx="2523207" cy="2844942"/>
            <a:chOff x="724075" y="526814"/>
            <a:chExt cx="2523207" cy="2844942"/>
          </a:xfrm>
        </p:grpSpPr>
        <p:sp>
          <p:nvSpPr>
            <p:cNvPr id="9" name="Callout: Down Arrow 8">
              <a:extLst>
                <a:ext uri="{FF2B5EF4-FFF2-40B4-BE49-F238E27FC236}">
                  <a16:creationId xmlns:a16="http://schemas.microsoft.com/office/drawing/2014/main" id="{EC013CC8-55CD-47BF-A947-FBBC2D326938}"/>
                </a:ext>
              </a:extLst>
            </p:cNvPr>
            <p:cNvSpPr/>
            <p:nvPr/>
          </p:nvSpPr>
          <p:spPr>
            <a:xfrm rot="18327059">
              <a:off x="578917" y="703390"/>
              <a:ext cx="2813524" cy="2523207"/>
            </a:xfrm>
            <a:prstGeom prst="downArrowCallou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45931B2-E000-4AE2-86E2-6A16F4A93322}"/>
                </a:ext>
              </a:extLst>
            </p:cNvPr>
            <p:cNvSpPr txBox="1"/>
            <p:nvPr/>
          </p:nvSpPr>
          <p:spPr>
            <a:xfrm rot="18356861" flipH="1">
              <a:off x="464695" y="896227"/>
              <a:ext cx="230848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800" dirty="0">
                  <a:solidFill>
                    <a:schemeClr val="accent3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 যাচাই করি</a:t>
              </a:r>
              <a:endParaRPr lang="en-US" sz="48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EF8FFB8B-F21F-4958-95C4-9362A66DA9F6}"/>
              </a:ext>
            </a:extLst>
          </p:cNvPr>
          <p:cNvSpPr/>
          <p:nvPr/>
        </p:nvSpPr>
        <p:spPr>
          <a:xfrm>
            <a:off x="7235456" y="3831914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2A6257D-7B43-4BDF-9EE8-454EE0C5B15B}"/>
              </a:ext>
            </a:extLst>
          </p:cNvPr>
          <p:cNvSpPr/>
          <p:nvPr/>
        </p:nvSpPr>
        <p:spPr>
          <a:xfrm>
            <a:off x="6608871" y="3850805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3A8D81C-F4F6-483E-A4DB-02C2F07D03FF}"/>
              </a:ext>
            </a:extLst>
          </p:cNvPr>
          <p:cNvSpPr/>
          <p:nvPr/>
        </p:nvSpPr>
        <p:spPr>
          <a:xfrm>
            <a:off x="7540244" y="2847568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EBEE0B0-AEF9-421B-9406-B42DC37D6890}"/>
              </a:ext>
            </a:extLst>
          </p:cNvPr>
          <p:cNvSpPr/>
          <p:nvPr/>
        </p:nvSpPr>
        <p:spPr>
          <a:xfrm>
            <a:off x="6598368" y="2835075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663C426-EAFC-41A0-82D6-70AF192F3D7A}"/>
              </a:ext>
            </a:extLst>
          </p:cNvPr>
          <p:cNvSpPr/>
          <p:nvPr/>
        </p:nvSpPr>
        <p:spPr>
          <a:xfrm>
            <a:off x="6121184" y="2837576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33275FD-AC7E-4561-A7B3-61998F14E107}"/>
              </a:ext>
            </a:extLst>
          </p:cNvPr>
          <p:cNvSpPr/>
          <p:nvPr/>
        </p:nvSpPr>
        <p:spPr>
          <a:xfrm>
            <a:off x="5629003" y="2840071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3842F8A-3550-4D5E-96D9-66663D9CF350}"/>
              </a:ext>
            </a:extLst>
          </p:cNvPr>
          <p:cNvSpPr/>
          <p:nvPr/>
        </p:nvSpPr>
        <p:spPr>
          <a:xfrm>
            <a:off x="8659516" y="4521464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3F9D138-1CB4-4BE3-94B5-22F47C6C13AA}"/>
              </a:ext>
            </a:extLst>
          </p:cNvPr>
          <p:cNvSpPr/>
          <p:nvPr/>
        </p:nvSpPr>
        <p:spPr>
          <a:xfrm>
            <a:off x="8212314" y="4538951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2E06453-AF46-43A2-8B83-DCF6576D39E4}"/>
              </a:ext>
            </a:extLst>
          </p:cNvPr>
          <p:cNvSpPr/>
          <p:nvPr/>
        </p:nvSpPr>
        <p:spPr>
          <a:xfrm>
            <a:off x="7765110" y="4541449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873D75F-CA24-468A-9439-579FB15ED58A}"/>
              </a:ext>
            </a:extLst>
          </p:cNvPr>
          <p:cNvSpPr/>
          <p:nvPr/>
        </p:nvSpPr>
        <p:spPr>
          <a:xfrm>
            <a:off x="5638998" y="3824424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20C7E5E-F388-410B-8F53-BE49CCB1EF86}"/>
              </a:ext>
            </a:extLst>
          </p:cNvPr>
          <p:cNvSpPr/>
          <p:nvPr/>
        </p:nvSpPr>
        <p:spPr>
          <a:xfrm>
            <a:off x="6091199" y="3841914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E951A79-71AC-40CE-B8F6-E406103636A8}"/>
              </a:ext>
            </a:extLst>
          </p:cNvPr>
          <p:cNvSpPr/>
          <p:nvPr/>
        </p:nvSpPr>
        <p:spPr>
          <a:xfrm>
            <a:off x="9110764" y="4523279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20EC5DF7-E4D7-4179-823E-8996A3FB64CD}"/>
              </a:ext>
            </a:extLst>
          </p:cNvPr>
          <p:cNvCxnSpPr>
            <a:cxnSpLocks/>
          </p:cNvCxnSpPr>
          <p:nvPr/>
        </p:nvCxnSpPr>
        <p:spPr>
          <a:xfrm rot="16200000" flipH="1">
            <a:off x="9888198" y="3909133"/>
            <a:ext cx="636559" cy="1778066"/>
          </a:xfrm>
          <a:prstGeom prst="bentConnector4">
            <a:avLst>
              <a:gd name="adj1" fmla="val -35912"/>
              <a:gd name="adj2" fmla="val 98808"/>
            </a:avLst>
          </a:prstGeom>
          <a:ln w="762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04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FBADDA-2A61-4036-AB2B-6E87E89A6640}"/>
              </a:ext>
            </a:extLst>
          </p:cNvPr>
          <p:cNvSpPr txBox="1"/>
          <p:nvPr/>
        </p:nvSpPr>
        <p:spPr>
          <a:xfrm>
            <a:off x="5069917" y="344990"/>
            <a:ext cx="2940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৫৪ , ৩৬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2B4CD3-9413-4053-BCE3-AF5030E8100C}"/>
              </a:ext>
            </a:extLst>
          </p:cNvPr>
          <p:cNvSpPr txBox="1"/>
          <p:nvPr/>
        </p:nvSpPr>
        <p:spPr>
          <a:xfrm>
            <a:off x="3779611" y="1152396"/>
            <a:ext cx="1526380" cy="156966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৫৪ = ১ × ৫৪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২ × ২৭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3 × ১৮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৬ × ৯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B7FA15-E696-4CAB-A9E4-CD382E9DE5E4}"/>
              </a:ext>
            </a:extLst>
          </p:cNvPr>
          <p:cNvSpPr txBox="1"/>
          <p:nvPr/>
        </p:nvSpPr>
        <p:spPr>
          <a:xfrm>
            <a:off x="6327726" y="1152396"/>
            <a:ext cx="1632178" cy="193899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 = ১ × ৩৬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২ × ১৮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3 × ১২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৪ × ৯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৬ × ৬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3C7805-808E-4160-95E1-B9DA36DD3A0C}"/>
              </a:ext>
            </a:extLst>
          </p:cNvPr>
          <p:cNvSpPr txBox="1"/>
          <p:nvPr/>
        </p:nvSpPr>
        <p:spPr>
          <a:xfrm>
            <a:off x="9285956" y="1152396"/>
            <a:ext cx="1519968" cy="2308324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 = ১ × ৭২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২ × ৩৬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3 × ২৪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৪ × ১৮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৬ × ১২</a:t>
            </a:r>
          </a:p>
          <a:p>
            <a:r>
              <a:rPr lang="bn-BD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 ৮ × ৯</a:t>
            </a:r>
            <a:endParaRPr lang="en-US" sz="24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67647-94B0-44DC-B121-0AC881B83A30}"/>
              </a:ext>
            </a:extLst>
          </p:cNvPr>
          <p:cNvSpPr/>
          <p:nvPr/>
        </p:nvSpPr>
        <p:spPr>
          <a:xfrm>
            <a:off x="1306942" y="4511480"/>
            <a:ext cx="78871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 এর গুণনীয়কঃ ১ , ২ , ৩ , ৪ , ৬ , ৮ , ৯ , ১২ , ১৮ , ২৪ , ৩৬ , ৭২।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61E416-5074-4A43-B4D4-C64F0899591E}"/>
              </a:ext>
            </a:extLst>
          </p:cNvPr>
          <p:cNvSpPr/>
          <p:nvPr/>
        </p:nvSpPr>
        <p:spPr>
          <a:xfrm>
            <a:off x="1325528" y="3396571"/>
            <a:ext cx="5836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৫৪ এর গুণনীয়কঃ ১ , ২ , ৩ , ৬ , ৯ , ১৮ , ২৭ ,৫৪ ।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0C1D7E-2C58-44B4-BD70-96D3BACA2807}"/>
              </a:ext>
            </a:extLst>
          </p:cNvPr>
          <p:cNvSpPr/>
          <p:nvPr/>
        </p:nvSpPr>
        <p:spPr>
          <a:xfrm>
            <a:off x="1306942" y="4042686"/>
            <a:ext cx="64341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৩৬ এর গুণনীয়কঃ ১ , ২ , ৩ , ৪ , ৬ , ৯ , ১২ , ১৮ , ৩৬ ।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1715CF-5526-4E58-877D-05CC636DC8A0}"/>
              </a:ext>
            </a:extLst>
          </p:cNvPr>
          <p:cNvSpPr txBox="1"/>
          <p:nvPr/>
        </p:nvSpPr>
        <p:spPr>
          <a:xfrm>
            <a:off x="1306942" y="5056693"/>
            <a:ext cx="7340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৫৪ , ৩৬ 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 এর সাধারণ গুণনীয়কঃ ১ , ২ ,৩ , ৬ , ৯ , ১৮ । 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27452A-42D8-4F87-9F17-8F8DEFC6185C}"/>
              </a:ext>
            </a:extLst>
          </p:cNvPr>
          <p:cNvSpPr/>
          <p:nvPr/>
        </p:nvSpPr>
        <p:spPr>
          <a:xfrm>
            <a:off x="1306942" y="5636883"/>
            <a:ext cx="764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৫৪ , ৩৬ 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 এর সাধারণ গুণনীয়ক গুলোর মধ্যে সবচেয়ে বড় </a:t>
            </a:r>
            <a:r>
              <a:rPr lang="bn-BD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342609-F54C-4EF0-9674-FBD5FD1F4AF9}"/>
              </a:ext>
            </a:extLst>
          </p:cNvPr>
          <p:cNvSpPr/>
          <p:nvPr/>
        </p:nvSpPr>
        <p:spPr>
          <a:xfrm>
            <a:off x="2759139" y="6160103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নির্ণেয় গসাগু  </a:t>
            </a:r>
            <a:r>
              <a:rPr lang="bn-BD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2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9632CA-5330-4F1F-A115-C78BAB1D6D1A}"/>
              </a:ext>
            </a:extLst>
          </p:cNvPr>
          <p:cNvSpPr/>
          <p:nvPr/>
        </p:nvSpPr>
        <p:spPr>
          <a:xfrm>
            <a:off x="3263060" y="3457164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7608A5C-A3F3-4CF2-B57F-D37540B1E66A}"/>
              </a:ext>
            </a:extLst>
          </p:cNvPr>
          <p:cNvSpPr/>
          <p:nvPr/>
        </p:nvSpPr>
        <p:spPr>
          <a:xfrm>
            <a:off x="3339259" y="4022892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2F692A8-7276-4304-BA0E-CD30A2E9C10D}"/>
              </a:ext>
            </a:extLst>
          </p:cNvPr>
          <p:cNvSpPr/>
          <p:nvPr/>
        </p:nvSpPr>
        <p:spPr>
          <a:xfrm>
            <a:off x="3263059" y="4526020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EF0490-50F2-478F-8814-11078BB5A2ED}"/>
              </a:ext>
            </a:extLst>
          </p:cNvPr>
          <p:cNvSpPr/>
          <p:nvPr/>
        </p:nvSpPr>
        <p:spPr>
          <a:xfrm>
            <a:off x="4174229" y="4010628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9307CCA-786B-4409-B4FB-FA4160B561DE}"/>
              </a:ext>
            </a:extLst>
          </p:cNvPr>
          <p:cNvSpPr/>
          <p:nvPr/>
        </p:nvSpPr>
        <p:spPr>
          <a:xfrm>
            <a:off x="4129442" y="3450037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BCF54AA-2015-4CA4-BD58-E12128A571B6}"/>
              </a:ext>
            </a:extLst>
          </p:cNvPr>
          <p:cNvSpPr/>
          <p:nvPr/>
        </p:nvSpPr>
        <p:spPr>
          <a:xfrm>
            <a:off x="3676418" y="4571237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173649F-17AA-497C-9090-D5D6D6821F12}"/>
              </a:ext>
            </a:extLst>
          </p:cNvPr>
          <p:cNvSpPr/>
          <p:nvPr/>
        </p:nvSpPr>
        <p:spPr>
          <a:xfrm>
            <a:off x="3752618" y="4031924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EA9A3C1-9BC1-458F-B623-BA844FDE69A4}"/>
              </a:ext>
            </a:extLst>
          </p:cNvPr>
          <p:cNvSpPr/>
          <p:nvPr/>
        </p:nvSpPr>
        <p:spPr>
          <a:xfrm>
            <a:off x="5682641" y="5104060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508299C-73EA-4BCA-A07E-DD1BAEF5DB4E}"/>
              </a:ext>
            </a:extLst>
          </p:cNvPr>
          <p:cNvSpPr/>
          <p:nvPr/>
        </p:nvSpPr>
        <p:spPr>
          <a:xfrm>
            <a:off x="3695208" y="3445834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AA42D5E-F8B4-497A-97F5-0A0A0A409AC4}"/>
              </a:ext>
            </a:extLst>
          </p:cNvPr>
          <p:cNvSpPr/>
          <p:nvPr/>
        </p:nvSpPr>
        <p:spPr>
          <a:xfrm>
            <a:off x="5769381" y="4587330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CF015EE-8212-4DB5-9394-FEBD3ABB6304}"/>
              </a:ext>
            </a:extLst>
          </p:cNvPr>
          <p:cNvSpPr/>
          <p:nvPr/>
        </p:nvSpPr>
        <p:spPr>
          <a:xfrm>
            <a:off x="5443609" y="4064436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00D0157-91C7-4F6C-ADDE-D896576AAB1B}"/>
              </a:ext>
            </a:extLst>
          </p:cNvPr>
          <p:cNvSpPr/>
          <p:nvPr/>
        </p:nvSpPr>
        <p:spPr>
          <a:xfrm>
            <a:off x="4978066" y="3491677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F1AB0A3-F574-4E0A-9E2F-C360983BEFBC}"/>
              </a:ext>
            </a:extLst>
          </p:cNvPr>
          <p:cNvSpPr/>
          <p:nvPr/>
        </p:nvSpPr>
        <p:spPr>
          <a:xfrm>
            <a:off x="4922783" y="4569970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56E337F-DCA9-4FEE-BDD0-BAA68F11C702}"/>
              </a:ext>
            </a:extLst>
          </p:cNvPr>
          <p:cNvSpPr/>
          <p:nvPr/>
        </p:nvSpPr>
        <p:spPr>
          <a:xfrm>
            <a:off x="5043842" y="4019532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BD4239A-B626-4601-BBF8-934D1A965CBF}"/>
              </a:ext>
            </a:extLst>
          </p:cNvPr>
          <p:cNvSpPr/>
          <p:nvPr/>
        </p:nvSpPr>
        <p:spPr>
          <a:xfrm>
            <a:off x="4564707" y="3482820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6DCED56-C6BE-498E-A831-A5402DCAFCAB}"/>
              </a:ext>
            </a:extLst>
          </p:cNvPr>
          <p:cNvSpPr/>
          <p:nvPr/>
        </p:nvSpPr>
        <p:spPr>
          <a:xfrm>
            <a:off x="4076185" y="4599722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5E433CD-2D58-43D7-BF34-23A1DCCF6F80}"/>
              </a:ext>
            </a:extLst>
          </p:cNvPr>
          <p:cNvSpPr/>
          <p:nvPr/>
        </p:nvSpPr>
        <p:spPr>
          <a:xfrm>
            <a:off x="5403950" y="3487879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F6A7E1-8D8F-4D1F-BB04-B3A3C41E4414}"/>
              </a:ext>
            </a:extLst>
          </p:cNvPr>
          <p:cNvSpPr/>
          <p:nvPr/>
        </p:nvSpPr>
        <p:spPr>
          <a:xfrm>
            <a:off x="6404973" y="4038622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EE08CA8-7F30-47BC-9483-1327409AE9A4}"/>
              </a:ext>
            </a:extLst>
          </p:cNvPr>
          <p:cNvSpPr/>
          <p:nvPr/>
        </p:nvSpPr>
        <p:spPr>
          <a:xfrm>
            <a:off x="6808175" y="4530453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974EE9C-FF98-4A54-97F4-DF6871F52AD1}"/>
              </a:ext>
            </a:extLst>
          </p:cNvPr>
          <p:cNvSpPr/>
          <p:nvPr/>
        </p:nvSpPr>
        <p:spPr>
          <a:xfrm>
            <a:off x="7805741" y="5059825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079A44B9-F77C-4439-ACD1-9332CC71FA66}"/>
              </a:ext>
            </a:extLst>
          </p:cNvPr>
          <p:cNvSpPr/>
          <p:nvPr/>
        </p:nvSpPr>
        <p:spPr>
          <a:xfrm>
            <a:off x="7347803" y="5076028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6554423-3B75-4B70-ABCA-4E64CCBF6930}"/>
              </a:ext>
            </a:extLst>
          </p:cNvPr>
          <p:cNvSpPr/>
          <p:nvPr/>
        </p:nvSpPr>
        <p:spPr>
          <a:xfrm>
            <a:off x="6955720" y="5076029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0D54F19-EEBB-4E12-B519-2F26D6CFBBB9}"/>
              </a:ext>
            </a:extLst>
          </p:cNvPr>
          <p:cNvSpPr/>
          <p:nvPr/>
        </p:nvSpPr>
        <p:spPr>
          <a:xfrm>
            <a:off x="6563637" y="5066361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EE0E85B-7621-43B7-9EEC-93BFEA8FB43F}"/>
              </a:ext>
            </a:extLst>
          </p:cNvPr>
          <p:cNvSpPr/>
          <p:nvPr/>
        </p:nvSpPr>
        <p:spPr>
          <a:xfrm>
            <a:off x="6182739" y="5091670"/>
            <a:ext cx="413359" cy="463463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7291BBD-07A0-4F8F-833C-A1BC89CA82FE}"/>
              </a:ext>
            </a:extLst>
          </p:cNvPr>
          <p:cNvSpPr txBox="1"/>
          <p:nvPr/>
        </p:nvSpPr>
        <p:spPr>
          <a:xfrm rot="18733523">
            <a:off x="210928" y="1277712"/>
            <a:ext cx="2743059" cy="707886"/>
          </a:xfrm>
          <a:prstGeom prst="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 . (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86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2B48ED-00D1-4317-8EF3-27556554811B}"/>
              </a:ext>
            </a:extLst>
          </p:cNvPr>
          <p:cNvSpPr txBox="1"/>
          <p:nvPr/>
        </p:nvSpPr>
        <p:spPr>
          <a:xfrm flipH="1">
            <a:off x="4913143" y="1392702"/>
            <a:ext cx="2500534" cy="2123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A380BF-3E17-4690-BDC2-AEAB95B86E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99" y="953001"/>
            <a:ext cx="3924889" cy="35910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41638-3925-401C-A63B-CE8C34563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13" y="1457463"/>
            <a:ext cx="2484116" cy="24814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0D23119-193E-492B-AA4A-9B11A1A54A0F}"/>
              </a:ext>
            </a:extLst>
          </p:cNvPr>
          <p:cNvSpPr/>
          <p:nvPr/>
        </p:nvSpPr>
        <p:spPr>
          <a:xfrm>
            <a:off x="98474" y="196947"/>
            <a:ext cx="11957538" cy="6443003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prstDash val="dashDot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FD1F59-A7AB-4C5D-8A68-01BC87995142}"/>
              </a:ext>
            </a:extLst>
          </p:cNvPr>
          <p:cNvSpPr txBox="1"/>
          <p:nvPr/>
        </p:nvSpPr>
        <p:spPr>
          <a:xfrm flipH="1">
            <a:off x="7793502" y="2405564"/>
            <a:ext cx="3924888" cy="34163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76200">
            <a:solidFill>
              <a:schemeClr val="accent3"/>
            </a:solidFill>
          </a:ln>
          <a:scene3d>
            <a:camera prst="perspectiveLef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মোঃ ফরহাদ হোসেন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এম এস এস (অর্থনীতি)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মধুরাম সরকারি প্রাথমিক বিদ্যালয় 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লামনিরহাট সদর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A21EB1C-1037-4DFA-A1AF-451CFB0B5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770" y="3743614"/>
            <a:ext cx="2081275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3ED5574-3457-4FD1-8001-D0B59E10B9E9}"/>
              </a:ext>
            </a:extLst>
          </p:cNvPr>
          <p:cNvGrpSpPr/>
          <p:nvPr/>
        </p:nvGrpSpPr>
        <p:grpSpPr>
          <a:xfrm>
            <a:off x="1908751" y="1004342"/>
            <a:ext cx="8334531" cy="2773180"/>
            <a:chOff x="1908751" y="1004342"/>
            <a:chExt cx="8334531" cy="2773180"/>
          </a:xfrm>
        </p:grpSpPr>
        <p:sp>
          <p:nvSpPr>
            <p:cNvPr id="4" name="Arrow: Down 3">
              <a:extLst>
                <a:ext uri="{FF2B5EF4-FFF2-40B4-BE49-F238E27FC236}">
                  <a16:creationId xmlns:a16="http://schemas.microsoft.com/office/drawing/2014/main" id="{7929F436-4B7A-41A9-8D0E-4876CF9FEF20}"/>
                </a:ext>
              </a:extLst>
            </p:cNvPr>
            <p:cNvSpPr/>
            <p:nvPr/>
          </p:nvSpPr>
          <p:spPr>
            <a:xfrm>
              <a:off x="1908751" y="1004342"/>
              <a:ext cx="8334531" cy="2773180"/>
            </a:xfrm>
            <a:prstGeom prst="downArrow">
              <a:avLst/>
            </a:prstGeom>
            <a:noFill/>
            <a:ln w="76200">
              <a:solidFill>
                <a:schemeClr val="accent3">
                  <a:lumMod val="75000"/>
                </a:schemeClr>
              </a:solidFill>
              <a:prstDash val="lgDashDot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2428EF9-F8B2-4DFA-803C-95F9C63EA598}"/>
                </a:ext>
              </a:extLst>
            </p:cNvPr>
            <p:cNvSpPr txBox="1"/>
            <p:nvPr/>
          </p:nvSpPr>
          <p:spPr>
            <a:xfrm>
              <a:off x="5096650" y="1424070"/>
              <a:ext cx="190375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</a:t>
              </a:r>
              <a:r>
                <a:rPr lang="bn-BD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 </a:t>
              </a:r>
              <a:r>
                <a:rPr lang="bn-BD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en-US" sz="54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ূল্যায়ন</a:t>
              </a:r>
              <a:r>
                <a:rPr lang="en-US" sz="54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C93C6423-0081-45D7-BCCB-C3284B3575B0}"/>
              </a:ext>
            </a:extLst>
          </p:cNvPr>
          <p:cNvSpPr txBox="1"/>
          <p:nvPr/>
        </p:nvSpPr>
        <p:spPr>
          <a:xfrm flipH="1">
            <a:off x="2938440" y="4377128"/>
            <a:ext cx="622017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৩২ ২৪ এর গসাগু নির্ণয় করো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36A77B5B-8594-48D5-993F-2EA9E75B828F}"/>
              </a:ext>
            </a:extLst>
          </p:cNvPr>
          <p:cNvSpPr/>
          <p:nvPr/>
        </p:nvSpPr>
        <p:spPr>
          <a:xfrm>
            <a:off x="267287" y="306721"/>
            <a:ext cx="11605846" cy="6147582"/>
          </a:xfrm>
          <a:prstGeom prst="round2DiagRect">
            <a:avLst/>
          </a:prstGeom>
          <a:noFill/>
          <a:ln w="76200">
            <a:solidFill>
              <a:schemeClr val="bg2">
                <a:lumMod val="50000"/>
              </a:schemeClr>
            </a:solidFill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7673A352-4048-47D6-AD5F-11635D4E4108}"/>
              </a:ext>
            </a:extLst>
          </p:cNvPr>
          <p:cNvSpPr/>
          <p:nvPr/>
        </p:nvSpPr>
        <p:spPr>
          <a:xfrm>
            <a:off x="267287" y="351692"/>
            <a:ext cx="11605846" cy="6147582"/>
          </a:xfrm>
          <a:prstGeom prst="round2DiagRect">
            <a:avLst/>
          </a:prstGeom>
          <a:noFill/>
          <a:ln w="76200">
            <a:prstDash val="sysDash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BDADEF-2302-4153-BBA1-9E239270F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659" y="629089"/>
            <a:ext cx="4539102" cy="3209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2BA01B-3DCC-456D-BD19-D8A6110288B1}"/>
              </a:ext>
            </a:extLst>
          </p:cNvPr>
          <p:cNvSpPr txBox="1"/>
          <p:nvPr/>
        </p:nvSpPr>
        <p:spPr>
          <a:xfrm>
            <a:off x="1294228" y="2363372"/>
            <a:ext cx="1808508" cy="1015663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E53803-5739-4E90-B0E3-87E86C08B77F}"/>
              </a:ext>
            </a:extLst>
          </p:cNvPr>
          <p:cNvSpPr txBox="1"/>
          <p:nvPr/>
        </p:nvSpPr>
        <p:spPr>
          <a:xfrm>
            <a:off x="9254201" y="2363372"/>
            <a:ext cx="1463862" cy="1015663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bn-BD" sz="60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D58BB9-8EE6-4B57-87CD-AB7B679B29E7}"/>
              </a:ext>
            </a:extLst>
          </p:cNvPr>
          <p:cNvSpPr txBox="1"/>
          <p:nvPr/>
        </p:nvSpPr>
        <p:spPr>
          <a:xfrm>
            <a:off x="3778811" y="4172415"/>
            <a:ext cx="4539102" cy="1938992"/>
          </a:xfrm>
          <a:prstGeom prst="rect">
            <a:avLst/>
          </a:prstGeom>
          <a:noFill/>
          <a:ln w="57150">
            <a:solidFill>
              <a:schemeClr val="tx2">
                <a:lumMod val="50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bn-BD" sz="4000" u="sng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 বইয়ের ৩৭ পৃষ্ঠা</a:t>
            </a:r>
          </a:p>
          <a:p>
            <a:pPr algn="ctr"/>
            <a:r>
              <a:rPr lang="bn-BD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অনুশিলনী ৫</a:t>
            </a:r>
          </a:p>
          <a:p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 (2) , (3) </a:t>
            </a:r>
            <a:r>
              <a:rPr lang="en-US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(৫)</a:t>
            </a:r>
            <a:r>
              <a:rPr lang="bn-BD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 প্রশ্ন</a:t>
            </a:r>
            <a:r>
              <a:rPr lang="bn-BD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40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1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3C854F-7F35-460C-801F-79193710C2ED}"/>
              </a:ext>
            </a:extLst>
          </p:cNvPr>
          <p:cNvSpPr txBox="1"/>
          <p:nvPr/>
        </p:nvSpPr>
        <p:spPr>
          <a:xfrm flipH="1">
            <a:off x="3023392" y="3867462"/>
            <a:ext cx="6145215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সুরক্ষার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0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চলি</a:t>
            </a:r>
            <a:r>
              <a:rPr lang="en-US" sz="4000" dirty="0">
                <a:solidFill>
                  <a:schemeClr val="bg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BD" sz="4000" dirty="0">
              <a:solidFill>
                <a:schemeClr val="bg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সুস্থ্য থাকি ।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0B8E9D-868E-4336-A87A-CE53F1C4B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619" y="543785"/>
            <a:ext cx="4429432" cy="27109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B902612-2C23-4A6C-BDFA-96F2E76A0B62}"/>
              </a:ext>
            </a:extLst>
          </p:cNvPr>
          <p:cNvGrpSpPr/>
          <p:nvPr/>
        </p:nvGrpSpPr>
        <p:grpSpPr>
          <a:xfrm>
            <a:off x="1169232" y="543786"/>
            <a:ext cx="4721901" cy="2710989"/>
            <a:chOff x="1169232" y="543786"/>
            <a:chExt cx="4721901" cy="271098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650D6E3-8991-498B-8AFF-3652D84405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232" y="543786"/>
              <a:ext cx="4721901" cy="271098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FA1A0CB-616E-44CE-8492-8E6643C11563}"/>
                </a:ext>
              </a:extLst>
            </p:cNvPr>
            <p:cNvSpPr txBox="1"/>
            <p:nvPr/>
          </p:nvSpPr>
          <p:spPr>
            <a:xfrm>
              <a:off x="2503358" y="1514007"/>
              <a:ext cx="2053651" cy="1200329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বাড়িতে থাকি</a:t>
              </a:r>
            </a:p>
            <a:p>
              <a:r>
                <a:rPr lang="bn-BD" sz="36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সুস্থভাবে বাঁচি </a:t>
              </a:r>
              <a:endPara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6379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0729A6-0618-4808-B71B-0B5DF992A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58" y="506438"/>
            <a:ext cx="10438228" cy="571148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72C4E8D-7F45-43B9-AF57-B030EB95B377}"/>
              </a:ext>
            </a:extLst>
          </p:cNvPr>
          <p:cNvSpPr/>
          <p:nvPr/>
        </p:nvSpPr>
        <p:spPr>
          <a:xfrm>
            <a:off x="309488" y="267286"/>
            <a:ext cx="11633983" cy="623198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prstDash val="dashDot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45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Single Corner Snipped 3">
            <a:extLst>
              <a:ext uri="{FF2B5EF4-FFF2-40B4-BE49-F238E27FC236}">
                <a16:creationId xmlns:a16="http://schemas.microsoft.com/office/drawing/2014/main" id="{47FC3A6B-2A9E-4DC3-8B23-33B0831DFADE}"/>
              </a:ext>
            </a:extLst>
          </p:cNvPr>
          <p:cNvSpPr/>
          <p:nvPr/>
        </p:nvSpPr>
        <p:spPr>
          <a:xfrm>
            <a:off x="671726" y="436099"/>
            <a:ext cx="10709032" cy="5978770"/>
          </a:xfrm>
          <a:prstGeom prst="snip1Rect">
            <a:avLst>
              <a:gd name="adj" fmla="val 35069"/>
            </a:avLst>
          </a:prstGeom>
          <a:noFill/>
          <a:ln w="76200">
            <a:solidFill>
              <a:schemeClr val="tx1"/>
            </a:solidFill>
            <a:prstDash val="sysDash"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4A25EB-7C52-4F2A-AFF9-F129CA0AF1AE}"/>
              </a:ext>
            </a:extLst>
          </p:cNvPr>
          <p:cNvGrpSpPr/>
          <p:nvPr/>
        </p:nvGrpSpPr>
        <p:grpSpPr>
          <a:xfrm>
            <a:off x="1051390" y="1099877"/>
            <a:ext cx="6488665" cy="3876858"/>
            <a:chOff x="2025748" y="1189817"/>
            <a:chExt cx="6855079" cy="440209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2C76AA0-BECF-4946-A34D-A8342E72D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5748" y="1189817"/>
              <a:ext cx="6855079" cy="440209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6" name="Flowchart: Card 5">
              <a:extLst>
                <a:ext uri="{FF2B5EF4-FFF2-40B4-BE49-F238E27FC236}">
                  <a16:creationId xmlns:a16="http://schemas.microsoft.com/office/drawing/2014/main" id="{CB5FA8E7-9055-4B69-8D71-CD65DE928E7C}"/>
                </a:ext>
              </a:extLst>
            </p:cNvPr>
            <p:cNvSpPr/>
            <p:nvPr/>
          </p:nvSpPr>
          <p:spPr>
            <a:xfrm rot="10800000">
              <a:off x="2065436" y="1561517"/>
              <a:ext cx="3088181" cy="1526457"/>
            </a:xfrm>
            <a:prstGeom prst="flowChartPunchedCar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53ECC37-EC64-4B8C-994D-8C875EBA0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607" y="1621718"/>
              <a:ext cx="2975641" cy="1286367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DB88C4AF-1C6E-4CDC-B212-A0403C2ED0DF}"/>
              </a:ext>
            </a:extLst>
          </p:cNvPr>
          <p:cNvSpPr txBox="1"/>
          <p:nvPr/>
        </p:nvSpPr>
        <p:spPr>
          <a:xfrm flipH="1">
            <a:off x="8335277" y="1499023"/>
            <a:ext cx="2082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কুশল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3277B-08DA-49F6-92FC-AC0BB02B60B1}"/>
              </a:ext>
            </a:extLst>
          </p:cNvPr>
          <p:cNvSpPr txBox="1"/>
          <p:nvPr/>
        </p:nvSpPr>
        <p:spPr>
          <a:xfrm flipH="1">
            <a:off x="8335277" y="3381229"/>
            <a:ext cx="2082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আসন বিন্যাস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0C74C0-A04D-4A26-8793-FE507E7B6B07}"/>
              </a:ext>
            </a:extLst>
          </p:cNvPr>
          <p:cNvSpPr txBox="1"/>
          <p:nvPr/>
        </p:nvSpPr>
        <p:spPr>
          <a:xfrm flipH="1">
            <a:off x="8335277" y="2429886"/>
            <a:ext cx="275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পর্যাপ্ত আলোর ব্যবস্থা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DEF0CB-C5C5-4A3A-8525-F07C45C725F7}"/>
              </a:ext>
            </a:extLst>
          </p:cNvPr>
          <p:cNvSpPr txBox="1"/>
          <p:nvPr/>
        </p:nvSpPr>
        <p:spPr>
          <a:xfrm flipH="1">
            <a:off x="8335277" y="4216002"/>
            <a:ext cx="2500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পরিচ্ছন্ন শ্রেনিকক্ষ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2A7D2359-3448-490C-943F-C4300A93B807}"/>
              </a:ext>
            </a:extLst>
          </p:cNvPr>
          <p:cNvSpPr/>
          <p:nvPr/>
        </p:nvSpPr>
        <p:spPr>
          <a:xfrm rot="5400000">
            <a:off x="7813115" y="1549583"/>
            <a:ext cx="371517" cy="497265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76E658B-D61C-4692-B194-E46F62F75157}"/>
              </a:ext>
            </a:extLst>
          </p:cNvPr>
          <p:cNvSpPr/>
          <p:nvPr/>
        </p:nvSpPr>
        <p:spPr>
          <a:xfrm rot="5400000">
            <a:off x="7813115" y="2503953"/>
            <a:ext cx="371517" cy="497265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C2CBA356-7930-4B5C-930A-DA59D0E3F179}"/>
              </a:ext>
            </a:extLst>
          </p:cNvPr>
          <p:cNvSpPr/>
          <p:nvPr/>
        </p:nvSpPr>
        <p:spPr>
          <a:xfrm rot="5400000">
            <a:off x="7823109" y="3448329"/>
            <a:ext cx="371517" cy="517254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C103AB29-AAC2-4564-83B4-4FD7CF226C70}"/>
              </a:ext>
            </a:extLst>
          </p:cNvPr>
          <p:cNvSpPr/>
          <p:nvPr/>
        </p:nvSpPr>
        <p:spPr>
          <a:xfrm rot="5400000">
            <a:off x="7801707" y="4236407"/>
            <a:ext cx="371517" cy="475104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281F82D0-D8E7-4F13-9E3E-C4DE66FAF5AA}"/>
              </a:ext>
            </a:extLst>
          </p:cNvPr>
          <p:cNvSpPr/>
          <p:nvPr/>
        </p:nvSpPr>
        <p:spPr>
          <a:xfrm rot="5400000">
            <a:off x="7812787" y="4992327"/>
            <a:ext cx="371517" cy="497265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FD9C86-A62F-4DE6-8882-FE5D7A7388C8}"/>
              </a:ext>
            </a:extLst>
          </p:cNvPr>
          <p:cNvSpPr txBox="1"/>
          <p:nvPr/>
        </p:nvSpPr>
        <p:spPr>
          <a:xfrm flipH="1">
            <a:off x="8337777" y="4942700"/>
            <a:ext cx="1225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1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10" grpId="0"/>
      <p:bldP spid="11" grpId="0"/>
      <p:bldP spid="7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8F3B7B-FA42-4E2B-ACE0-78685F07D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57" y="1098159"/>
            <a:ext cx="4755174" cy="3164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636DCF-4747-46A7-83F8-2975C09D44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486" y="1345230"/>
            <a:ext cx="2600252" cy="2614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7FECC4D-179D-48BF-9843-3A0B1051C789}"/>
              </a:ext>
            </a:extLst>
          </p:cNvPr>
          <p:cNvSpPr/>
          <p:nvPr/>
        </p:nvSpPr>
        <p:spPr>
          <a:xfrm>
            <a:off x="98476" y="56273"/>
            <a:ext cx="11844994" cy="6569612"/>
          </a:xfrm>
          <a:prstGeom prst="ellipse">
            <a:avLst/>
          </a:prstGeom>
          <a:noFill/>
          <a:ln w="76200">
            <a:prstDash val="lgDashDot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24E367-3003-415D-A371-9EF65B481BF4}"/>
              </a:ext>
            </a:extLst>
          </p:cNvPr>
          <p:cNvSpPr txBox="1"/>
          <p:nvPr/>
        </p:nvSpPr>
        <p:spPr>
          <a:xfrm>
            <a:off x="3390314" y="4923692"/>
            <a:ext cx="5396029" cy="107721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 মিলে একটি গান গাইলে কেমন হয় !</a:t>
            </a:r>
          </a:p>
          <a:p>
            <a:r>
              <a:rPr lang="bn-BD" sz="32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করবো জয় ............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30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FAE0D6-C709-44E0-9CE1-22902E972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87" y="1389551"/>
            <a:ext cx="3006457" cy="37543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E1DD9D-240C-497F-8980-901D4AA73EB7}"/>
              </a:ext>
            </a:extLst>
          </p:cNvPr>
          <p:cNvSpPr txBox="1"/>
          <p:nvPr/>
        </p:nvSpPr>
        <p:spPr>
          <a:xfrm>
            <a:off x="4665180" y="1261708"/>
            <a:ext cx="6753563" cy="4524315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গরিষ্ঠ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bn-BD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গসাগু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bn-BD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ঞম</a:t>
            </a:r>
          </a:p>
          <a:p>
            <a:r>
              <a:rPr lang="bn-BD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r>
              <a:rPr lang="bn-BD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৫</a:t>
            </a:r>
          </a:p>
          <a:p>
            <a:r>
              <a:rPr lang="bn-BD" sz="48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  <a:endParaRPr lang="en-US" sz="4800" dirty="0">
              <a:solidFill>
                <a:schemeClr val="bg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Top Corners Snipped 4">
            <a:extLst>
              <a:ext uri="{FF2B5EF4-FFF2-40B4-BE49-F238E27FC236}">
                <a16:creationId xmlns:a16="http://schemas.microsoft.com/office/drawing/2014/main" id="{848EFB09-429C-43D4-90F2-02705303C94E}"/>
              </a:ext>
            </a:extLst>
          </p:cNvPr>
          <p:cNvSpPr/>
          <p:nvPr/>
        </p:nvSpPr>
        <p:spPr>
          <a:xfrm>
            <a:off x="323555" y="604911"/>
            <a:ext cx="11535507" cy="5655212"/>
          </a:xfrm>
          <a:prstGeom prst="snip2SameRect">
            <a:avLst/>
          </a:prstGeom>
          <a:noFill/>
          <a:ln w="76200">
            <a:solidFill>
              <a:schemeClr val="accent4">
                <a:lumMod val="75000"/>
              </a:schemeClr>
            </a:solidFill>
            <a:prstDash val="sysDash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74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: 14 Points 1">
            <a:extLst>
              <a:ext uri="{FF2B5EF4-FFF2-40B4-BE49-F238E27FC236}">
                <a16:creationId xmlns:a16="http://schemas.microsoft.com/office/drawing/2014/main" id="{30E9FE55-ADF5-4782-8D77-62D43D63E7A5}"/>
              </a:ext>
            </a:extLst>
          </p:cNvPr>
          <p:cNvSpPr/>
          <p:nvPr/>
        </p:nvSpPr>
        <p:spPr>
          <a:xfrm>
            <a:off x="858129" y="380890"/>
            <a:ext cx="4698610" cy="3123021"/>
          </a:xfrm>
          <a:prstGeom prst="irregularSeal2">
            <a:avLst/>
          </a:prstGeom>
          <a:solidFill>
            <a:schemeClr val="tx2">
              <a:lumMod val="40000"/>
              <a:lumOff val="60000"/>
            </a:schemeClr>
          </a:solidFill>
          <a:ln w="381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F0B8C-DFC1-4958-B14C-D2942EDEB62E}"/>
              </a:ext>
            </a:extLst>
          </p:cNvPr>
          <p:cNvSpPr txBox="1"/>
          <p:nvPr/>
        </p:nvSpPr>
        <p:spPr>
          <a:xfrm rot="20282256">
            <a:off x="1777847" y="1515227"/>
            <a:ext cx="2358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4CF978-1CC9-4D38-A3DC-8178AF3A10EF}"/>
              </a:ext>
            </a:extLst>
          </p:cNvPr>
          <p:cNvSpPr/>
          <p:nvPr/>
        </p:nvSpPr>
        <p:spPr>
          <a:xfrm>
            <a:off x="253219" y="182885"/>
            <a:ext cx="11685562" cy="6428932"/>
          </a:xfrm>
          <a:prstGeom prst="roundRect">
            <a:avLst/>
          </a:prstGeom>
          <a:noFill/>
          <a:ln w="76200">
            <a:prstDash val="lgDashDot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44F0B1-9892-4F3F-9FED-B4BAD8D1A48C}"/>
              </a:ext>
            </a:extLst>
          </p:cNvPr>
          <p:cNvSpPr txBox="1"/>
          <p:nvPr/>
        </p:nvSpPr>
        <p:spPr>
          <a:xfrm flipH="1">
            <a:off x="2746713" y="4009292"/>
            <a:ext cx="6959993" cy="1200329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১৭.1.2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উৎপাদকের সাহায্যে </a:t>
            </a:r>
            <a:r>
              <a: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সাগু নির্ণয় করতে পারবে ।</a:t>
            </a:r>
          </a:p>
        </p:txBody>
      </p:sp>
    </p:spTree>
    <p:extLst>
      <p:ext uri="{BB962C8B-B14F-4D97-AF65-F5344CB8AC3E}">
        <p14:creationId xmlns:p14="http://schemas.microsoft.com/office/powerpoint/2010/main" val="20515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7 Points 1">
            <a:extLst>
              <a:ext uri="{FF2B5EF4-FFF2-40B4-BE49-F238E27FC236}">
                <a16:creationId xmlns:a16="http://schemas.microsoft.com/office/drawing/2014/main" id="{2B204462-5747-4467-B813-DB7A9245DBD0}"/>
              </a:ext>
            </a:extLst>
          </p:cNvPr>
          <p:cNvSpPr/>
          <p:nvPr/>
        </p:nvSpPr>
        <p:spPr>
          <a:xfrm>
            <a:off x="815927" y="436099"/>
            <a:ext cx="6344528" cy="3249636"/>
          </a:xfrm>
          <a:prstGeom prst="star7">
            <a:avLst/>
          </a:prstGeom>
          <a:solidFill>
            <a:schemeClr val="accent2">
              <a:lumMod val="20000"/>
              <a:lumOff val="80000"/>
            </a:schemeClr>
          </a:solidFill>
          <a:ln w="5715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8986D1-26B9-4426-BE88-73B6B2387C8A}"/>
              </a:ext>
            </a:extLst>
          </p:cNvPr>
          <p:cNvSpPr txBox="1"/>
          <p:nvPr/>
        </p:nvSpPr>
        <p:spPr>
          <a:xfrm>
            <a:off x="2475910" y="1702189"/>
            <a:ext cx="3156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87C4EF-A224-4DBC-BA9F-35C96CAC86F9}"/>
              </a:ext>
            </a:extLst>
          </p:cNvPr>
          <p:cNvSpPr/>
          <p:nvPr/>
        </p:nvSpPr>
        <p:spPr>
          <a:xfrm>
            <a:off x="4253910" y="4398046"/>
            <a:ext cx="4742004" cy="769441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 / গুণনীয়ক  কী ?</a:t>
            </a:r>
            <a:endParaRPr lang="en-US" sz="4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7D6E56-02D5-4D34-986E-69600B388AF7}"/>
              </a:ext>
            </a:extLst>
          </p:cNvPr>
          <p:cNvSpPr/>
          <p:nvPr/>
        </p:nvSpPr>
        <p:spPr>
          <a:xfrm>
            <a:off x="253219" y="182885"/>
            <a:ext cx="11685562" cy="6428932"/>
          </a:xfrm>
          <a:prstGeom prst="roundRect">
            <a:avLst/>
          </a:prstGeom>
          <a:noFill/>
          <a:ln w="76200">
            <a:prstDash val="lgDashDot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2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BA43395D-5147-4A48-9A51-2A6FFA39126C}"/>
              </a:ext>
            </a:extLst>
          </p:cNvPr>
          <p:cNvGrpSpPr/>
          <p:nvPr/>
        </p:nvGrpSpPr>
        <p:grpSpPr>
          <a:xfrm>
            <a:off x="3367339" y="683160"/>
            <a:ext cx="4850767" cy="1127308"/>
            <a:chOff x="3333863" y="626541"/>
            <a:chExt cx="4850767" cy="1127308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FC90630-76D5-438D-8F25-F1FF09F03D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3863" y="626541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2E97F15-61DC-40DF-8724-0DE970938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0458" y="646022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F6E5DBB-9BAB-4D54-9C72-9F3CB7CD2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0206" y="646022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49EC685-694E-48EE-AAC8-F4E23B196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5842" y="646022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1F53B379-3A33-492C-A52F-6F63C4E1E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20" y="4550238"/>
            <a:ext cx="1158788" cy="1107827"/>
          </a:xfrm>
          <a:prstGeom prst="ellipse">
            <a:avLst/>
          </a:prstGeom>
          <a:ln w="57150">
            <a:solidFill>
              <a:schemeClr val="tx1"/>
            </a:solidFill>
          </a:ln>
          <a:effectLst>
            <a:softEdge rad="112500"/>
          </a:effectLst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7FC2BBA3-EF41-4C0B-BBDE-168FC9663116}"/>
              </a:ext>
            </a:extLst>
          </p:cNvPr>
          <p:cNvGrpSpPr/>
          <p:nvPr/>
        </p:nvGrpSpPr>
        <p:grpSpPr>
          <a:xfrm>
            <a:off x="9602104" y="2363449"/>
            <a:ext cx="2317576" cy="1107827"/>
            <a:chOff x="9602104" y="2363449"/>
            <a:chExt cx="2317576" cy="1107827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A2D42B1-EBFF-458F-B468-6B842A7509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60892" y="2363449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96969AC-C3AE-4DD6-8874-E8DCD9DFB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2104" y="2363449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303085C-78F9-4BE3-8F25-2FC8BA578CB6}"/>
              </a:ext>
            </a:extLst>
          </p:cNvPr>
          <p:cNvGrpSpPr/>
          <p:nvPr/>
        </p:nvGrpSpPr>
        <p:grpSpPr>
          <a:xfrm>
            <a:off x="6470547" y="2402700"/>
            <a:ext cx="2258761" cy="1108549"/>
            <a:chOff x="6470547" y="2402700"/>
            <a:chExt cx="2258761" cy="1108549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BCECDDC4-C7DA-498E-84CF-CAB7830EF8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0520" y="2402700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2A47AEA-0A46-4769-B81F-F34FEFD93F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0547" y="2403422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FE44384-713D-4469-A685-8E316EC9040C}"/>
              </a:ext>
            </a:extLst>
          </p:cNvPr>
          <p:cNvGrpSpPr/>
          <p:nvPr/>
        </p:nvGrpSpPr>
        <p:grpSpPr>
          <a:xfrm>
            <a:off x="645029" y="2386013"/>
            <a:ext cx="4595179" cy="1147801"/>
            <a:chOff x="645029" y="2363449"/>
            <a:chExt cx="4595179" cy="1147801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0AAD0EF-7D5E-432C-B24C-6E0890CEA2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1420" y="2363449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AC0A9E0B-C8E2-4741-829F-77448E7DB0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447" y="2403422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456E39D-BBA0-45E9-9E0D-AAAF68F341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3817" y="2403423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3486CF47-4B07-4F59-B5DF-9452BC4BF3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029" y="2363449"/>
              <a:ext cx="1158788" cy="1107827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90D66E59-1DFC-4F40-A773-A522AE7FE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70" y="4549844"/>
            <a:ext cx="1158788" cy="1107827"/>
          </a:xfrm>
          <a:prstGeom prst="ellipse">
            <a:avLst/>
          </a:prstGeom>
          <a:ln w="57150">
            <a:solidFill>
              <a:schemeClr val="tx1"/>
            </a:solidFill>
          </a:ln>
          <a:effectLst>
            <a:softEdge rad="112500"/>
          </a:effec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018351A-434A-4A24-AF0A-CFF8A905E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498" y="4550237"/>
            <a:ext cx="1158788" cy="1107827"/>
          </a:xfrm>
          <a:prstGeom prst="ellipse">
            <a:avLst/>
          </a:prstGeom>
          <a:ln w="57150">
            <a:solidFill>
              <a:schemeClr val="tx1"/>
            </a:solidFill>
          </a:ln>
          <a:effectLst>
            <a:softEdge rad="112500"/>
          </a:effectLst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2EE1C7B-1BAD-4EA7-AD55-015EBC9244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921" y="4482389"/>
            <a:ext cx="1158788" cy="1107827"/>
          </a:xfrm>
          <a:prstGeom prst="ellipse">
            <a:avLst/>
          </a:prstGeom>
          <a:ln w="57150"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53185B8D-F352-4981-BE6F-291246566E49}"/>
              </a:ext>
            </a:extLst>
          </p:cNvPr>
          <p:cNvSpPr/>
          <p:nvPr/>
        </p:nvSpPr>
        <p:spPr>
          <a:xfrm>
            <a:off x="3145983" y="484946"/>
            <a:ext cx="5293481" cy="1523736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63B5573-6360-4BB8-830A-2D4E37AAED17}"/>
              </a:ext>
            </a:extLst>
          </p:cNvPr>
          <p:cNvSpPr/>
          <p:nvPr/>
        </p:nvSpPr>
        <p:spPr>
          <a:xfrm>
            <a:off x="415710" y="2365304"/>
            <a:ext cx="5123226" cy="124346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E88E434-8649-44AD-818F-7A18AB7C427B}"/>
              </a:ext>
            </a:extLst>
          </p:cNvPr>
          <p:cNvSpPr/>
          <p:nvPr/>
        </p:nvSpPr>
        <p:spPr>
          <a:xfrm>
            <a:off x="6486424" y="2331003"/>
            <a:ext cx="2196769" cy="124346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2858E36-65EC-44E0-964C-39848EDBE224}"/>
              </a:ext>
            </a:extLst>
          </p:cNvPr>
          <p:cNvSpPr/>
          <p:nvPr/>
        </p:nvSpPr>
        <p:spPr>
          <a:xfrm>
            <a:off x="524656" y="4482389"/>
            <a:ext cx="1784975" cy="124346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2387961-814D-478D-AEFA-D8BA15A79958}"/>
              </a:ext>
            </a:extLst>
          </p:cNvPr>
          <p:cNvSpPr/>
          <p:nvPr/>
        </p:nvSpPr>
        <p:spPr>
          <a:xfrm>
            <a:off x="9703428" y="2307763"/>
            <a:ext cx="2196769" cy="124346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04C0C6D-A859-4DDA-B007-F60FBB6ACD13}"/>
              </a:ext>
            </a:extLst>
          </p:cNvPr>
          <p:cNvSpPr/>
          <p:nvPr/>
        </p:nvSpPr>
        <p:spPr>
          <a:xfrm>
            <a:off x="3809246" y="4482389"/>
            <a:ext cx="1784975" cy="124346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D29700B-CB93-4F4B-BED5-B2876BB74CDB}"/>
              </a:ext>
            </a:extLst>
          </p:cNvPr>
          <p:cNvSpPr/>
          <p:nvPr/>
        </p:nvSpPr>
        <p:spPr>
          <a:xfrm>
            <a:off x="6898218" y="4482389"/>
            <a:ext cx="1784975" cy="124346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164513-AF1C-4C2C-B0FA-C70A964EEC44}"/>
              </a:ext>
            </a:extLst>
          </p:cNvPr>
          <p:cNvSpPr/>
          <p:nvPr/>
        </p:nvSpPr>
        <p:spPr>
          <a:xfrm>
            <a:off x="9909324" y="4453459"/>
            <a:ext cx="1784975" cy="1243460"/>
          </a:xfrm>
          <a:prstGeom prst="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41CC1B03-3F11-4791-872A-DAB6C90F39C8}"/>
              </a:ext>
            </a:extLst>
          </p:cNvPr>
          <p:cNvSpPr/>
          <p:nvPr/>
        </p:nvSpPr>
        <p:spPr>
          <a:xfrm rot="21052827">
            <a:off x="5219824" y="2246011"/>
            <a:ext cx="5511182" cy="1061496"/>
          </a:xfrm>
          <a:prstGeom prst="arc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Bent-Up 41">
            <a:extLst>
              <a:ext uri="{FF2B5EF4-FFF2-40B4-BE49-F238E27FC236}">
                <a16:creationId xmlns:a16="http://schemas.microsoft.com/office/drawing/2014/main" id="{F6463764-5124-4B4E-A3AC-BF90362DB9F2}"/>
              </a:ext>
            </a:extLst>
          </p:cNvPr>
          <p:cNvSpPr/>
          <p:nvPr/>
        </p:nvSpPr>
        <p:spPr>
          <a:xfrm rot="10800000">
            <a:off x="1748426" y="1213830"/>
            <a:ext cx="1397553" cy="1024387"/>
          </a:xfrm>
          <a:prstGeom prst="bentUp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Bent 43">
            <a:extLst>
              <a:ext uri="{FF2B5EF4-FFF2-40B4-BE49-F238E27FC236}">
                <a16:creationId xmlns:a16="http://schemas.microsoft.com/office/drawing/2014/main" id="{BB978121-5CA4-4ABA-B227-E526FF7E8FE1}"/>
              </a:ext>
            </a:extLst>
          </p:cNvPr>
          <p:cNvSpPr/>
          <p:nvPr/>
        </p:nvSpPr>
        <p:spPr>
          <a:xfrm rot="5400000">
            <a:off x="8611118" y="960497"/>
            <a:ext cx="876531" cy="1219841"/>
          </a:xfrm>
          <a:prstGeom prst="bentArrow">
            <a:avLst>
              <a:gd name="adj1" fmla="val 25000"/>
              <a:gd name="adj2" fmla="val 20417"/>
              <a:gd name="adj3" fmla="val 25000"/>
              <a:gd name="adj4" fmla="val 4375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Left Brace 44">
            <a:extLst>
              <a:ext uri="{FF2B5EF4-FFF2-40B4-BE49-F238E27FC236}">
                <a16:creationId xmlns:a16="http://schemas.microsoft.com/office/drawing/2014/main" id="{1232BCE8-C1F9-4013-B06B-C3E02E62B817}"/>
              </a:ext>
            </a:extLst>
          </p:cNvPr>
          <p:cNvSpPr/>
          <p:nvPr/>
        </p:nvSpPr>
        <p:spPr>
          <a:xfrm rot="5400000">
            <a:off x="5882035" y="-632241"/>
            <a:ext cx="617806" cy="9533744"/>
          </a:xfrm>
          <a:prstGeom prst="leftBrac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Down 45">
            <a:extLst>
              <a:ext uri="{FF2B5EF4-FFF2-40B4-BE49-F238E27FC236}">
                <a16:creationId xmlns:a16="http://schemas.microsoft.com/office/drawing/2014/main" id="{01B13EBD-18A0-4674-8302-6800144E5A2E}"/>
              </a:ext>
            </a:extLst>
          </p:cNvPr>
          <p:cNvSpPr/>
          <p:nvPr/>
        </p:nvSpPr>
        <p:spPr>
          <a:xfrm>
            <a:off x="5923682" y="2049996"/>
            <a:ext cx="488050" cy="168755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99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C479BE67-A993-4C5F-8FA8-6378DFCB82A3}"/>
              </a:ext>
            </a:extLst>
          </p:cNvPr>
          <p:cNvGrpSpPr/>
          <p:nvPr/>
        </p:nvGrpSpPr>
        <p:grpSpPr>
          <a:xfrm>
            <a:off x="1663910" y="305064"/>
            <a:ext cx="8604353" cy="2992771"/>
            <a:chOff x="1663910" y="305064"/>
            <a:chExt cx="8604353" cy="299277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FDF9230-642D-4406-A2BE-5CC66B5D98C5}"/>
                </a:ext>
              </a:extLst>
            </p:cNvPr>
            <p:cNvGrpSpPr/>
            <p:nvPr/>
          </p:nvGrpSpPr>
          <p:grpSpPr>
            <a:xfrm>
              <a:off x="3871570" y="418252"/>
              <a:ext cx="3628114" cy="643739"/>
              <a:chOff x="3333863" y="626541"/>
              <a:chExt cx="4850767" cy="1127308"/>
            </a:xfrm>
          </p:grpSpPr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AD348710-50EF-42BB-9783-69BB3098F7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33863" y="626541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FA7F5913-74D7-439E-96C0-7A3AC6F346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0458" y="646022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147668CE-C105-46A7-904E-42E91AF6E7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90206" y="646022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  <p:pic>
            <p:nvPicPr>
              <p:cNvPr id="35" name="Picture 34">
                <a:extLst>
                  <a:ext uri="{FF2B5EF4-FFF2-40B4-BE49-F238E27FC236}">
                    <a16:creationId xmlns:a16="http://schemas.microsoft.com/office/drawing/2014/main" id="{4DCD6DFA-86EF-4A91-9BDB-40E3CBCCC5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25842" y="646022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EA0977D-237D-4F81-A1A0-229A70689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5665" y="2626513"/>
              <a:ext cx="866711" cy="632615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9E63030-D6F2-421E-8627-E9854B61EF85}"/>
                </a:ext>
              </a:extLst>
            </p:cNvPr>
            <p:cNvGrpSpPr/>
            <p:nvPr/>
          </p:nvGrpSpPr>
          <p:grpSpPr>
            <a:xfrm>
              <a:off x="8534840" y="1377766"/>
              <a:ext cx="1733423" cy="632615"/>
              <a:chOff x="9602104" y="2363449"/>
              <a:chExt cx="2317576" cy="1107827"/>
            </a:xfrm>
          </p:grpSpPr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1AE8E78-ACAA-4DF9-90B2-BE21759D6E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60892" y="2363449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7B6511D5-9CFE-4321-8825-C1D3C0BF3C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02104" y="2363449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6543E79-B21C-448A-9C26-81E7B7DE9BFF}"/>
                </a:ext>
              </a:extLst>
            </p:cNvPr>
            <p:cNvGrpSpPr/>
            <p:nvPr/>
          </p:nvGrpSpPr>
          <p:grpSpPr>
            <a:xfrm>
              <a:off x="6192604" y="1400180"/>
              <a:ext cx="1689432" cy="633027"/>
              <a:chOff x="6470547" y="2402700"/>
              <a:chExt cx="2258761" cy="1108549"/>
            </a:xfrm>
          </p:grpSpPr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0BB98C01-21F9-4827-B149-7BAEF623B9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70520" y="2402700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560643C-4ADF-4023-A919-0443E422B5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70547" y="2403422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1D316C7-A12D-4A2F-8795-2B3F862254AB}"/>
                </a:ext>
              </a:extLst>
            </p:cNvPr>
            <p:cNvGrpSpPr/>
            <p:nvPr/>
          </p:nvGrpSpPr>
          <p:grpSpPr>
            <a:xfrm>
              <a:off x="1835428" y="1390651"/>
              <a:ext cx="3436948" cy="655442"/>
              <a:chOff x="645029" y="2363449"/>
              <a:chExt cx="4595179" cy="1147801"/>
            </a:xfrm>
          </p:grpSpPr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3279F6DB-8DFE-4F02-84D5-A64D71592E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1420" y="2363449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0AD4BC15-949A-4F52-9716-7D9609CD92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81447" y="2403422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D595E7A9-3618-45CF-A6AF-4C1D1C87A1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3817" y="2403423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8140D2EC-A456-42F0-9F63-B471713A67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029" y="2363449"/>
                <a:ext cx="1158788" cy="1107827"/>
              </a:xfrm>
              <a:prstGeom prst="ellipse">
                <a:avLst/>
              </a:prstGeom>
              <a:ln w="57150">
                <a:solidFill>
                  <a:schemeClr val="tx1"/>
                </a:solidFill>
              </a:ln>
              <a:effectLst>
                <a:softEdge rad="112500"/>
              </a:effectLst>
            </p:spPr>
          </p:pic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08E966E-AEB0-4783-A8D7-558D201AE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328" y="2626288"/>
              <a:ext cx="866711" cy="632615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85B571A-C89A-487A-AF75-D20C329CE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8196" y="2626512"/>
              <a:ext cx="866711" cy="632615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FCFB2DE-4E53-4242-B5E4-331858E35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6281" y="2587768"/>
              <a:ext cx="866711" cy="632615"/>
            </a:xfrm>
            <a:prstGeom prst="ellipse">
              <a:avLst/>
            </a:prstGeom>
            <a:ln w="57150">
              <a:solidFill>
                <a:schemeClr val="tx1"/>
              </a:solidFill>
            </a:ln>
            <a:effectLst>
              <a:softEdge rad="112500"/>
            </a:effectLst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E8C0B0C-67A7-464B-8704-C4815C858F43}"/>
                </a:ext>
              </a:extLst>
            </p:cNvPr>
            <p:cNvSpPr/>
            <p:nvPr/>
          </p:nvSpPr>
          <p:spPr>
            <a:xfrm>
              <a:off x="3706008" y="305064"/>
              <a:ext cx="3959240" cy="870116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BB280E-10BF-42ED-8FF5-19979CC4E89C}"/>
                </a:ext>
              </a:extLst>
            </p:cNvPr>
            <p:cNvSpPr/>
            <p:nvPr/>
          </p:nvSpPr>
          <p:spPr>
            <a:xfrm>
              <a:off x="1663910" y="1378826"/>
              <a:ext cx="3831898" cy="710067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C135774-C138-4C9D-A216-2E4E95B3872E}"/>
                </a:ext>
              </a:extLst>
            </p:cNvPr>
            <p:cNvSpPr/>
            <p:nvPr/>
          </p:nvSpPr>
          <p:spPr>
            <a:xfrm>
              <a:off x="6204479" y="1359238"/>
              <a:ext cx="1643065" cy="710067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9CEE99D-BE3A-42DF-9837-46139C6719F9}"/>
                </a:ext>
              </a:extLst>
            </p:cNvPr>
            <p:cNvSpPr/>
            <p:nvPr/>
          </p:nvSpPr>
          <p:spPr>
            <a:xfrm>
              <a:off x="1745396" y="2587768"/>
              <a:ext cx="1335066" cy="710067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2A9B791-475E-4E7F-95BC-5BDD694E282C}"/>
                </a:ext>
              </a:extLst>
            </p:cNvPr>
            <p:cNvSpPr/>
            <p:nvPr/>
          </p:nvSpPr>
          <p:spPr>
            <a:xfrm>
              <a:off x="8610625" y="1345967"/>
              <a:ext cx="1643065" cy="710067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3A29693-5F8D-4785-A797-43CBDF71DA8F}"/>
                </a:ext>
              </a:extLst>
            </p:cNvPr>
            <p:cNvSpPr/>
            <p:nvPr/>
          </p:nvSpPr>
          <p:spPr>
            <a:xfrm>
              <a:off x="4202093" y="2587768"/>
              <a:ext cx="1335066" cy="710067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11B2590-E69C-44EE-96FC-B1C27FC35BAB}"/>
                </a:ext>
              </a:extLst>
            </p:cNvPr>
            <p:cNvSpPr/>
            <p:nvPr/>
          </p:nvSpPr>
          <p:spPr>
            <a:xfrm>
              <a:off x="6512479" y="2587768"/>
              <a:ext cx="1335066" cy="710067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66FD03F-8974-4F0C-A332-23F3A43F45F3}"/>
                </a:ext>
              </a:extLst>
            </p:cNvPr>
            <p:cNvSpPr/>
            <p:nvPr/>
          </p:nvSpPr>
          <p:spPr>
            <a:xfrm>
              <a:off x="8764624" y="2571248"/>
              <a:ext cx="1335066" cy="710067"/>
            </a:xfrm>
            <a:prstGeom prst="rect">
              <a:avLst/>
            </a:prstGeom>
            <a:noFill/>
            <a:ln w="762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57A80FA3-57F4-41FE-A8BD-FC3CCC54F0B5}"/>
                </a:ext>
              </a:extLst>
            </p:cNvPr>
            <p:cNvSpPr/>
            <p:nvPr/>
          </p:nvSpPr>
          <p:spPr>
            <a:xfrm rot="21052827">
              <a:off x="5257130" y="1310704"/>
              <a:ext cx="4122069" cy="606158"/>
            </a:xfrm>
            <a:prstGeom prst="arc">
              <a:avLst/>
            </a:pr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row: Bent-Up 19">
              <a:extLst>
                <a:ext uri="{FF2B5EF4-FFF2-40B4-BE49-F238E27FC236}">
                  <a16:creationId xmlns:a16="http://schemas.microsoft.com/office/drawing/2014/main" id="{C8CC7E53-7DB5-4521-9CC8-151EBC60A809}"/>
                </a:ext>
              </a:extLst>
            </p:cNvPr>
            <p:cNvSpPr/>
            <p:nvPr/>
          </p:nvSpPr>
          <p:spPr>
            <a:xfrm rot="10800000">
              <a:off x="2660710" y="721287"/>
              <a:ext cx="1045295" cy="584967"/>
            </a:xfrm>
            <a:prstGeom prst="bentUpArrow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row: Bent 20">
              <a:extLst>
                <a:ext uri="{FF2B5EF4-FFF2-40B4-BE49-F238E27FC236}">
                  <a16:creationId xmlns:a16="http://schemas.microsoft.com/office/drawing/2014/main" id="{EDC1B5E8-2EF5-492F-AB11-AB3EC02543FA}"/>
                </a:ext>
              </a:extLst>
            </p:cNvPr>
            <p:cNvSpPr/>
            <p:nvPr/>
          </p:nvSpPr>
          <p:spPr>
            <a:xfrm rot="5400000">
              <a:off x="7871167" y="468725"/>
              <a:ext cx="500535" cy="912376"/>
            </a:xfrm>
            <a:prstGeom prst="bentArrow">
              <a:avLst>
                <a:gd name="adj1" fmla="val 25000"/>
                <a:gd name="adj2" fmla="val 20417"/>
                <a:gd name="adj3" fmla="val 25000"/>
                <a:gd name="adj4" fmla="val 43750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Left Brace 21">
              <a:extLst>
                <a:ext uri="{FF2B5EF4-FFF2-40B4-BE49-F238E27FC236}">
                  <a16:creationId xmlns:a16="http://schemas.microsoft.com/office/drawing/2014/main" id="{BF1B3BE7-1BD2-4949-A5CD-04023B333D1A}"/>
                </a:ext>
              </a:extLst>
            </p:cNvPr>
            <p:cNvSpPr/>
            <p:nvPr/>
          </p:nvSpPr>
          <p:spPr>
            <a:xfrm rot="5400000">
              <a:off x="5807075" y="-1176181"/>
              <a:ext cx="352793" cy="7130730"/>
            </a:xfrm>
            <a:prstGeom prst="leftBrace">
              <a:avLst/>
            </a:prstGeom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A67B573F-FBA0-44AF-9477-CA1568055B36}"/>
                </a:ext>
              </a:extLst>
            </p:cNvPr>
            <p:cNvSpPr/>
            <p:nvPr/>
          </p:nvSpPr>
          <p:spPr>
            <a:xfrm>
              <a:off x="5783578" y="1198772"/>
              <a:ext cx="365035" cy="96366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6" name="Table 36">
            <a:extLst>
              <a:ext uri="{FF2B5EF4-FFF2-40B4-BE49-F238E27FC236}">
                <a16:creationId xmlns:a16="http://schemas.microsoft.com/office/drawing/2014/main" id="{E1BD6ACB-3544-4FB5-BC77-DF5C08B5C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73200"/>
              </p:ext>
            </p:extLst>
          </p:nvPr>
        </p:nvGraphicFramePr>
        <p:xfrm>
          <a:off x="1739382" y="3675025"/>
          <a:ext cx="8453931" cy="213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63191">
                  <a:extLst>
                    <a:ext uri="{9D8B030D-6E8A-4147-A177-3AD203B41FA5}">
                      <a16:colId xmlns:a16="http://schemas.microsoft.com/office/drawing/2014/main" val="3405997549"/>
                    </a:ext>
                  </a:extLst>
                </a:gridCol>
                <a:gridCol w="1304145">
                  <a:extLst>
                    <a:ext uri="{9D8B030D-6E8A-4147-A177-3AD203B41FA5}">
                      <a16:colId xmlns:a16="http://schemas.microsoft.com/office/drawing/2014/main" val="1789678752"/>
                    </a:ext>
                  </a:extLst>
                </a:gridCol>
                <a:gridCol w="1289154">
                  <a:extLst>
                    <a:ext uri="{9D8B030D-6E8A-4147-A177-3AD203B41FA5}">
                      <a16:colId xmlns:a16="http://schemas.microsoft.com/office/drawing/2014/main" val="969044776"/>
                    </a:ext>
                  </a:extLst>
                </a:gridCol>
                <a:gridCol w="1229193">
                  <a:extLst>
                    <a:ext uri="{9D8B030D-6E8A-4147-A177-3AD203B41FA5}">
                      <a16:colId xmlns:a16="http://schemas.microsoft.com/office/drawing/2014/main" val="1745477866"/>
                    </a:ext>
                  </a:extLst>
                </a:gridCol>
                <a:gridCol w="1261421">
                  <a:extLst>
                    <a:ext uri="{9D8B030D-6E8A-4147-A177-3AD203B41FA5}">
                      <a16:colId xmlns:a16="http://schemas.microsoft.com/office/drawing/2014/main" val="3998251294"/>
                    </a:ext>
                  </a:extLst>
                </a:gridCol>
                <a:gridCol w="1406827">
                  <a:extLst>
                    <a:ext uri="{9D8B030D-6E8A-4147-A177-3AD203B41FA5}">
                      <a16:colId xmlns:a16="http://schemas.microsoft.com/office/drawing/2014/main" val="428116509"/>
                    </a:ext>
                  </a:extLst>
                </a:gridCol>
              </a:tblGrid>
              <a:tr h="688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শিক</a:t>
                      </a:r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</a:t>
                      </a:r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র্</a:t>
                      </a:r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ি</a:t>
                      </a:r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ং</a:t>
                      </a:r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্</a:t>
                      </a:r>
                      <a:r>
                        <a:rPr lang="as-IN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694546"/>
                  </a:ext>
                </a:extLst>
              </a:tr>
              <a:tr h="688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আপেলের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×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324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88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573</TotalTime>
  <Words>740</Words>
  <Application>Microsoft Office PowerPoint</Application>
  <PresentationFormat>Widescreen</PresentationFormat>
  <Paragraphs>117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NikoshBAN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Farhad Hossain</dc:creator>
  <cp:lastModifiedBy>Farhad Hossain</cp:lastModifiedBy>
  <cp:revision>73</cp:revision>
  <dcterms:created xsi:type="dcterms:W3CDTF">2020-10-25T11:03:43Z</dcterms:created>
  <dcterms:modified xsi:type="dcterms:W3CDTF">2020-11-13T10:14:57Z</dcterms:modified>
</cp:coreProperties>
</file>