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2DBF-9111-42B8-8805-0850EB5A5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5C261-0725-4396-A21B-8FA6F137B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2B426-48F8-4C51-ABB8-B66CFA8D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FB071-933E-471D-B7AC-294D2358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0C7C7-6B8A-4CCC-AF96-2A6CB399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F93B-AB0E-4401-B43C-C635DD36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CB8B2-BA2E-4602-968C-764EF9622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D4665-4E21-4C82-ACAB-A4E843F3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7359-0E0B-4074-A353-58881D30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F7D3C-667D-4EEF-8E42-18D2E68E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A2D6F-72A6-47FB-974B-784AC1AFB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EFDEE-D656-4B76-98E5-92621C742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56577-1BC7-4395-BB30-C1AC4535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9A97F-48E6-4DAD-916F-1960037C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E6BE2-2C2A-4C32-AD23-A1AC12C4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1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39A7-85E6-460E-A14E-BCC440D8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A6705-5692-4C8F-9B22-9CF751949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9FFF8-CE44-4D05-8F68-973282DE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671CE-8CE4-42ED-B0B1-04737FBC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79EB-BB3D-42C3-B908-7B6D133C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2F6A-3361-467D-9ED7-BCFA478BA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9DDB9-EE26-4286-AB4D-2DA43121F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1BE85-1FC7-4AD7-93A7-E78E4FDC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DCD98-AA9D-4565-8B16-BA3238F41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B3FAB-C86D-4CD3-AA68-0E2C9DB0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0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EAFA-CD2A-4B95-A9BF-9577F16BF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8F905-8E2C-4922-8CB8-B6F6CC184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B7B35-766C-41F5-8182-D2B41E58C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A0BB1-6894-4EAB-8561-209E2A07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B3425-1346-44C6-99A0-1D544E4D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66C65-4363-4DEB-B151-55BAD72D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78A6-6F88-4E61-9FB2-3621B9CF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3A9CB-3131-4639-A8AE-5D1E10133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963A2-F329-454F-A098-8CB502AB7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4E1EE-A5E1-4909-A15B-1CCE5F6ED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03716-5A54-4EAF-899A-E3EBB2C41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88BC3-6481-46ED-BBB5-C6E929DA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5EA2C-5DE2-4133-A18F-DF1D57A5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E1A3E-1BF7-4CC5-94C3-D8005BD7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B51E-C232-47FD-BA3B-BAA3667E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62278-AB96-4B0A-983A-C485D82B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6201C-20F1-4E6B-8E8F-6C7C6866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074F1-B479-412F-9DA6-01F676A9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6AA0D-FC47-48DC-8C0A-39F74632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B992B4-80BD-4E11-A79C-B5DB0329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7AB68-D28B-473A-ACB2-DA5D9B8A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7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9F49-2B98-4DA6-92C3-6E39361B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8346B-4DFE-4073-BBEA-E3449BD10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3A2B3-26AD-4507-B614-62695DFB5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EF22F-957F-433D-81AB-501887CB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67357-3B33-4919-85ED-17F1DC0C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67698-18D7-4765-B575-287F4EC0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8994-81AE-4B98-B643-0BF4F256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3337FE-BFBC-4265-8253-3E344F381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244EF-C947-4648-8734-F6BFCDC48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93864-75E6-46D6-8A33-96368D5C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0744-0280-4F04-A102-237300BB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F18-C46E-4082-8574-91E7268E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8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0016A-0B7A-4170-A045-E076D0A5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88022-769D-4209-9BAE-7754989A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035FD-93DA-4F01-A084-DCBD8490C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908C-4FF4-4C79-9082-0064A296E8CB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4E65F-4F25-4608-8FCD-571FBE675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63513-72CF-4B9E-910D-2BC8CB69B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688A-45B2-4641-8F26-9524F1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2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9741D-E022-46DF-8CA5-5810D9B017FE}"/>
              </a:ext>
            </a:extLst>
          </p:cNvPr>
          <p:cNvSpPr txBox="1"/>
          <p:nvPr/>
        </p:nvSpPr>
        <p:spPr>
          <a:xfrm>
            <a:off x="3294679" y="5569870"/>
            <a:ext cx="523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93E1A7-0D4B-4B0B-AF4B-B642AD982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85" y="588895"/>
            <a:ext cx="6735196" cy="37843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5291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4714AF4-231F-4E7A-80FF-41D3711CAC92}"/>
              </a:ext>
            </a:extLst>
          </p:cNvPr>
          <p:cNvCxnSpPr/>
          <p:nvPr/>
        </p:nvCxnSpPr>
        <p:spPr>
          <a:xfrm flipV="1">
            <a:off x="2749826" y="4502426"/>
            <a:ext cx="548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5DA3701-DA56-4D0B-862B-79C832D81846}"/>
              </a:ext>
            </a:extLst>
          </p:cNvPr>
          <p:cNvCxnSpPr/>
          <p:nvPr/>
        </p:nvCxnSpPr>
        <p:spPr>
          <a:xfrm rot="5400000" flipH="1" flipV="1">
            <a:off x="2597426" y="2902226"/>
            <a:ext cx="18288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A87007-30DC-4691-B075-67EA4EBDFA54}"/>
              </a:ext>
            </a:extLst>
          </p:cNvPr>
          <p:cNvCxnSpPr/>
          <p:nvPr/>
        </p:nvCxnSpPr>
        <p:spPr>
          <a:xfrm rot="16200000" flipH="1">
            <a:off x="4197626" y="2978426"/>
            <a:ext cx="1676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CF471AD4-87EE-455C-BC15-87C47026EF71}"/>
              </a:ext>
            </a:extLst>
          </p:cNvPr>
          <p:cNvSpPr/>
          <p:nvPr/>
        </p:nvSpPr>
        <p:spPr>
          <a:xfrm>
            <a:off x="5645426" y="3740426"/>
            <a:ext cx="1295400" cy="1752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6DD3590E-14C2-475D-B1F7-3E10B103CF77}"/>
              </a:ext>
            </a:extLst>
          </p:cNvPr>
          <p:cNvSpPr/>
          <p:nvPr/>
        </p:nvSpPr>
        <p:spPr>
          <a:xfrm rot="182570">
            <a:off x="2569512" y="3620439"/>
            <a:ext cx="1270441" cy="1853042"/>
          </a:xfrm>
          <a:prstGeom prst="arc">
            <a:avLst>
              <a:gd name="adj1" fmla="val 1635269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E03044-9592-469F-B159-324156DCCEE1}"/>
              </a:ext>
            </a:extLst>
          </p:cNvPr>
          <p:cNvSpPr txBox="1"/>
          <p:nvPr/>
        </p:nvSpPr>
        <p:spPr>
          <a:xfrm>
            <a:off x="3435626" y="311426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  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8D86B9-A4AF-47AC-B7D3-64405CCF399B}"/>
              </a:ext>
            </a:extLst>
          </p:cNvPr>
          <p:cNvSpPr txBox="1"/>
          <p:nvPr/>
        </p:nvSpPr>
        <p:spPr>
          <a:xfrm>
            <a:off x="2826025" y="4959627"/>
            <a:ext cx="6397487" cy="138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rgbClr val="FF0000"/>
                </a:solidFill>
              </a:rPr>
              <a:t>&lt;</a:t>
            </a:r>
            <a:r>
              <a:rPr lang="en-US" sz="3600" dirty="0">
                <a:solidFill>
                  <a:srgbClr val="FF0000"/>
                </a:solidFill>
              </a:rPr>
              <a:t>ABC=60</a:t>
            </a:r>
            <a:r>
              <a:rPr lang="en-US" sz="3600" baseline="50000" dirty="0">
                <a:solidFill>
                  <a:srgbClr val="FF0000"/>
                </a:solidFill>
              </a:rPr>
              <a:t>0</a:t>
            </a:r>
            <a:r>
              <a:rPr lang="en-US" sz="3600" baseline="-250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bn-BD" sz="3600" dirty="0">
                <a:solidFill>
                  <a:srgbClr val="FF0000"/>
                </a:solidFill>
              </a:rPr>
              <a:t>হলে </a:t>
            </a:r>
            <a:r>
              <a:rPr lang="en-US" sz="3600" dirty="0">
                <a:solidFill>
                  <a:srgbClr val="FF0000"/>
                </a:solidFill>
              </a:rPr>
              <a:t>&lt;ECD=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কত?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bn-BD" sz="3600" dirty="0">
                <a:solidFill>
                  <a:srgbClr val="FF0000"/>
                </a:solidFill>
              </a:rPr>
              <a:t>           </a:t>
            </a:r>
            <a:r>
              <a:rPr lang="bn-BD" sz="4000" dirty="0">
                <a:solidFill>
                  <a:srgbClr val="FF0000"/>
                </a:solidFill>
              </a:rPr>
              <a:t>&lt;</a:t>
            </a:r>
            <a:r>
              <a:rPr lang="en-US" sz="3600" dirty="0">
                <a:solidFill>
                  <a:srgbClr val="FF0000"/>
                </a:solidFill>
              </a:rPr>
              <a:t>BAC=70</a:t>
            </a:r>
            <a:r>
              <a:rPr lang="en-US" sz="3600" baseline="50000" dirty="0">
                <a:solidFill>
                  <a:srgbClr val="FF0000"/>
                </a:solidFill>
              </a:rPr>
              <a:t> 0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 &lt;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ACE=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কত?</a:t>
            </a:r>
            <a:r>
              <a:rPr lang="en-US" sz="3600" baseline="50000" dirty="0"/>
              <a:t>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1A6214-6823-4F78-9C58-F73A93600D0C}"/>
              </a:ext>
            </a:extLst>
          </p:cNvPr>
          <p:cNvCxnSpPr/>
          <p:nvPr/>
        </p:nvCxnSpPr>
        <p:spPr>
          <a:xfrm rot="5400000" flipH="1" flipV="1">
            <a:off x="5645426" y="2902226"/>
            <a:ext cx="17526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34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E80FB6-23E4-4604-BF5A-DD8F8349D5B5}"/>
              </a:ext>
            </a:extLst>
          </p:cNvPr>
          <p:cNvSpPr txBox="1"/>
          <p:nvPr/>
        </p:nvSpPr>
        <p:spPr>
          <a:xfrm>
            <a:off x="4320206" y="1000538"/>
            <a:ext cx="2822715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55C8F-7C0C-4285-B856-00A7856B158D}"/>
              </a:ext>
            </a:extLst>
          </p:cNvPr>
          <p:cNvSpPr txBox="1"/>
          <p:nvPr/>
        </p:nvSpPr>
        <p:spPr>
          <a:xfrm>
            <a:off x="1497496" y="2759765"/>
            <a:ext cx="8857942" cy="132343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দুটি একান্তর কোণের একটি ৬০</a:t>
            </a:r>
            <a:r>
              <a:rPr lang="bn-BD" sz="4000" baseline="5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হলে অপরটি কত?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ত্রিভুজের তিনটি কোণের  সমষ্টি কত?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5C6511-7F12-477B-A33B-CEE80ABD4333}"/>
              </a:ext>
            </a:extLst>
          </p:cNvPr>
          <p:cNvSpPr txBox="1"/>
          <p:nvPr/>
        </p:nvSpPr>
        <p:spPr>
          <a:xfrm>
            <a:off x="4333462" y="119601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08026F-EB2A-49FF-A3EF-21DC957E7B4F}"/>
              </a:ext>
            </a:extLst>
          </p:cNvPr>
          <p:cNvSpPr txBox="1"/>
          <p:nvPr/>
        </p:nvSpPr>
        <p:spPr>
          <a:xfrm>
            <a:off x="2607366" y="332961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ত্রিভুজের তিন কোনের সমষ্টি দুই সমকোন প্রমান করে খাতায় লিখে আনবে।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DC1FEC-BA3F-4599-912C-E33DFBCEC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3" y="392596"/>
            <a:ext cx="8189843" cy="614238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5940403-9A38-4D46-AF2A-C0ECD9511E07}"/>
              </a:ext>
            </a:extLst>
          </p:cNvPr>
          <p:cNvSpPr txBox="1">
            <a:spLocks/>
          </p:cNvSpPr>
          <p:nvPr/>
        </p:nvSpPr>
        <p:spPr>
          <a:xfrm>
            <a:off x="3831866" y="1989483"/>
            <a:ext cx="4528268" cy="1585219"/>
          </a:xfrm>
          <a:prstGeom prst="rect">
            <a:avLst/>
          </a:prstGeom>
          <a:noFill/>
        </p:spPr>
        <p:txBody>
          <a:bodyPr numCol="1">
            <a:prstTxWarp prst="textDeflate">
              <a:avLst/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ln>
                <a:solidFill>
                  <a:srgbClr val="0000FF"/>
                </a:solidFill>
              </a:ln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490614-9D68-4C91-ACC4-17E685CE73B5}"/>
              </a:ext>
            </a:extLst>
          </p:cNvPr>
          <p:cNvSpPr/>
          <p:nvPr/>
        </p:nvSpPr>
        <p:spPr>
          <a:xfrm>
            <a:off x="755374" y="628531"/>
            <a:ext cx="6268278" cy="4539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IN" altLang="en-US" sz="44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44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টিটু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রঞ্জন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মাহমুদাবাদ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1800"/>
              </a:spcBef>
            </a:pP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Email: titudasmh@gamil.com</a:t>
            </a:r>
          </a:p>
          <a:p>
            <a:pPr algn="ctr">
              <a:spcBef>
                <a:spcPts val="1800"/>
              </a:spcBef>
            </a:pP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D52A76-8A79-47D1-BE68-47DE03C6D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8" y="495896"/>
            <a:ext cx="4305044" cy="51502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940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313740-DA81-4589-B1D2-B9E597A75EB7}"/>
              </a:ext>
            </a:extLst>
          </p:cNvPr>
          <p:cNvSpPr txBox="1"/>
          <p:nvPr/>
        </p:nvSpPr>
        <p:spPr>
          <a:xfrm>
            <a:off x="2299251" y="1338468"/>
            <a:ext cx="7301949" cy="255454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7ম 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A677779-E963-4172-8B14-2399FEE7CEA1}"/>
              </a:ext>
            </a:extLst>
          </p:cNvPr>
          <p:cNvSpPr/>
          <p:nvPr/>
        </p:nvSpPr>
        <p:spPr>
          <a:xfrm>
            <a:off x="3803374" y="5287618"/>
            <a:ext cx="3405809" cy="109993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BF05C1-D034-4DF2-8B6F-F146CC63B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943" y="400878"/>
            <a:ext cx="5299214" cy="46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3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E4A36B-F90E-4C1E-8169-2EE48FB6A973}"/>
              </a:ext>
            </a:extLst>
          </p:cNvPr>
          <p:cNvSpPr txBox="1"/>
          <p:nvPr/>
        </p:nvSpPr>
        <p:spPr>
          <a:xfrm>
            <a:off x="3684104" y="815009"/>
            <a:ext cx="4823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EBB80E-CAE4-4720-B33C-E6E9858D2D9D}"/>
              </a:ext>
            </a:extLst>
          </p:cNvPr>
          <p:cNvSpPr txBox="1"/>
          <p:nvPr/>
        </p:nvSpPr>
        <p:spPr>
          <a:xfrm>
            <a:off x="2590800" y="3127513"/>
            <a:ext cx="80904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Ø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ত্রিভুজের তিন কোণের সমষ্টি দুই সমকোন।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C5832C-F31A-48C2-AD4D-7F51691F34EA}"/>
              </a:ext>
            </a:extLst>
          </p:cNvPr>
          <p:cNvSpPr/>
          <p:nvPr/>
        </p:nvSpPr>
        <p:spPr>
          <a:xfrm>
            <a:off x="4426226" y="636105"/>
            <a:ext cx="2716696" cy="742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EC019-99D3-4322-9D28-389472AE3FA3}"/>
              </a:ext>
            </a:extLst>
          </p:cNvPr>
          <p:cNvSpPr txBox="1"/>
          <p:nvPr/>
        </p:nvSpPr>
        <p:spPr>
          <a:xfrm>
            <a:off x="1364973" y="2757756"/>
            <a:ext cx="8945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শিক্ষাথীরা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একান্তর কোণ ও অনুরুপ কোণ কাকে বলে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457200" indent="-457200">
              <a:buFont typeface="+mj-lt"/>
              <a:buAutoNum type="arabicPeriod"/>
            </a:pP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 কোণ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ব্যাখ্যাকরতে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pPr marL="457200" indent="-45720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ত্রিভুজের তিন কোণের সমষ্টি দুই সমকোণ তা প্রমান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9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8BC5DFF-4DC8-4E65-AD14-157B277E1DDD}"/>
              </a:ext>
            </a:extLst>
          </p:cNvPr>
          <p:cNvCxnSpPr/>
          <p:nvPr/>
        </p:nvCxnSpPr>
        <p:spPr>
          <a:xfrm>
            <a:off x="838200" y="46482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0768B47-3099-4E8F-8EF2-FA86D5F2571C}"/>
              </a:ext>
            </a:extLst>
          </p:cNvPr>
          <p:cNvCxnSpPr/>
          <p:nvPr/>
        </p:nvCxnSpPr>
        <p:spPr>
          <a:xfrm flipV="1">
            <a:off x="838200" y="3200400"/>
            <a:ext cx="2438400" cy="1451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12B8E13-A1B8-4641-9FDC-A0C1AA5A0FB3}"/>
              </a:ext>
            </a:extLst>
          </p:cNvPr>
          <p:cNvCxnSpPr/>
          <p:nvPr/>
        </p:nvCxnSpPr>
        <p:spPr>
          <a:xfrm>
            <a:off x="990600" y="32004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8FA99E-CD30-46E7-B625-4642D6605EC5}"/>
              </a:ext>
            </a:extLst>
          </p:cNvPr>
          <p:cNvCxnSpPr/>
          <p:nvPr/>
        </p:nvCxnSpPr>
        <p:spPr>
          <a:xfrm>
            <a:off x="4572000" y="45720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A85621A-02D4-4A1F-8F13-820E7134FFF0}"/>
              </a:ext>
            </a:extLst>
          </p:cNvPr>
          <p:cNvCxnSpPr/>
          <p:nvPr/>
        </p:nvCxnSpPr>
        <p:spPr>
          <a:xfrm rot="5400000">
            <a:off x="4572000" y="3429000"/>
            <a:ext cx="1447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FEBD8A-D6EA-47F4-A523-2DEB2D0207A9}"/>
              </a:ext>
            </a:extLst>
          </p:cNvPr>
          <p:cNvCxnSpPr/>
          <p:nvPr/>
        </p:nvCxnSpPr>
        <p:spPr>
          <a:xfrm rot="5400000">
            <a:off x="6591300" y="3238500"/>
            <a:ext cx="1447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8664B7B6-3D46-448B-BEAE-C87739CEF214}"/>
              </a:ext>
            </a:extLst>
          </p:cNvPr>
          <p:cNvSpPr/>
          <p:nvPr/>
        </p:nvSpPr>
        <p:spPr>
          <a:xfrm>
            <a:off x="4648200" y="3886200"/>
            <a:ext cx="990600" cy="910671"/>
          </a:xfrm>
          <a:prstGeom prst="arc">
            <a:avLst>
              <a:gd name="adj1" fmla="val 16526804"/>
              <a:gd name="adj2" fmla="val 23516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57A7F5BE-8C92-48E6-9367-DB875848A1A1}"/>
              </a:ext>
            </a:extLst>
          </p:cNvPr>
          <p:cNvSpPr/>
          <p:nvPr/>
        </p:nvSpPr>
        <p:spPr>
          <a:xfrm>
            <a:off x="6553200" y="3886200"/>
            <a:ext cx="1066800" cy="990600"/>
          </a:xfrm>
          <a:prstGeom prst="arc">
            <a:avLst>
              <a:gd name="adj1" fmla="val 16121490"/>
              <a:gd name="adj2" fmla="val 19312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173F9CC0-3C5E-4901-BB96-F333DF7D4BBA}"/>
              </a:ext>
            </a:extLst>
          </p:cNvPr>
          <p:cNvSpPr/>
          <p:nvPr/>
        </p:nvSpPr>
        <p:spPr>
          <a:xfrm rot="21430407">
            <a:off x="1161050" y="4122790"/>
            <a:ext cx="579011" cy="986480"/>
          </a:xfrm>
          <a:prstGeom prst="arc">
            <a:avLst>
              <a:gd name="adj1" fmla="val 16431917"/>
              <a:gd name="adj2" fmla="val 24812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3CCCA296-0B1E-4200-BE20-E01EC214C5A7}"/>
              </a:ext>
            </a:extLst>
          </p:cNvPr>
          <p:cNvSpPr/>
          <p:nvPr/>
        </p:nvSpPr>
        <p:spPr>
          <a:xfrm rot="20422816" flipH="1">
            <a:off x="2443323" y="2596030"/>
            <a:ext cx="1193568" cy="1687985"/>
          </a:xfrm>
          <a:prstGeom prst="arc">
            <a:avLst>
              <a:gd name="adj1" fmla="val 18493585"/>
              <a:gd name="adj2" fmla="val 12032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-0.00301 C 0.01823 -0.02801 0.05295 -0.05301 0.05573 -0.05255 C 0.05851 -0.05208 0.00851 -0.00671 -1.11111E-6 1.11022E-1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2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-0.00301 C 0.01823 -0.02801 0.05295 -0.05301 0.05573 -0.05254 C 0.05851 -0.05208 0.00851 -0.00671 5.55556E-7 -3.7037E-6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279 L 0.10469 -0.24359 C 0.1283 -0.22487 0.14167 -0.1969 0.14167 -0.16778 C 0.14167 -0.1345 0.1283 -0.10793 0.10469 -0.08921 L -3.33333E-6 5.77768E-8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6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279 L 0.08004 -0.24358 C 0.09809 -0.22486 0.10834 -0.1969 0.10834 -0.16778 C 0.10834 -0.1345 0.09809 -0.10792 0.08004 -0.0892 L -3.33333E-6 -3.07835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>
            <a:extLst>
              <a:ext uri="{FF2B5EF4-FFF2-40B4-BE49-F238E27FC236}">
                <a16:creationId xmlns:a16="http://schemas.microsoft.com/office/drawing/2014/main" id="{4CF04FBA-1A08-4233-8632-B5FB6D77BD22}"/>
              </a:ext>
            </a:extLst>
          </p:cNvPr>
          <p:cNvSpPr/>
          <p:nvPr/>
        </p:nvSpPr>
        <p:spPr>
          <a:xfrm rot="16200000">
            <a:off x="4153326" y="1843284"/>
            <a:ext cx="2850837" cy="2311661"/>
          </a:xfrm>
          <a:prstGeom prst="arc">
            <a:avLst>
              <a:gd name="adj1" fmla="val 17627167"/>
              <a:gd name="adj2" fmla="val 3954424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817F4-1151-478A-BC6F-CE1400F7B5AA}"/>
              </a:ext>
            </a:extLst>
          </p:cNvPr>
          <p:cNvSpPr txBox="1"/>
          <p:nvPr/>
        </p:nvSpPr>
        <p:spPr>
          <a:xfrm>
            <a:off x="4118113" y="3326296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সরল কোণ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256B67-5867-4C33-814A-F47850A5DC2C}"/>
              </a:ext>
            </a:extLst>
          </p:cNvPr>
          <p:cNvCxnSpPr/>
          <p:nvPr/>
        </p:nvCxnSpPr>
        <p:spPr>
          <a:xfrm>
            <a:off x="5375414" y="2564296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ABF98FB-334D-4DA9-8C37-EA7777A9A86A}"/>
              </a:ext>
            </a:extLst>
          </p:cNvPr>
          <p:cNvCxnSpPr/>
          <p:nvPr/>
        </p:nvCxnSpPr>
        <p:spPr>
          <a:xfrm>
            <a:off x="3432313" y="2564296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09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FB8AF20-521E-4F87-8BB7-AAA75B539FEB}"/>
              </a:ext>
            </a:extLst>
          </p:cNvPr>
          <p:cNvCxnSpPr/>
          <p:nvPr/>
        </p:nvCxnSpPr>
        <p:spPr>
          <a:xfrm>
            <a:off x="1295400" y="6096000"/>
            <a:ext cx="586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3C7B45-4245-43B2-8A30-87EA6D352731}"/>
              </a:ext>
            </a:extLst>
          </p:cNvPr>
          <p:cNvCxnSpPr/>
          <p:nvPr/>
        </p:nvCxnSpPr>
        <p:spPr>
          <a:xfrm rot="5400000" flipH="1" flipV="1">
            <a:off x="1104900" y="4229100"/>
            <a:ext cx="20574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07288023-5214-4AC5-BA14-3D6F6F6EF16F}"/>
              </a:ext>
            </a:extLst>
          </p:cNvPr>
          <p:cNvGrpSpPr/>
          <p:nvPr/>
        </p:nvGrpSpPr>
        <p:grpSpPr>
          <a:xfrm>
            <a:off x="4953000" y="457200"/>
            <a:ext cx="3352800" cy="2057400"/>
            <a:chOff x="2971800" y="4038600"/>
            <a:chExt cx="3352800" cy="20574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A58C0AA-F93D-425D-823E-D027E014D0D4}"/>
                </a:ext>
              </a:extLst>
            </p:cNvPr>
            <p:cNvCxnSpPr/>
            <p:nvPr/>
          </p:nvCxnSpPr>
          <p:spPr>
            <a:xfrm rot="16200000" flipH="1">
              <a:off x="2667000" y="4343400"/>
              <a:ext cx="20574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466C2FA-0498-4B95-8548-776772D7CFEF}"/>
                </a:ext>
              </a:extLst>
            </p:cNvPr>
            <p:cNvCxnSpPr/>
            <p:nvPr/>
          </p:nvCxnSpPr>
          <p:spPr>
            <a:xfrm rot="5400000" flipH="1" flipV="1">
              <a:off x="4343400" y="4114800"/>
              <a:ext cx="20574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969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21667 0.5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143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Titu das</cp:lastModifiedBy>
  <cp:revision>11</cp:revision>
  <dcterms:created xsi:type="dcterms:W3CDTF">2020-11-13T03:47:30Z</dcterms:created>
  <dcterms:modified xsi:type="dcterms:W3CDTF">2020-11-13T04:13:00Z</dcterms:modified>
</cp:coreProperties>
</file>