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1" d="100"/>
          <a:sy n="51" d="100"/>
        </p:scale>
        <p:origin x="84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6F5236-F40C-4D63-BF26-DAD9A384B404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0B3E101-53CE-4D35-A8A0-247982A62BAF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 err="1">
              <a:latin typeface="NikoshBAN" pitchFamily="2" charset="0"/>
              <a:cs typeface="NikoshBAN" pitchFamily="2" charset="0"/>
            </a:rPr>
            <a:t>বাবা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38B0626D-5A6D-48ED-A943-93ECD27ABE31}" type="parTrans" cxnId="{D95FCDFC-AC01-4AE7-8448-4F5CCFC43B2C}">
      <dgm:prSet/>
      <dgm:spPr/>
      <dgm:t>
        <a:bodyPr/>
        <a:lstStyle/>
        <a:p>
          <a:endParaRPr lang="en-US"/>
        </a:p>
      </dgm:t>
    </dgm:pt>
    <dgm:pt modelId="{F2D628F2-8609-4F78-84E3-0AC6F67C6256}" type="sibTrans" cxnId="{D95FCDFC-AC01-4AE7-8448-4F5CCFC43B2C}">
      <dgm:prSet/>
      <dgm:spPr/>
      <dgm:t>
        <a:bodyPr/>
        <a:lstStyle/>
        <a:p>
          <a:endParaRPr lang="en-US"/>
        </a:p>
      </dgm:t>
    </dgm:pt>
    <dgm:pt modelId="{A259F947-7479-4031-89F8-DF8261E148CE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 err="1">
              <a:latin typeface="NikoshBAN" pitchFamily="2" charset="0"/>
              <a:cs typeface="NikoshBAN" pitchFamily="2" charset="0"/>
            </a:rPr>
            <a:t>মা</a:t>
          </a:r>
          <a:r>
            <a:rPr lang="en-US" dirty="0">
              <a:latin typeface="NikoshBAN" pitchFamily="2" charset="0"/>
              <a:cs typeface="NikoshBAN" pitchFamily="2" charset="0"/>
            </a:rPr>
            <a:t> </a:t>
          </a:r>
        </a:p>
      </dgm:t>
    </dgm:pt>
    <dgm:pt modelId="{DCE329FC-B5FE-46D3-BBCB-AC86CEBD5FAF}" type="parTrans" cxnId="{AA43FD91-2AF4-43F3-84B2-DDB3B01C7AD0}">
      <dgm:prSet/>
      <dgm:spPr/>
      <dgm:t>
        <a:bodyPr/>
        <a:lstStyle/>
        <a:p>
          <a:endParaRPr lang="en-US"/>
        </a:p>
      </dgm:t>
    </dgm:pt>
    <dgm:pt modelId="{703B866F-2D5C-4C7F-9BF9-10811FBBB1A3}" type="sibTrans" cxnId="{AA43FD91-2AF4-43F3-84B2-DDB3B01C7AD0}">
      <dgm:prSet/>
      <dgm:spPr/>
      <dgm:t>
        <a:bodyPr/>
        <a:lstStyle/>
        <a:p>
          <a:endParaRPr lang="en-US"/>
        </a:p>
      </dgm:t>
    </dgm:pt>
    <dgm:pt modelId="{67DEEE7E-1982-4D11-A49C-1D7302E2D50B}">
      <dgm:prSet phldrT="[Text]"/>
      <dgm:spPr/>
      <dgm:t>
        <a:bodyPr/>
        <a:lstStyle/>
        <a:p>
          <a:r>
            <a:rPr lang="en-US" dirty="0" err="1">
              <a:latin typeface="NikoshBAN" pitchFamily="2" charset="0"/>
              <a:cs typeface="NikoshBAN" pitchFamily="2" charset="0"/>
            </a:rPr>
            <a:t>বড়</a:t>
          </a:r>
          <a:r>
            <a:rPr lang="en-US" dirty="0"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latin typeface="NikoshBAN" pitchFamily="2" charset="0"/>
              <a:cs typeface="NikoshBAN" pitchFamily="2" charset="0"/>
            </a:rPr>
            <a:t>ভাই</a:t>
          </a:r>
          <a:r>
            <a:rPr lang="en-US" dirty="0">
              <a:latin typeface="NikoshBAN" pitchFamily="2" charset="0"/>
              <a:cs typeface="NikoshBAN" pitchFamily="2" charset="0"/>
            </a:rPr>
            <a:t> </a:t>
          </a:r>
        </a:p>
      </dgm:t>
    </dgm:pt>
    <dgm:pt modelId="{63B6BD3F-0EB3-4BF0-AF99-B8EECDF7258C}" type="parTrans" cxnId="{B59263C0-DEA0-43A0-A069-B54E66B1541A}">
      <dgm:prSet/>
      <dgm:spPr/>
      <dgm:t>
        <a:bodyPr/>
        <a:lstStyle/>
        <a:p>
          <a:endParaRPr lang="en-US"/>
        </a:p>
      </dgm:t>
    </dgm:pt>
    <dgm:pt modelId="{8244F13C-9432-4796-A8EE-4CE6D2370633}" type="sibTrans" cxnId="{B59263C0-DEA0-43A0-A069-B54E66B1541A}">
      <dgm:prSet/>
      <dgm:spPr/>
      <dgm:t>
        <a:bodyPr/>
        <a:lstStyle/>
        <a:p>
          <a:endParaRPr lang="en-US"/>
        </a:p>
      </dgm:t>
    </dgm:pt>
    <dgm:pt modelId="{A0645F77-5BED-42D5-9BAA-D6807CA9FDF0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 err="1">
              <a:latin typeface="NikoshBAN" pitchFamily="2" charset="0"/>
              <a:cs typeface="NikoshBAN" pitchFamily="2" charset="0"/>
            </a:rPr>
            <a:t>বড়</a:t>
          </a:r>
          <a:r>
            <a:rPr lang="en-US" dirty="0">
              <a:latin typeface="NikoshBAN" pitchFamily="2" charset="0"/>
              <a:cs typeface="NikoshBAN" pitchFamily="2" charset="0"/>
            </a:rPr>
            <a:t> </a:t>
          </a:r>
          <a:r>
            <a:rPr lang="en-US" dirty="0" err="1">
              <a:latin typeface="NikoshBAN" pitchFamily="2" charset="0"/>
              <a:cs typeface="NikoshBAN" pitchFamily="2" charset="0"/>
            </a:rPr>
            <a:t>বোন</a:t>
          </a:r>
          <a:r>
            <a:rPr lang="en-US" dirty="0">
              <a:latin typeface="NikoshBAN" pitchFamily="2" charset="0"/>
              <a:cs typeface="NikoshBAN" pitchFamily="2" charset="0"/>
            </a:rPr>
            <a:t> </a:t>
          </a:r>
        </a:p>
      </dgm:t>
    </dgm:pt>
    <dgm:pt modelId="{679B3AD1-D68C-4E28-A3CA-A89403C7DF7D}" type="parTrans" cxnId="{800D88B1-B7B6-4A7A-AF4F-DB1B6922E890}">
      <dgm:prSet/>
      <dgm:spPr/>
      <dgm:t>
        <a:bodyPr/>
        <a:lstStyle/>
        <a:p>
          <a:endParaRPr lang="en-US"/>
        </a:p>
      </dgm:t>
    </dgm:pt>
    <dgm:pt modelId="{FDDFF697-3A92-4834-948B-5386724624FD}" type="sibTrans" cxnId="{800D88B1-B7B6-4A7A-AF4F-DB1B6922E890}">
      <dgm:prSet/>
      <dgm:spPr/>
      <dgm:t>
        <a:bodyPr/>
        <a:lstStyle/>
        <a:p>
          <a:endParaRPr lang="en-US"/>
        </a:p>
      </dgm:t>
    </dgm:pt>
    <dgm:pt modelId="{3B36BCEE-E6AC-4780-8B8C-8BA4A11D5DCB}" type="pres">
      <dgm:prSet presAssocID="{816F5236-F40C-4D63-BF26-DAD9A384B404}" presName="cycle" presStyleCnt="0">
        <dgm:presLayoutVars>
          <dgm:dir/>
          <dgm:resizeHandles val="exact"/>
        </dgm:presLayoutVars>
      </dgm:prSet>
      <dgm:spPr/>
    </dgm:pt>
    <dgm:pt modelId="{D455D6B9-F4CA-4EC5-BCE8-CEF7695CF2D6}" type="pres">
      <dgm:prSet presAssocID="{20B3E101-53CE-4D35-A8A0-247982A62BAF}" presName="node" presStyleLbl="node1" presStyleIdx="0" presStyleCnt="4">
        <dgm:presLayoutVars>
          <dgm:bulletEnabled val="1"/>
        </dgm:presLayoutVars>
      </dgm:prSet>
      <dgm:spPr/>
    </dgm:pt>
    <dgm:pt modelId="{F0507DC8-49E6-4843-B551-A017200CD804}" type="pres">
      <dgm:prSet presAssocID="{20B3E101-53CE-4D35-A8A0-247982A62BAF}" presName="spNode" presStyleCnt="0"/>
      <dgm:spPr/>
    </dgm:pt>
    <dgm:pt modelId="{161CC6D0-C1DA-4C1E-A9B8-023874340B2B}" type="pres">
      <dgm:prSet presAssocID="{F2D628F2-8609-4F78-84E3-0AC6F67C6256}" presName="sibTrans" presStyleLbl="sibTrans1D1" presStyleIdx="0" presStyleCnt="4"/>
      <dgm:spPr/>
    </dgm:pt>
    <dgm:pt modelId="{C34771AC-4DD0-4073-9E9E-3B7B11876A63}" type="pres">
      <dgm:prSet presAssocID="{A259F947-7479-4031-89F8-DF8261E148CE}" presName="node" presStyleLbl="node1" presStyleIdx="1" presStyleCnt="4">
        <dgm:presLayoutVars>
          <dgm:bulletEnabled val="1"/>
        </dgm:presLayoutVars>
      </dgm:prSet>
      <dgm:spPr/>
    </dgm:pt>
    <dgm:pt modelId="{48B27BED-3BE6-4FEB-B487-33BE52A51641}" type="pres">
      <dgm:prSet presAssocID="{A259F947-7479-4031-89F8-DF8261E148CE}" presName="spNode" presStyleCnt="0"/>
      <dgm:spPr/>
    </dgm:pt>
    <dgm:pt modelId="{9245E449-3AFF-42E0-8844-ACFC95ACFCD0}" type="pres">
      <dgm:prSet presAssocID="{703B866F-2D5C-4C7F-9BF9-10811FBBB1A3}" presName="sibTrans" presStyleLbl="sibTrans1D1" presStyleIdx="1" presStyleCnt="4"/>
      <dgm:spPr/>
    </dgm:pt>
    <dgm:pt modelId="{76B1C9BE-B40B-4A0B-9964-9BF7C2C829F1}" type="pres">
      <dgm:prSet presAssocID="{67DEEE7E-1982-4D11-A49C-1D7302E2D50B}" presName="node" presStyleLbl="node1" presStyleIdx="2" presStyleCnt="4">
        <dgm:presLayoutVars>
          <dgm:bulletEnabled val="1"/>
        </dgm:presLayoutVars>
      </dgm:prSet>
      <dgm:spPr/>
    </dgm:pt>
    <dgm:pt modelId="{5A0F418D-F5CC-4975-850F-26EF12924989}" type="pres">
      <dgm:prSet presAssocID="{67DEEE7E-1982-4D11-A49C-1D7302E2D50B}" presName="spNode" presStyleCnt="0"/>
      <dgm:spPr/>
    </dgm:pt>
    <dgm:pt modelId="{3621C626-C338-444D-A1C6-4B798BE06C9E}" type="pres">
      <dgm:prSet presAssocID="{8244F13C-9432-4796-A8EE-4CE6D2370633}" presName="sibTrans" presStyleLbl="sibTrans1D1" presStyleIdx="2" presStyleCnt="4"/>
      <dgm:spPr/>
    </dgm:pt>
    <dgm:pt modelId="{FD5C506F-2D6F-42B2-ACF8-F47F4EB6D0E7}" type="pres">
      <dgm:prSet presAssocID="{A0645F77-5BED-42D5-9BAA-D6807CA9FDF0}" presName="node" presStyleLbl="node1" presStyleIdx="3" presStyleCnt="4">
        <dgm:presLayoutVars>
          <dgm:bulletEnabled val="1"/>
        </dgm:presLayoutVars>
      </dgm:prSet>
      <dgm:spPr/>
    </dgm:pt>
    <dgm:pt modelId="{7098F563-3A26-4F0F-B8AC-3D9B0CB4A817}" type="pres">
      <dgm:prSet presAssocID="{A0645F77-5BED-42D5-9BAA-D6807CA9FDF0}" presName="spNode" presStyleCnt="0"/>
      <dgm:spPr/>
    </dgm:pt>
    <dgm:pt modelId="{C2E12A33-4692-4D66-806F-1AD1CA271A22}" type="pres">
      <dgm:prSet presAssocID="{FDDFF697-3A92-4834-948B-5386724624FD}" presName="sibTrans" presStyleLbl="sibTrans1D1" presStyleIdx="3" presStyleCnt="4"/>
      <dgm:spPr/>
    </dgm:pt>
  </dgm:ptLst>
  <dgm:cxnLst>
    <dgm:cxn modelId="{3FCB7B16-A985-408E-AAC7-B70FA6BDF548}" type="presOf" srcId="{703B866F-2D5C-4C7F-9BF9-10811FBBB1A3}" destId="{9245E449-3AFF-42E0-8844-ACFC95ACFCD0}" srcOrd="0" destOrd="0" presId="urn:microsoft.com/office/officeart/2005/8/layout/cycle6"/>
    <dgm:cxn modelId="{9681F768-CEFC-4C71-A3D9-C5331E14B2EE}" type="presOf" srcId="{A259F947-7479-4031-89F8-DF8261E148CE}" destId="{C34771AC-4DD0-4073-9E9E-3B7B11876A63}" srcOrd="0" destOrd="0" presId="urn:microsoft.com/office/officeart/2005/8/layout/cycle6"/>
    <dgm:cxn modelId="{6C2E4B69-B4B5-4E58-9F69-DEBFAB45A68A}" type="presOf" srcId="{A0645F77-5BED-42D5-9BAA-D6807CA9FDF0}" destId="{FD5C506F-2D6F-42B2-ACF8-F47F4EB6D0E7}" srcOrd="0" destOrd="0" presId="urn:microsoft.com/office/officeart/2005/8/layout/cycle6"/>
    <dgm:cxn modelId="{490C204D-BE5E-49BC-A10F-A242D9B29353}" type="presOf" srcId="{F2D628F2-8609-4F78-84E3-0AC6F67C6256}" destId="{161CC6D0-C1DA-4C1E-A9B8-023874340B2B}" srcOrd="0" destOrd="0" presId="urn:microsoft.com/office/officeart/2005/8/layout/cycle6"/>
    <dgm:cxn modelId="{AA43FD91-2AF4-43F3-84B2-DDB3B01C7AD0}" srcId="{816F5236-F40C-4D63-BF26-DAD9A384B404}" destId="{A259F947-7479-4031-89F8-DF8261E148CE}" srcOrd="1" destOrd="0" parTransId="{DCE329FC-B5FE-46D3-BBCB-AC86CEBD5FAF}" sibTransId="{703B866F-2D5C-4C7F-9BF9-10811FBBB1A3}"/>
    <dgm:cxn modelId="{ACA047A3-CA67-43DE-A1FD-30B077E9673C}" type="presOf" srcId="{20B3E101-53CE-4D35-A8A0-247982A62BAF}" destId="{D455D6B9-F4CA-4EC5-BCE8-CEF7695CF2D6}" srcOrd="0" destOrd="0" presId="urn:microsoft.com/office/officeart/2005/8/layout/cycle6"/>
    <dgm:cxn modelId="{800D88B1-B7B6-4A7A-AF4F-DB1B6922E890}" srcId="{816F5236-F40C-4D63-BF26-DAD9A384B404}" destId="{A0645F77-5BED-42D5-9BAA-D6807CA9FDF0}" srcOrd="3" destOrd="0" parTransId="{679B3AD1-D68C-4E28-A3CA-A89403C7DF7D}" sibTransId="{FDDFF697-3A92-4834-948B-5386724624FD}"/>
    <dgm:cxn modelId="{1FA2C0B2-3AC4-48CD-9DE1-8A454BFA676A}" type="presOf" srcId="{816F5236-F40C-4D63-BF26-DAD9A384B404}" destId="{3B36BCEE-E6AC-4780-8B8C-8BA4A11D5DCB}" srcOrd="0" destOrd="0" presId="urn:microsoft.com/office/officeart/2005/8/layout/cycle6"/>
    <dgm:cxn modelId="{B59263C0-DEA0-43A0-A069-B54E66B1541A}" srcId="{816F5236-F40C-4D63-BF26-DAD9A384B404}" destId="{67DEEE7E-1982-4D11-A49C-1D7302E2D50B}" srcOrd="2" destOrd="0" parTransId="{63B6BD3F-0EB3-4BF0-AF99-B8EECDF7258C}" sibTransId="{8244F13C-9432-4796-A8EE-4CE6D2370633}"/>
    <dgm:cxn modelId="{8E575CCA-9A91-45C8-8249-534DB65CA834}" type="presOf" srcId="{FDDFF697-3A92-4834-948B-5386724624FD}" destId="{C2E12A33-4692-4D66-806F-1AD1CA271A22}" srcOrd="0" destOrd="0" presId="urn:microsoft.com/office/officeart/2005/8/layout/cycle6"/>
    <dgm:cxn modelId="{6650E6EC-05A7-4AF1-ABF0-7895F3E62C93}" type="presOf" srcId="{67DEEE7E-1982-4D11-A49C-1D7302E2D50B}" destId="{76B1C9BE-B40B-4A0B-9964-9BF7C2C829F1}" srcOrd="0" destOrd="0" presId="urn:microsoft.com/office/officeart/2005/8/layout/cycle6"/>
    <dgm:cxn modelId="{E591D3F7-8A29-423D-B9B8-A96E38A656AE}" type="presOf" srcId="{8244F13C-9432-4796-A8EE-4CE6D2370633}" destId="{3621C626-C338-444D-A1C6-4B798BE06C9E}" srcOrd="0" destOrd="0" presId="urn:microsoft.com/office/officeart/2005/8/layout/cycle6"/>
    <dgm:cxn modelId="{D95FCDFC-AC01-4AE7-8448-4F5CCFC43B2C}" srcId="{816F5236-F40C-4D63-BF26-DAD9A384B404}" destId="{20B3E101-53CE-4D35-A8A0-247982A62BAF}" srcOrd="0" destOrd="0" parTransId="{38B0626D-5A6D-48ED-A943-93ECD27ABE31}" sibTransId="{F2D628F2-8609-4F78-84E3-0AC6F67C6256}"/>
    <dgm:cxn modelId="{F10F8F4A-736A-42D6-B417-A4580EE2A1D6}" type="presParOf" srcId="{3B36BCEE-E6AC-4780-8B8C-8BA4A11D5DCB}" destId="{D455D6B9-F4CA-4EC5-BCE8-CEF7695CF2D6}" srcOrd="0" destOrd="0" presId="urn:microsoft.com/office/officeart/2005/8/layout/cycle6"/>
    <dgm:cxn modelId="{464C3F6C-FD8F-4FD2-8E50-BC77E78DDC77}" type="presParOf" srcId="{3B36BCEE-E6AC-4780-8B8C-8BA4A11D5DCB}" destId="{F0507DC8-49E6-4843-B551-A017200CD804}" srcOrd="1" destOrd="0" presId="urn:microsoft.com/office/officeart/2005/8/layout/cycle6"/>
    <dgm:cxn modelId="{85CA9217-2CB6-4106-8B22-CEC3726B9A4B}" type="presParOf" srcId="{3B36BCEE-E6AC-4780-8B8C-8BA4A11D5DCB}" destId="{161CC6D0-C1DA-4C1E-A9B8-023874340B2B}" srcOrd="2" destOrd="0" presId="urn:microsoft.com/office/officeart/2005/8/layout/cycle6"/>
    <dgm:cxn modelId="{500EA2E0-4476-4B2A-AF63-3B156F5DF36D}" type="presParOf" srcId="{3B36BCEE-E6AC-4780-8B8C-8BA4A11D5DCB}" destId="{C34771AC-4DD0-4073-9E9E-3B7B11876A63}" srcOrd="3" destOrd="0" presId="urn:microsoft.com/office/officeart/2005/8/layout/cycle6"/>
    <dgm:cxn modelId="{D4CA5039-F5F2-4514-A18F-13C109C3AE6D}" type="presParOf" srcId="{3B36BCEE-E6AC-4780-8B8C-8BA4A11D5DCB}" destId="{48B27BED-3BE6-4FEB-B487-33BE52A51641}" srcOrd="4" destOrd="0" presId="urn:microsoft.com/office/officeart/2005/8/layout/cycle6"/>
    <dgm:cxn modelId="{8D2F14E9-5E55-4AB6-8275-565963B6DCFB}" type="presParOf" srcId="{3B36BCEE-E6AC-4780-8B8C-8BA4A11D5DCB}" destId="{9245E449-3AFF-42E0-8844-ACFC95ACFCD0}" srcOrd="5" destOrd="0" presId="urn:microsoft.com/office/officeart/2005/8/layout/cycle6"/>
    <dgm:cxn modelId="{C643B671-42E7-4253-BC61-477ECDF81C2B}" type="presParOf" srcId="{3B36BCEE-E6AC-4780-8B8C-8BA4A11D5DCB}" destId="{76B1C9BE-B40B-4A0B-9964-9BF7C2C829F1}" srcOrd="6" destOrd="0" presId="urn:microsoft.com/office/officeart/2005/8/layout/cycle6"/>
    <dgm:cxn modelId="{23FBF86D-EA36-48D7-A939-20FC0E778850}" type="presParOf" srcId="{3B36BCEE-E6AC-4780-8B8C-8BA4A11D5DCB}" destId="{5A0F418D-F5CC-4975-850F-26EF12924989}" srcOrd="7" destOrd="0" presId="urn:microsoft.com/office/officeart/2005/8/layout/cycle6"/>
    <dgm:cxn modelId="{258C01AC-CE10-4233-A315-83F99C9CFEDB}" type="presParOf" srcId="{3B36BCEE-E6AC-4780-8B8C-8BA4A11D5DCB}" destId="{3621C626-C338-444D-A1C6-4B798BE06C9E}" srcOrd="8" destOrd="0" presId="urn:microsoft.com/office/officeart/2005/8/layout/cycle6"/>
    <dgm:cxn modelId="{34FD27FE-655A-4696-96AE-17AB18297E28}" type="presParOf" srcId="{3B36BCEE-E6AC-4780-8B8C-8BA4A11D5DCB}" destId="{FD5C506F-2D6F-42B2-ACF8-F47F4EB6D0E7}" srcOrd="9" destOrd="0" presId="urn:microsoft.com/office/officeart/2005/8/layout/cycle6"/>
    <dgm:cxn modelId="{D718A2E8-FA1D-4F8C-91F6-81A04527CD90}" type="presParOf" srcId="{3B36BCEE-E6AC-4780-8B8C-8BA4A11D5DCB}" destId="{7098F563-3A26-4F0F-B8AC-3D9B0CB4A817}" srcOrd="10" destOrd="0" presId="urn:microsoft.com/office/officeart/2005/8/layout/cycle6"/>
    <dgm:cxn modelId="{F166D515-F2F2-4FA5-965C-D7892397139E}" type="presParOf" srcId="{3B36BCEE-E6AC-4780-8B8C-8BA4A11D5DCB}" destId="{C2E12A33-4692-4D66-806F-1AD1CA271A22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55D6B9-F4CA-4EC5-BCE8-CEF7695CF2D6}">
      <dsp:nvSpPr>
        <dsp:cNvPr id="0" name=""/>
        <dsp:cNvSpPr/>
      </dsp:nvSpPr>
      <dsp:spPr>
        <a:xfrm>
          <a:off x="2838747" y="1547"/>
          <a:ext cx="2094904" cy="1361688"/>
        </a:xfrm>
        <a:prstGeom prst="round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 err="1">
              <a:latin typeface="NikoshBAN" pitchFamily="2" charset="0"/>
              <a:cs typeface="NikoshBAN" pitchFamily="2" charset="0"/>
            </a:rPr>
            <a:t>বাবা</a:t>
          </a:r>
          <a:endParaRPr lang="en-US" sz="4800" kern="1200" dirty="0">
            <a:latin typeface="NikoshBAN" pitchFamily="2" charset="0"/>
            <a:cs typeface="NikoshBAN" pitchFamily="2" charset="0"/>
          </a:endParaRPr>
        </a:p>
      </dsp:txBody>
      <dsp:txXfrm>
        <a:off x="2905219" y="68019"/>
        <a:ext cx="1961960" cy="1228744"/>
      </dsp:txXfrm>
    </dsp:sp>
    <dsp:sp modelId="{161CC6D0-C1DA-4C1E-A9B8-023874340B2B}">
      <dsp:nvSpPr>
        <dsp:cNvPr id="0" name=""/>
        <dsp:cNvSpPr/>
      </dsp:nvSpPr>
      <dsp:spPr>
        <a:xfrm>
          <a:off x="1634891" y="682391"/>
          <a:ext cx="4502617" cy="4502617"/>
        </a:xfrm>
        <a:custGeom>
          <a:avLst/>
          <a:gdLst/>
          <a:ahLst/>
          <a:cxnLst/>
          <a:rect l="0" t="0" r="0" b="0"/>
          <a:pathLst>
            <a:path>
              <a:moveTo>
                <a:pt x="3313876" y="266531"/>
              </a:moveTo>
              <a:arcTo wR="2251308" hR="2251308" stAng="17889766" swAng="262792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4771AC-4DD0-4073-9E9E-3B7B11876A63}">
      <dsp:nvSpPr>
        <dsp:cNvPr id="0" name=""/>
        <dsp:cNvSpPr/>
      </dsp:nvSpPr>
      <dsp:spPr>
        <a:xfrm>
          <a:off x="5090056" y="2252855"/>
          <a:ext cx="2094904" cy="1361688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 err="1">
              <a:latin typeface="NikoshBAN" pitchFamily="2" charset="0"/>
              <a:cs typeface="NikoshBAN" pitchFamily="2" charset="0"/>
            </a:rPr>
            <a:t>মা</a:t>
          </a:r>
          <a:r>
            <a:rPr lang="en-US" sz="4800" kern="1200" dirty="0">
              <a:latin typeface="NikoshBAN" pitchFamily="2" charset="0"/>
              <a:cs typeface="NikoshBAN" pitchFamily="2" charset="0"/>
            </a:rPr>
            <a:t> </a:t>
          </a:r>
        </a:p>
      </dsp:txBody>
      <dsp:txXfrm>
        <a:off x="5156528" y="2319327"/>
        <a:ext cx="1961960" cy="1228744"/>
      </dsp:txXfrm>
    </dsp:sp>
    <dsp:sp modelId="{9245E449-3AFF-42E0-8844-ACFC95ACFCD0}">
      <dsp:nvSpPr>
        <dsp:cNvPr id="0" name=""/>
        <dsp:cNvSpPr/>
      </dsp:nvSpPr>
      <dsp:spPr>
        <a:xfrm>
          <a:off x="1634891" y="682391"/>
          <a:ext cx="4502617" cy="4502617"/>
        </a:xfrm>
        <a:custGeom>
          <a:avLst/>
          <a:gdLst/>
          <a:ahLst/>
          <a:cxnLst/>
          <a:rect l="0" t="0" r="0" b="0"/>
          <a:pathLst>
            <a:path>
              <a:moveTo>
                <a:pt x="4391961" y="2948442"/>
              </a:moveTo>
              <a:arcTo wR="2251308" hR="2251308" stAng="1082314" swAng="262792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B1C9BE-B40B-4A0B-9964-9BF7C2C829F1}">
      <dsp:nvSpPr>
        <dsp:cNvPr id="0" name=""/>
        <dsp:cNvSpPr/>
      </dsp:nvSpPr>
      <dsp:spPr>
        <a:xfrm>
          <a:off x="2838747" y="4504164"/>
          <a:ext cx="2094904" cy="13616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 err="1">
              <a:latin typeface="NikoshBAN" pitchFamily="2" charset="0"/>
              <a:cs typeface="NikoshBAN" pitchFamily="2" charset="0"/>
            </a:rPr>
            <a:t>বড়</a:t>
          </a:r>
          <a:r>
            <a:rPr lang="en-US" sz="48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4800" kern="1200" dirty="0" err="1">
              <a:latin typeface="NikoshBAN" pitchFamily="2" charset="0"/>
              <a:cs typeface="NikoshBAN" pitchFamily="2" charset="0"/>
            </a:rPr>
            <a:t>ভাই</a:t>
          </a:r>
          <a:r>
            <a:rPr lang="en-US" sz="4800" kern="1200" dirty="0">
              <a:latin typeface="NikoshBAN" pitchFamily="2" charset="0"/>
              <a:cs typeface="NikoshBAN" pitchFamily="2" charset="0"/>
            </a:rPr>
            <a:t> </a:t>
          </a:r>
        </a:p>
      </dsp:txBody>
      <dsp:txXfrm>
        <a:off x="2905219" y="4570636"/>
        <a:ext cx="1961960" cy="1228744"/>
      </dsp:txXfrm>
    </dsp:sp>
    <dsp:sp modelId="{3621C626-C338-444D-A1C6-4B798BE06C9E}">
      <dsp:nvSpPr>
        <dsp:cNvPr id="0" name=""/>
        <dsp:cNvSpPr/>
      </dsp:nvSpPr>
      <dsp:spPr>
        <a:xfrm>
          <a:off x="1634891" y="682391"/>
          <a:ext cx="4502617" cy="4502617"/>
        </a:xfrm>
        <a:custGeom>
          <a:avLst/>
          <a:gdLst/>
          <a:ahLst/>
          <a:cxnLst/>
          <a:rect l="0" t="0" r="0" b="0"/>
          <a:pathLst>
            <a:path>
              <a:moveTo>
                <a:pt x="1188740" y="4236085"/>
              </a:moveTo>
              <a:arcTo wR="2251308" hR="2251308" stAng="7089766" swAng="262792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5C506F-2D6F-42B2-ACF8-F47F4EB6D0E7}">
      <dsp:nvSpPr>
        <dsp:cNvPr id="0" name=""/>
        <dsp:cNvSpPr/>
      </dsp:nvSpPr>
      <dsp:spPr>
        <a:xfrm>
          <a:off x="587439" y="2252855"/>
          <a:ext cx="2094904" cy="1361688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 err="1">
              <a:latin typeface="NikoshBAN" pitchFamily="2" charset="0"/>
              <a:cs typeface="NikoshBAN" pitchFamily="2" charset="0"/>
            </a:rPr>
            <a:t>বড়</a:t>
          </a:r>
          <a:r>
            <a:rPr lang="en-US" sz="48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4800" kern="1200" dirty="0" err="1">
              <a:latin typeface="NikoshBAN" pitchFamily="2" charset="0"/>
              <a:cs typeface="NikoshBAN" pitchFamily="2" charset="0"/>
            </a:rPr>
            <a:t>বোন</a:t>
          </a:r>
          <a:r>
            <a:rPr lang="en-US" sz="4800" kern="1200" dirty="0">
              <a:latin typeface="NikoshBAN" pitchFamily="2" charset="0"/>
              <a:cs typeface="NikoshBAN" pitchFamily="2" charset="0"/>
            </a:rPr>
            <a:t> </a:t>
          </a:r>
        </a:p>
      </dsp:txBody>
      <dsp:txXfrm>
        <a:off x="653911" y="2319327"/>
        <a:ext cx="1961960" cy="1228744"/>
      </dsp:txXfrm>
    </dsp:sp>
    <dsp:sp modelId="{C2E12A33-4692-4D66-806F-1AD1CA271A22}">
      <dsp:nvSpPr>
        <dsp:cNvPr id="0" name=""/>
        <dsp:cNvSpPr/>
      </dsp:nvSpPr>
      <dsp:spPr>
        <a:xfrm>
          <a:off x="1634891" y="682391"/>
          <a:ext cx="4502617" cy="4502617"/>
        </a:xfrm>
        <a:custGeom>
          <a:avLst/>
          <a:gdLst/>
          <a:ahLst/>
          <a:cxnLst/>
          <a:rect l="0" t="0" r="0" b="0"/>
          <a:pathLst>
            <a:path>
              <a:moveTo>
                <a:pt x="110655" y="1554174"/>
              </a:moveTo>
              <a:arcTo wR="2251308" hR="2251308" stAng="11882314" swAng="262792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099CE-2A76-4ED9-96FC-37A575359CF8}" type="datetimeFigureOut">
              <a:rPr lang="en-AU" smtClean="0"/>
              <a:t>23/10/2020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699D4-5866-4106-81C4-CFDCB382F7A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96457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099CE-2A76-4ED9-96FC-37A575359CF8}" type="datetimeFigureOut">
              <a:rPr lang="en-AU" smtClean="0"/>
              <a:t>23/10/2020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699D4-5866-4106-81C4-CFDCB382F7A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17270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099CE-2A76-4ED9-96FC-37A575359CF8}" type="datetimeFigureOut">
              <a:rPr lang="en-AU" smtClean="0"/>
              <a:t>23/10/2020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699D4-5866-4106-81C4-CFDCB382F7A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01143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099CE-2A76-4ED9-96FC-37A575359CF8}" type="datetimeFigureOut">
              <a:rPr lang="en-AU" smtClean="0"/>
              <a:t>23/10/2020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699D4-5866-4106-81C4-CFDCB382F7A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3237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099CE-2A76-4ED9-96FC-37A575359CF8}" type="datetimeFigureOut">
              <a:rPr lang="en-AU" smtClean="0"/>
              <a:t>23/10/2020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699D4-5866-4106-81C4-CFDCB382F7A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58172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099CE-2A76-4ED9-96FC-37A575359CF8}" type="datetimeFigureOut">
              <a:rPr lang="en-AU" smtClean="0"/>
              <a:t>23/10/2020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699D4-5866-4106-81C4-CFDCB382F7A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4476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099CE-2A76-4ED9-96FC-37A575359CF8}" type="datetimeFigureOut">
              <a:rPr lang="en-AU" smtClean="0"/>
              <a:t>23/10/2020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699D4-5866-4106-81C4-CFDCB382F7A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80296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099CE-2A76-4ED9-96FC-37A575359CF8}" type="datetimeFigureOut">
              <a:rPr lang="en-AU" smtClean="0"/>
              <a:t>23/10/2020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699D4-5866-4106-81C4-CFDCB382F7A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21562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099CE-2A76-4ED9-96FC-37A575359CF8}" type="datetimeFigureOut">
              <a:rPr lang="en-AU" smtClean="0"/>
              <a:t>23/10/2020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699D4-5866-4106-81C4-CFDCB382F7A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57189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099CE-2A76-4ED9-96FC-37A575359CF8}" type="datetimeFigureOut">
              <a:rPr lang="en-AU" smtClean="0"/>
              <a:t>23/10/2020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699D4-5866-4106-81C4-CFDCB382F7A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507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099CE-2A76-4ED9-96FC-37A575359CF8}" type="datetimeFigureOut">
              <a:rPr lang="en-AU" smtClean="0"/>
              <a:t>23/10/2020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699D4-5866-4106-81C4-CFDCB382F7A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32950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099CE-2A76-4ED9-96FC-37A575359CF8}" type="datetimeFigureOut">
              <a:rPr lang="en-AU" smtClean="0"/>
              <a:t>23/10/2020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699D4-5866-4106-81C4-CFDCB382F7A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14598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mgmostafa8@gmail.co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781EFA-9358-401A-B53D-28A80CF0FD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6163"/>
            <a:ext cx="12020550" cy="627598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92E4FA7-B77C-4F14-A968-3D4DA24EFC42}"/>
              </a:ext>
            </a:extLst>
          </p:cNvPr>
          <p:cNvSpPr/>
          <p:nvPr/>
        </p:nvSpPr>
        <p:spPr>
          <a:xfrm>
            <a:off x="2194562" y="1448975"/>
            <a:ext cx="7441809" cy="37702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39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239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787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C39A379-581C-484C-B933-A973653E57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7047718"/>
              </p:ext>
            </p:extLst>
          </p:nvPr>
        </p:nvGraphicFramePr>
        <p:xfrm>
          <a:off x="762000" y="533400"/>
          <a:ext cx="77724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ABD30E29-CFFB-4C21-843A-D5AA2AC7ECE2}"/>
              </a:ext>
            </a:extLst>
          </p:cNvPr>
          <p:cNvSpPr/>
          <p:nvPr/>
        </p:nvSpPr>
        <p:spPr>
          <a:xfrm>
            <a:off x="3429000" y="2362200"/>
            <a:ext cx="2362200" cy="2209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পারিবারিক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মেটান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6695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55D6B9-F4CA-4EC5-BCE8-CEF7695CF2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>
                                            <p:graphicEl>
                                              <a:dgm id="{D455D6B9-F4CA-4EC5-BCE8-CEF7695CF2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>
                                            <p:graphicEl>
                                              <a:dgm id="{D455D6B9-F4CA-4EC5-BCE8-CEF7695CF2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>
                                            <p:graphicEl>
                                              <a:dgm id="{D455D6B9-F4CA-4EC5-BCE8-CEF7695CF2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>
                                            <p:graphicEl>
                                              <a:dgm id="{D455D6B9-F4CA-4EC5-BCE8-CEF7695CF2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55D6B9-F4CA-4EC5-BCE8-CEF7695CF2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55D6B9-F4CA-4EC5-BCE8-CEF7695CF2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1CC6D0-C1DA-4C1E-A9B8-023874340B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">
                                            <p:graphicEl>
                                              <a:dgm id="{161CC6D0-C1DA-4C1E-A9B8-023874340B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>
                                            <p:graphicEl>
                                              <a:dgm id="{161CC6D0-C1DA-4C1E-A9B8-023874340B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">
                                            <p:graphicEl>
                                              <a:dgm id="{161CC6D0-C1DA-4C1E-A9B8-023874340B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">
                                            <p:graphicEl>
                                              <a:dgm id="{161CC6D0-C1DA-4C1E-A9B8-023874340B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1CC6D0-C1DA-4C1E-A9B8-023874340B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1CC6D0-C1DA-4C1E-A9B8-023874340B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4771AC-4DD0-4073-9E9E-3B7B11876A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2">
                                            <p:graphicEl>
                                              <a:dgm id="{C34771AC-4DD0-4073-9E9E-3B7B11876A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">
                                            <p:graphicEl>
                                              <a:dgm id="{C34771AC-4DD0-4073-9E9E-3B7B11876A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">
                                            <p:graphicEl>
                                              <a:dgm id="{C34771AC-4DD0-4073-9E9E-3B7B11876A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">
                                            <p:graphicEl>
                                              <a:dgm id="{C34771AC-4DD0-4073-9E9E-3B7B11876A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4771AC-4DD0-4073-9E9E-3B7B11876A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4771AC-4DD0-4073-9E9E-3B7B11876A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245E449-3AFF-42E0-8844-ACFC95ACFC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2">
                                            <p:graphicEl>
                                              <a:dgm id="{9245E449-3AFF-42E0-8844-ACFC95ACFC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">
                                            <p:graphicEl>
                                              <a:dgm id="{9245E449-3AFF-42E0-8844-ACFC95ACFC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">
                                            <p:graphicEl>
                                              <a:dgm id="{9245E449-3AFF-42E0-8844-ACFC95ACFC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">
                                            <p:graphicEl>
                                              <a:dgm id="{9245E449-3AFF-42E0-8844-ACFC95ACFC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245E449-3AFF-42E0-8844-ACFC95ACFC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245E449-3AFF-42E0-8844-ACFC95ACFC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B1C9BE-B40B-4A0B-9964-9BF7C2C829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2">
                                            <p:graphicEl>
                                              <a:dgm id="{76B1C9BE-B40B-4A0B-9964-9BF7C2C829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2">
                                            <p:graphicEl>
                                              <a:dgm id="{76B1C9BE-B40B-4A0B-9964-9BF7C2C829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2">
                                            <p:graphicEl>
                                              <a:dgm id="{76B1C9BE-B40B-4A0B-9964-9BF7C2C829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2">
                                            <p:graphicEl>
                                              <a:dgm id="{76B1C9BE-B40B-4A0B-9964-9BF7C2C829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B1C9BE-B40B-4A0B-9964-9BF7C2C829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B1C9BE-B40B-4A0B-9964-9BF7C2C829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621C626-C338-444D-A1C6-4B798BE06C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2">
                                            <p:graphicEl>
                                              <a:dgm id="{3621C626-C338-444D-A1C6-4B798BE06C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2">
                                            <p:graphicEl>
                                              <a:dgm id="{3621C626-C338-444D-A1C6-4B798BE06C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2">
                                            <p:graphicEl>
                                              <a:dgm id="{3621C626-C338-444D-A1C6-4B798BE06C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2">
                                            <p:graphicEl>
                                              <a:dgm id="{3621C626-C338-444D-A1C6-4B798BE06C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621C626-C338-444D-A1C6-4B798BE06C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621C626-C338-444D-A1C6-4B798BE06C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5C506F-2D6F-42B2-ACF8-F47F4EB6D0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2">
                                            <p:graphicEl>
                                              <a:dgm id="{FD5C506F-2D6F-42B2-ACF8-F47F4EB6D0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2">
                                            <p:graphicEl>
                                              <a:dgm id="{FD5C506F-2D6F-42B2-ACF8-F47F4EB6D0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2">
                                            <p:graphicEl>
                                              <a:dgm id="{FD5C506F-2D6F-42B2-ACF8-F47F4EB6D0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2">
                                            <p:graphicEl>
                                              <a:dgm id="{FD5C506F-2D6F-42B2-ACF8-F47F4EB6D0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5C506F-2D6F-42B2-ACF8-F47F4EB6D0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5C506F-2D6F-42B2-ACF8-F47F4EB6D0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E12A33-4692-4D66-806F-1AD1CA271A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800" decel="100000"/>
                                        <p:tgtEl>
                                          <p:spTgt spid="2">
                                            <p:graphicEl>
                                              <a:dgm id="{C2E12A33-4692-4D66-806F-1AD1CA271A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2">
                                            <p:graphicEl>
                                              <a:dgm id="{C2E12A33-4692-4D66-806F-1AD1CA271A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2">
                                            <p:graphicEl>
                                              <a:dgm id="{C2E12A33-4692-4D66-806F-1AD1CA271A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2">
                                            <p:graphicEl>
                                              <a:dgm id="{C2E12A33-4692-4D66-806F-1AD1CA271A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E12A33-4692-4D66-806F-1AD1CA271A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E12A33-4692-4D66-806F-1AD1CA271A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bu-Taher-khokon-17-300x206.jpg">
            <a:extLst>
              <a:ext uri="{FF2B5EF4-FFF2-40B4-BE49-F238E27FC236}">
                <a16:creationId xmlns:a16="http://schemas.microsoft.com/office/drawing/2014/main" id="{84801902-FBBC-44B8-AC01-D6D9C2B22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191000" cy="2949230"/>
          </a:xfrm>
          <a:prstGeom prst="rect">
            <a:avLst/>
          </a:prstGeom>
        </p:spPr>
      </p:pic>
      <p:pic>
        <p:nvPicPr>
          <p:cNvPr id="3" name="Picture 2" descr="54.jpg">
            <a:extLst>
              <a:ext uri="{FF2B5EF4-FFF2-40B4-BE49-F238E27FC236}">
                <a16:creationId xmlns:a16="http://schemas.microsoft.com/office/drawing/2014/main" id="{17EF7183-E416-45C6-A3E0-38D155CEF3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124" y="3390045"/>
            <a:ext cx="4293476" cy="2777682"/>
          </a:xfrm>
          <a:prstGeom prst="rect">
            <a:avLst/>
          </a:prstGeom>
        </p:spPr>
      </p:pic>
      <p:pic>
        <p:nvPicPr>
          <p:cNvPr id="4" name="Picture 3" descr="cq5dam.web.460.306.jpeg">
            <a:extLst>
              <a:ext uri="{FF2B5EF4-FFF2-40B4-BE49-F238E27FC236}">
                <a16:creationId xmlns:a16="http://schemas.microsoft.com/office/drawing/2014/main" id="{8ACA44B7-AFF8-4A25-89AE-EFE2CADE6EF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13704"/>
          <a:stretch>
            <a:fillRect/>
          </a:stretch>
        </p:blipFill>
        <p:spPr>
          <a:xfrm>
            <a:off x="4876800" y="6998"/>
            <a:ext cx="4097772" cy="2964523"/>
          </a:xfrm>
          <a:prstGeom prst="rect">
            <a:avLst/>
          </a:prstGeom>
        </p:spPr>
      </p:pic>
      <p:pic>
        <p:nvPicPr>
          <p:cNvPr id="5" name="Picture 4" descr="url.jpgd.jpg">
            <a:extLst>
              <a:ext uri="{FF2B5EF4-FFF2-40B4-BE49-F238E27FC236}">
                <a16:creationId xmlns:a16="http://schemas.microsoft.com/office/drawing/2014/main" id="{89188E87-028C-44CF-99D2-992BF630C96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452" r="1613"/>
          <a:stretch>
            <a:fillRect/>
          </a:stretch>
        </p:blipFill>
        <p:spPr>
          <a:xfrm>
            <a:off x="4720710" y="3379253"/>
            <a:ext cx="4251234" cy="27595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001340-39CB-4A6B-8D09-7AE780B6132C}"/>
              </a:ext>
            </a:extLst>
          </p:cNvPr>
          <p:cNvSpPr txBox="1"/>
          <p:nvPr/>
        </p:nvSpPr>
        <p:spPr>
          <a:xfrm>
            <a:off x="517836" y="6145143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মৎ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স্য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ব্যবসায়ী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09FF70-F28C-4FBB-87DF-CE34200CBEAE}"/>
              </a:ext>
            </a:extLst>
          </p:cNvPr>
          <p:cNvSpPr txBox="1"/>
          <p:nvPr/>
        </p:nvSpPr>
        <p:spPr>
          <a:xfrm>
            <a:off x="6014545" y="6169529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গাড়ি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চালক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7F1CF7-15FE-407A-900E-D6E86E2AACDA}"/>
              </a:ext>
            </a:extLst>
          </p:cNvPr>
          <p:cNvSpPr txBox="1"/>
          <p:nvPr/>
        </p:nvSpPr>
        <p:spPr>
          <a:xfrm>
            <a:off x="6367348" y="2845069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ডাক্তার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B09A7F-8FA7-41EA-9E5F-EB3A510ABF85}"/>
              </a:ext>
            </a:extLst>
          </p:cNvPr>
          <p:cNvSpPr txBox="1"/>
          <p:nvPr/>
        </p:nvSpPr>
        <p:spPr>
          <a:xfrm>
            <a:off x="1981200" y="28956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দ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র্জি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337148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l.jpg">
            <a:extLst>
              <a:ext uri="{FF2B5EF4-FFF2-40B4-BE49-F238E27FC236}">
                <a16:creationId xmlns:a16="http://schemas.microsoft.com/office/drawing/2014/main" id="{8F5F05AE-00E0-48A0-BAE5-EB8B0AB552B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571"/>
          <a:stretch>
            <a:fillRect/>
          </a:stretch>
        </p:blipFill>
        <p:spPr>
          <a:xfrm>
            <a:off x="152400" y="3408254"/>
            <a:ext cx="4419600" cy="3276078"/>
          </a:xfrm>
          <a:prstGeom prst="rect">
            <a:avLst/>
          </a:prstGeom>
        </p:spPr>
      </p:pic>
      <p:pic>
        <p:nvPicPr>
          <p:cNvPr id="5" name="Picture 4" descr="Photo0274.jpg">
            <a:extLst>
              <a:ext uri="{FF2B5EF4-FFF2-40B4-BE49-F238E27FC236}">
                <a16:creationId xmlns:a16="http://schemas.microsoft.com/office/drawing/2014/main" id="{44CDF061-A467-42D1-A46F-8B1C1D9DD2A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3352800"/>
            <a:ext cx="4267200" cy="3276600"/>
          </a:xfrm>
          <a:prstGeom prst="rect">
            <a:avLst/>
          </a:prstGeom>
        </p:spPr>
      </p:pic>
      <p:pic>
        <p:nvPicPr>
          <p:cNvPr id="7" name="Picture 6" descr="u.jpg">
            <a:extLst>
              <a:ext uri="{FF2B5EF4-FFF2-40B4-BE49-F238E27FC236}">
                <a16:creationId xmlns:a16="http://schemas.microsoft.com/office/drawing/2014/main" id="{457F916B-9770-4964-9105-B41DD2F7C17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898" r="2899"/>
          <a:stretch>
            <a:fillRect/>
          </a:stretch>
        </p:blipFill>
        <p:spPr>
          <a:xfrm>
            <a:off x="4848004" y="2"/>
            <a:ext cx="4143596" cy="3056509"/>
          </a:xfrm>
          <a:prstGeom prst="rect">
            <a:avLst/>
          </a:prstGeom>
        </p:spPr>
      </p:pic>
      <p:pic>
        <p:nvPicPr>
          <p:cNvPr id="9" name="Picture 8" descr="images.jpg">
            <a:extLst>
              <a:ext uri="{FF2B5EF4-FFF2-40B4-BE49-F238E27FC236}">
                <a16:creationId xmlns:a16="http://schemas.microsoft.com/office/drawing/2014/main" id="{DFA3001F-1A38-4CD0-9BBC-E78BC61D2B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1" y="0"/>
            <a:ext cx="4490357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275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4DB426-3972-4F32-9AEA-50EF455617DB}"/>
              </a:ext>
            </a:extLst>
          </p:cNvPr>
          <p:cNvSpPr txBox="1"/>
          <p:nvPr/>
        </p:nvSpPr>
        <p:spPr>
          <a:xfrm>
            <a:off x="1104900" y="5715002"/>
            <a:ext cx="91440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জীবিকা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নির্বাহ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কাজই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পেশা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  <a:endParaRPr lang="en-US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951668-FACF-4B39-A299-31E1038B2776}"/>
              </a:ext>
            </a:extLst>
          </p:cNvPr>
          <p:cNvSpPr txBox="1"/>
          <p:nvPr/>
        </p:nvSpPr>
        <p:spPr>
          <a:xfrm>
            <a:off x="5410200" y="7620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1E98D7-9B71-402C-9B2F-EA48274A3FF4}"/>
              </a:ext>
            </a:extLst>
          </p:cNvPr>
          <p:cNvSpPr txBox="1"/>
          <p:nvPr/>
        </p:nvSpPr>
        <p:spPr>
          <a:xfrm>
            <a:off x="2819400" y="-27381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পেশা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5" name="Picture 4" descr="h.jpeg">
            <a:extLst>
              <a:ext uri="{FF2B5EF4-FFF2-40B4-BE49-F238E27FC236}">
                <a16:creationId xmlns:a16="http://schemas.microsoft.com/office/drawing/2014/main" id="{83593D9A-58B7-43E0-97E0-F1123F910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050" y="1028702"/>
            <a:ext cx="7620000" cy="4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719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1d1ac5e42102-02.jpg">
            <a:extLst>
              <a:ext uri="{FF2B5EF4-FFF2-40B4-BE49-F238E27FC236}">
                <a16:creationId xmlns:a16="http://schemas.microsoft.com/office/drawing/2014/main" id="{C1C6C07F-F718-40D4-9153-6FF99823A8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419225"/>
            <a:ext cx="5486400" cy="3429000"/>
          </a:xfrm>
          <a:prstGeom prst="rect">
            <a:avLst/>
          </a:prstGeom>
        </p:spPr>
      </p:pic>
      <p:sp>
        <p:nvSpPr>
          <p:cNvPr id="5" name="Horizontal Scroll 3">
            <a:extLst>
              <a:ext uri="{FF2B5EF4-FFF2-40B4-BE49-F238E27FC236}">
                <a16:creationId xmlns:a16="http://schemas.microsoft.com/office/drawing/2014/main" id="{70C5FB6A-60CF-4707-A9B3-775E9E47EB20}"/>
              </a:ext>
            </a:extLst>
          </p:cNvPr>
          <p:cNvSpPr/>
          <p:nvPr/>
        </p:nvSpPr>
        <p:spPr>
          <a:xfrm>
            <a:off x="0" y="457200"/>
            <a:ext cx="9144000" cy="1033272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7" name="Horizontal Scroll 4">
            <a:extLst>
              <a:ext uri="{FF2B5EF4-FFF2-40B4-BE49-F238E27FC236}">
                <a16:creationId xmlns:a16="http://schemas.microsoft.com/office/drawing/2014/main" id="{498F7266-0CBB-427B-B76F-CED66886D049}"/>
              </a:ext>
            </a:extLst>
          </p:cNvPr>
          <p:cNvSpPr/>
          <p:nvPr/>
        </p:nvSpPr>
        <p:spPr>
          <a:xfrm>
            <a:off x="0" y="4648200"/>
            <a:ext cx="9144000" cy="220980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ভর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ণ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পোষণ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মেটান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মেটান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? 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2119475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803ED-E052-47AA-897F-2BD0F50BECB9}"/>
              </a:ext>
            </a:extLst>
          </p:cNvPr>
          <p:cNvSpPr txBox="1">
            <a:spLocks/>
          </p:cNvSpPr>
          <p:nvPr/>
        </p:nvSpPr>
        <p:spPr>
          <a:xfrm>
            <a:off x="457200" y="704088"/>
            <a:ext cx="8229600" cy="1143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BD2BFF-43DE-4B1F-851A-43AC9BAE1B7F}"/>
              </a:ext>
            </a:extLst>
          </p:cNvPr>
          <p:cNvSpPr txBox="1">
            <a:spLocks/>
          </p:cNvSpPr>
          <p:nvPr/>
        </p:nvSpPr>
        <p:spPr>
          <a:xfrm>
            <a:off x="457200" y="1935480"/>
            <a:ext cx="8229600" cy="43891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4000">
                <a:latin typeface="NikoshBAN" pitchFamily="2" charset="0"/>
                <a:cs typeface="NikoshBAN" pitchFamily="2" charset="0"/>
              </a:rPr>
              <a:t>১। ভরণ পোষোণ ব্যয় কী?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4000">
                <a:latin typeface="NikoshBAN" pitchFamily="2" charset="0"/>
                <a:cs typeface="NikoshBAN" pitchFamily="2" charset="0"/>
              </a:rPr>
              <a:t>২। পরিবারের সদস্যদের ভরণপোষণের দা</a:t>
            </a:r>
            <a:r>
              <a:rPr lang="bn-BD" sz="4000">
                <a:latin typeface="NikoshBAN" pitchFamily="2" charset="0"/>
                <a:cs typeface="NikoshBAN" pitchFamily="2" charset="0"/>
              </a:rPr>
              <a:t>য়ি</a:t>
            </a:r>
            <a:r>
              <a:rPr lang="en-US" sz="4000">
                <a:latin typeface="NikoshBAN" pitchFamily="2" charset="0"/>
                <a:cs typeface="NikoshBAN" pitchFamily="2" charset="0"/>
              </a:rPr>
              <a:t>ত্ব কে পালন করেন? 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4000">
                <a:latin typeface="NikoshBAN" pitchFamily="2" charset="0"/>
                <a:cs typeface="NikoshBAN" pitchFamily="2" charset="0"/>
              </a:rPr>
              <a:t>৩। পেশা কী?</a:t>
            </a:r>
            <a:r>
              <a:rPr lang="bn-BD" sz="400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>
                <a:latin typeface="NikoshBAN" pitchFamily="2" charset="0"/>
                <a:cs typeface="NikoshBAN" pitchFamily="2" charset="0"/>
              </a:rPr>
              <a:t> 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4000">
                <a:latin typeface="NikoshBAN" pitchFamily="2" charset="0"/>
                <a:cs typeface="NikoshBAN" pitchFamily="2" charset="0"/>
              </a:rPr>
              <a:t>৪। একজন কৃষকের পেশা কী?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69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>
            <a:extLst>
              <a:ext uri="{FF2B5EF4-FFF2-40B4-BE49-F238E27FC236}">
                <a16:creationId xmlns:a16="http://schemas.microsoft.com/office/drawing/2014/main" id="{401A5C9F-BC20-4B17-A405-63E190677066}"/>
              </a:ext>
            </a:extLst>
          </p:cNvPr>
          <p:cNvSpPr/>
          <p:nvPr/>
        </p:nvSpPr>
        <p:spPr>
          <a:xfrm>
            <a:off x="1543050" y="2209800"/>
            <a:ext cx="8763000" cy="3429000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সদস্য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বাবা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মায়ের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ভরণপোষণ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কমাতে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5" name="Wave 4">
            <a:extLst>
              <a:ext uri="{FF2B5EF4-FFF2-40B4-BE49-F238E27FC236}">
                <a16:creationId xmlns:a16="http://schemas.microsoft.com/office/drawing/2014/main" id="{319AFD3C-6DAF-40DC-A541-6F0F72D31BFD}"/>
              </a:ext>
            </a:extLst>
          </p:cNvPr>
          <p:cNvSpPr/>
          <p:nvPr/>
        </p:nvSpPr>
        <p:spPr>
          <a:xfrm>
            <a:off x="2305050" y="1600200"/>
            <a:ext cx="7848600" cy="914400"/>
          </a:xfrm>
          <a:prstGeom prst="wav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6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980508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24B25CDC-12A1-4562-8B77-60E5D1157A84}"/>
              </a:ext>
            </a:extLst>
          </p:cNvPr>
          <p:cNvSpPr/>
          <p:nvPr/>
        </p:nvSpPr>
        <p:spPr>
          <a:xfrm>
            <a:off x="1447800" y="1066800"/>
            <a:ext cx="7239000" cy="4724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298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7935.jpg">
            <a:extLst>
              <a:ext uri="{FF2B5EF4-FFF2-40B4-BE49-F238E27FC236}">
                <a16:creationId xmlns:a16="http://schemas.microsoft.com/office/drawing/2014/main" id="{8A2D4FF2-3CE0-4CD9-A6F7-D227242EC2B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956603"/>
            <a:ext cx="4567310" cy="52331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5034F86-FEFE-4F4D-B0A7-75A7954F6B6B}"/>
              </a:ext>
            </a:extLst>
          </p:cNvPr>
          <p:cNvSpPr/>
          <p:nvPr/>
        </p:nvSpPr>
        <p:spPr>
          <a:xfrm>
            <a:off x="5863102" y="450074"/>
            <a:ext cx="4347699" cy="114631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এস,এম,গোলাম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মোস্তফা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AU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3A56FF-A9F5-4D6D-8D0F-8541E0F6629B}"/>
              </a:ext>
            </a:extLst>
          </p:cNvPr>
          <p:cNvSpPr txBox="1"/>
          <p:nvPr/>
        </p:nvSpPr>
        <p:spPr>
          <a:xfrm>
            <a:off x="6324600" y="1680504"/>
            <a:ext cx="4107766" cy="470898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ইকবালপার্ক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বোয়ালখালী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চট্টগ্রাম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। </a:t>
            </a:r>
          </a:p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০১৮১৫-৯৫২৪১২ </a:t>
            </a:r>
          </a:p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মেইলঃ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smgmostafa8@gmail.com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AU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681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E9A5068-DE30-41DE-B943-9230A0A3877C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1982450" cy="685799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1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1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6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6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৭ম </a:t>
            </a:r>
            <a:br>
              <a:rPr lang="en-US" sz="6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6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6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কর্ম</a:t>
            </a:r>
            <a:r>
              <a:rPr lang="en-US" sz="6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জীবনমূখী</a:t>
            </a:r>
            <a:r>
              <a:rPr lang="en-US" sz="6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6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6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২</a:t>
            </a:r>
            <a:br>
              <a:rPr lang="en-US" sz="6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6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6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- ৫০মিনিট</a:t>
            </a:r>
            <a:br>
              <a:rPr lang="en-US" sz="6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</a:br>
            <a:br>
              <a:rPr lang="en-US" sz="21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</a:br>
            <a:br>
              <a:rPr lang="en-US" sz="2400" b="1" dirty="0">
                <a:latin typeface="NikoshBAN" pitchFamily="2" charset="0"/>
                <a:cs typeface="NikoshBAN" pitchFamily="2" charset="0"/>
              </a:rPr>
            </a:b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851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BF1B9-5E5D-4191-B818-08E665F042DA}"/>
              </a:ext>
            </a:extLst>
          </p:cNvPr>
          <p:cNvSpPr txBox="1">
            <a:spLocks/>
          </p:cNvSpPr>
          <p:nvPr/>
        </p:nvSpPr>
        <p:spPr>
          <a:xfrm>
            <a:off x="457200" y="704088"/>
            <a:ext cx="11087100" cy="1143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শিখনফল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4188E-A462-4A9F-AC3C-7368FDBC69AC}"/>
              </a:ext>
            </a:extLst>
          </p:cNvPr>
          <p:cNvSpPr txBox="1">
            <a:spLocks/>
          </p:cNvSpPr>
          <p:nvPr/>
        </p:nvSpPr>
        <p:spPr>
          <a:xfrm>
            <a:off x="457200" y="1935480"/>
            <a:ext cx="11010900" cy="43891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পাঠ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--- 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সদস্যদের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ভরণপোষণ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ব্যয়ের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সদস্যদের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ভরণপোষণ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মেটানোর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পেশা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ধারণা ব্যাখ্যা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Arial" panose="020B0604020202020204" pitchFamily="34" charset="0"/>
              <a:buNone/>
              <a:defRPr/>
            </a:pP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dirty="0">
                <a:latin typeface="NikoshBAN" pitchFamily="2" charset="0"/>
                <a:cs typeface="NikoshBAN" pitchFamily="2" charset="0"/>
              </a:rPr>
              <a:t>   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848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8AB2AD8-BABF-4F9C-A44C-DEACF7D24C04}"/>
              </a:ext>
            </a:extLst>
          </p:cNvPr>
          <p:cNvSpPr txBox="1"/>
          <p:nvPr/>
        </p:nvSpPr>
        <p:spPr>
          <a:xfrm>
            <a:off x="457200" y="76200"/>
            <a:ext cx="11220450" cy="70788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ব্যয়ের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8E04B03-A31F-463A-BDB7-95F09B209EEE}"/>
              </a:ext>
            </a:extLst>
          </p:cNvPr>
          <p:cNvGrpSpPr/>
          <p:nvPr/>
        </p:nvGrpSpPr>
        <p:grpSpPr>
          <a:xfrm>
            <a:off x="857250" y="800100"/>
            <a:ext cx="11334750" cy="5867400"/>
            <a:chOff x="457200" y="990600"/>
            <a:chExt cx="11334750" cy="5867400"/>
          </a:xfrm>
        </p:grpSpPr>
        <p:pic>
          <p:nvPicPr>
            <p:cNvPr id="4" name="Picture 3" descr="trt.jpg">
              <a:extLst>
                <a:ext uri="{FF2B5EF4-FFF2-40B4-BE49-F238E27FC236}">
                  <a16:creationId xmlns:a16="http://schemas.microsoft.com/office/drawing/2014/main" id="{41E41CFD-D468-42CB-A945-0FAB5F9E0A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r="1961"/>
            <a:stretch>
              <a:fillRect/>
            </a:stretch>
          </p:blipFill>
          <p:spPr>
            <a:xfrm>
              <a:off x="5124450" y="3862927"/>
              <a:ext cx="6667500" cy="291887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5" name="Picture 4" descr="cv.jpg">
              <a:extLst>
                <a:ext uri="{FF2B5EF4-FFF2-40B4-BE49-F238E27FC236}">
                  <a16:creationId xmlns:a16="http://schemas.microsoft.com/office/drawing/2014/main" id="{6816CB63-4E80-43BD-8728-B0C76D1465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818" t="14572"/>
            <a:stretch>
              <a:fillRect/>
            </a:stretch>
          </p:blipFill>
          <p:spPr>
            <a:xfrm>
              <a:off x="457200" y="3962400"/>
              <a:ext cx="4343400" cy="28956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6" name="Picture 5" descr="DSC01631.jpg">
              <a:extLst>
                <a:ext uri="{FF2B5EF4-FFF2-40B4-BE49-F238E27FC236}">
                  <a16:creationId xmlns:a16="http://schemas.microsoft.com/office/drawing/2014/main" id="{996FCFA4-12C4-4736-B3D8-192EB79947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10084"/>
            <a:stretch>
              <a:fillRect/>
            </a:stretch>
          </p:blipFill>
          <p:spPr>
            <a:xfrm>
              <a:off x="457200" y="990600"/>
              <a:ext cx="4343400" cy="2717556"/>
            </a:xfrm>
            <a:prstGeom prst="rect">
              <a:avLst/>
            </a:prstGeom>
          </p:spPr>
        </p:pic>
      </p:grpSp>
      <p:pic>
        <p:nvPicPr>
          <p:cNvPr id="7" name="Picture 6" descr="h.jpg">
            <a:extLst>
              <a:ext uri="{FF2B5EF4-FFF2-40B4-BE49-F238E27FC236}">
                <a16:creationId xmlns:a16="http://schemas.microsoft.com/office/drawing/2014/main" id="{FA117E8F-CEFE-4E11-B0F7-3D07F14B7E6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-1667" r="6667"/>
          <a:stretch>
            <a:fillRect/>
          </a:stretch>
        </p:blipFill>
        <p:spPr>
          <a:xfrm>
            <a:off x="5448300" y="723900"/>
            <a:ext cx="6477000" cy="283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86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CA11FE-D7F7-439D-9C7A-DBFAB3C26F11}"/>
              </a:ext>
            </a:extLst>
          </p:cNvPr>
          <p:cNvSpPr txBox="1"/>
          <p:nvPr/>
        </p:nvSpPr>
        <p:spPr>
          <a:xfrm>
            <a:off x="0" y="838202"/>
            <a:ext cx="11601450" cy="76944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সদস্যদের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ভরণপোষণ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পেশা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7EAE485-B702-430C-8C24-6761CC912627}"/>
              </a:ext>
            </a:extLst>
          </p:cNvPr>
          <p:cNvGrpSpPr/>
          <p:nvPr/>
        </p:nvGrpSpPr>
        <p:grpSpPr>
          <a:xfrm>
            <a:off x="0" y="2590800"/>
            <a:ext cx="11525250" cy="3429000"/>
            <a:chOff x="0" y="2895600"/>
            <a:chExt cx="9144000" cy="2895600"/>
          </a:xfrm>
        </p:grpSpPr>
        <p:pic>
          <p:nvPicPr>
            <p:cNvPr id="4" name="Picture 3" descr="o.jpg">
              <a:extLst>
                <a:ext uri="{FF2B5EF4-FFF2-40B4-BE49-F238E27FC236}">
                  <a16:creationId xmlns:a16="http://schemas.microsoft.com/office/drawing/2014/main" id="{2BCDA9FA-0AC7-4540-B071-81030ECD9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00" y="2895600"/>
              <a:ext cx="4572000" cy="2895599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pic>
          <p:nvPicPr>
            <p:cNvPr id="5" name="Picture 4" descr="gass.jpg">
              <a:extLst>
                <a:ext uri="{FF2B5EF4-FFF2-40B4-BE49-F238E27FC236}">
                  <a16:creationId xmlns:a16="http://schemas.microsoft.com/office/drawing/2014/main" id="{5D51A619-69D9-4962-8768-119731159A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r="7930"/>
            <a:stretch>
              <a:fillRect/>
            </a:stretch>
          </p:blipFill>
          <p:spPr>
            <a:xfrm>
              <a:off x="0" y="2895600"/>
              <a:ext cx="4648200" cy="2895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82195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3-07-08-17-40-17-51daf98125ba3-untitled-18.jpg">
            <a:extLst>
              <a:ext uri="{FF2B5EF4-FFF2-40B4-BE49-F238E27FC236}">
                <a16:creationId xmlns:a16="http://schemas.microsoft.com/office/drawing/2014/main" id="{89B74DCA-508A-4A45-88DC-06335B29C2E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128" b="5421"/>
          <a:stretch>
            <a:fillRect/>
          </a:stretch>
        </p:blipFill>
        <p:spPr>
          <a:xfrm>
            <a:off x="34159" y="32504"/>
            <a:ext cx="3962400" cy="2514600"/>
          </a:xfrm>
          <a:prstGeom prst="rect">
            <a:avLst/>
          </a:prstGeom>
        </p:spPr>
      </p:pic>
      <p:pic>
        <p:nvPicPr>
          <p:cNvPr id="3" name="Picture 2" descr="news_602.jpg">
            <a:extLst>
              <a:ext uri="{FF2B5EF4-FFF2-40B4-BE49-F238E27FC236}">
                <a16:creationId xmlns:a16="http://schemas.microsoft.com/office/drawing/2014/main" id="{5995B899-6A38-40E7-90F7-AE36196A03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8950" y="2857500"/>
            <a:ext cx="4038600" cy="3048000"/>
          </a:xfrm>
          <a:prstGeom prst="rect">
            <a:avLst/>
          </a:prstGeom>
        </p:spPr>
      </p:pic>
      <p:pic>
        <p:nvPicPr>
          <p:cNvPr id="4" name="Picture 3" descr="28_5638.jpg">
            <a:extLst>
              <a:ext uri="{FF2B5EF4-FFF2-40B4-BE49-F238E27FC236}">
                <a16:creationId xmlns:a16="http://schemas.microsoft.com/office/drawing/2014/main" id="{F7414C10-E4CD-4440-9E5C-3B19C9688BE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4161" r="2947"/>
          <a:stretch>
            <a:fillRect/>
          </a:stretch>
        </p:blipFill>
        <p:spPr>
          <a:xfrm>
            <a:off x="228600" y="3106414"/>
            <a:ext cx="3962400" cy="30375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677839-237B-45A7-8F18-313AC3DC216D}"/>
              </a:ext>
            </a:extLst>
          </p:cNvPr>
          <p:cNvSpPr txBox="1"/>
          <p:nvPr/>
        </p:nvSpPr>
        <p:spPr>
          <a:xfrm>
            <a:off x="2514600" y="2514600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ভরণপোষণ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ব্যয়ের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957F7E-603D-4FC1-B96A-74738B7DBAB0}"/>
              </a:ext>
            </a:extLst>
          </p:cNvPr>
          <p:cNvSpPr txBox="1"/>
          <p:nvPr/>
        </p:nvSpPr>
        <p:spPr>
          <a:xfrm>
            <a:off x="0" y="5704582"/>
            <a:ext cx="11029950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অন্ন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বস্ত্র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বাসস্থান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বিনোদন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খরচগুলো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ভরণপোষণ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থাকি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 </a:t>
            </a:r>
          </a:p>
        </p:txBody>
      </p:sp>
      <p:pic>
        <p:nvPicPr>
          <p:cNvPr id="7" name="Picture 6" descr="Untitled2.png">
            <a:extLst>
              <a:ext uri="{FF2B5EF4-FFF2-40B4-BE49-F238E27FC236}">
                <a16:creationId xmlns:a16="http://schemas.microsoft.com/office/drawing/2014/main" id="{87B09FE7-80CA-4197-AC17-064DA9BA1D8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8000" r="47057"/>
          <a:stretch>
            <a:fillRect/>
          </a:stretch>
        </p:blipFill>
        <p:spPr>
          <a:xfrm>
            <a:off x="6724650" y="0"/>
            <a:ext cx="4038600" cy="262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58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7CF7A62-4A55-44C8-AEB6-58DE2A560D81}"/>
              </a:ext>
            </a:extLst>
          </p:cNvPr>
          <p:cNvGraphicFramePr>
            <a:graphicFrameLocks noGrp="1"/>
          </p:cNvGraphicFramePr>
          <p:nvPr/>
        </p:nvGraphicFramePr>
        <p:xfrm>
          <a:off x="381001" y="838201"/>
          <a:ext cx="7924800" cy="5271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7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37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0688">
                <a:tc>
                  <a:txBody>
                    <a:bodyPr/>
                    <a:lstStyle/>
                    <a:p>
                      <a:r>
                        <a:rPr lang="en-US" sz="4000" dirty="0" err="1">
                          <a:ln>
                            <a:solidFill>
                              <a:schemeClr val="tx1"/>
                            </a:solidFill>
                          </a:ln>
                          <a:latin typeface="NikoshBAN" pitchFamily="2" charset="0"/>
                          <a:cs typeface="NikoshBAN" pitchFamily="2" charset="0"/>
                        </a:rPr>
                        <a:t>ক্রম</a:t>
                      </a:r>
                      <a:r>
                        <a:rPr lang="en-US" sz="4000" dirty="0">
                          <a:ln>
                            <a:solidFill>
                              <a:schemeClr val="tx1"/>
                            </a:solidFill>
                          </a:ln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>
                          <a:ln>
                            <a:solidFill>
                              <a:schemeClr val="tx1"/>
                            </a:solidFill>
                          </a:ln>
                          <a:latin typeface="NikoshBAN" pitchFamily="2" charset="0"/>
                          <a:cs typeface="NikoshBAN" pitchFamily="2" charset="0"/>
                        </a:rPr>
                        <a:t>                              </a:t>
                      </a:r>
                      <a:r>
                        <a:rPr lang="en-US" sz="4000" dirty="0" err="1">
                          <a:ln>
                            <a:solidFill>
                              <a:schemeClr val="tx1"/>
                            </a:solidFill>
                          </a:ln>
                          <a:latin typeface="NikoshBAN" pitchFamily="2" charset="0"/>
                          <a:cs typeface="NikoshBAN" pitchFamily="2" charset="0"/>
                        </a:rPr>
                        <a:t>ব্যয়</a:t>
                      </a:r>
                      <a:r>
                        <a:rPr lang="en-US" sz="4000" baseline="0" dirty="0">
                          <a:ln>
                            <a:solidFill>
                              <a:schemeClr val="tx1"/>
                            </a:solidFill>
                          </a:ln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4000" dirty="0">
                        <a:ln>
                          <a:solidFill>
                            <a:schemeClr val="tx1"/>
                          </a:solidFill>
                        </a:ln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0688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 । 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0688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২ । 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678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৩। 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0688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৪। 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0688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৫। 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0688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৬। 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0688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৭। 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D180BE6A-28C3-4AC3-A26A-EFBAACEBC4B2}"/>
              </a:ext>
            </a:extLst>
          </p:cNvPr>
          <p:cNvSpPr/>
          <p:nvPr/>
        </p:nvSpPr>
        <p:spPr>
          <a:xfrm>
            <a:off x="1676400" y="1600200"/>
            <a:ext cx="6629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dirty="0" err="1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4850D8-78E9-41A3-BC91-E69E54F5EF77}"/>
              </a:ext>
            </a:extLst>
          </p:cNvPr>
          <p:cNvSpPr/>
          <p:nvPr/>
        </p:nvSpPr>
        <p:spPr>
          <a:xfrm>
            <a:off x="1676400" y="2133600"/>
            <a:ext cx="6629400" cy="609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dirty="0" err="1">
                <a:latin typeface="NikoshBAN" pitchFamily="2" charset="0"/>
                <a:cs typeface="NikoshBAN" pitchFamily="2" charset="0"/>
              </a:rPr>
              <a:t>বাসস্থান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EAE729-5D29-4998-B461-4A059B22F586}"/>
              </a:ext>
            </a:extLst>
          </p:cNvPr>
          <p:cNvSpPr/>
          <p:nvPr/>
        </p:nvSpPr>
        <p:spPr>
          <a:xfrm>
            <a:off x="1676400" y="2819400"/>
            <a:ext cx="6629400" cy="762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পোশাক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2D11DD-04A3-4DE5-BE74-0B99AE39A4E4}"/>
              </a:ext>
            </a:extLst>
          </p:cNvPr>
          <p:cNvSpPr/>
          <p:nvPr/>
        </p:nvSpPr>
        <p:spPr>
          <a:xfrm>
            <a:off x="1676400" y="3581400"/>
            <a:ext cx="6629400" cy="685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যাতা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য়া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ত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422BB5-7924-4AF7-A5C7-6C22A5E4B179}"/>
              </a:ext>
            </a:extLst>
          </p:cNvPr>
          <p:cNvSpPr/>
          <p:nvPr/>
        </p:nvSpPr>
        <p:spPr>
          <a:xfrm>
            <a:off x="1676400" y="4267200"/>
            <a:ext cx="6629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বিদ্যালয়ের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বেতন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ফিস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1B6500-AC72-4ACE-866B-94DBDEF42C4D}"/>
              </a:ext>
            </a:extLst>
          </p:cNvPr>
          <p:cNvSpPr/>
          <p:nvPr/>
        </p:nvSpPr>
        <p:spPr>
          <a:xfrm>
            <a:off x="1676400" y="4876800"/>
            <a:ext cx="6629400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বিনোদন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2570DD4-A22F-4FD1-9236-FC9F5A229BFD}"/>
              </a:ext>
            </a:extLst>
          </p:cNvPr>
          <p:cNvSpPr/>
          <p:nvPr/>
        </p:nvSpPr>
        <p:spPr>
          <a:xfrm>
            <a:off x="1676400" y="5486400"/>
            <a:ext cx="6629400" cy="609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/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ঔষধ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2291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3">
            <a:extLst>
              <a:ext uri="{FF2B5EF4-FFF2-40B4-BE49-F238E27FC236}">
                <a16:creationId xmlns:a16="http://schemas.microsoft.com/office/drawing/2014/main" id="{13BA4C55-5DFC-40D1-9152-B8C0BF931B62}"/>
              </a:ext>
            </a:extLst>
          </p:cNvPr>
          <p:cNvSpPr/>
          <p:nvPr/>
        </p:nvSpPr>
        <p:spPr>
          <a:xfrm>
            <a:off x="0" y="381000"/>
            <a:ext cx="9144000" cy="103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5" name="Horizontal Scroll 4">
            <a:extLst>
              <a:ext uri="{FF2B5EF4-FFF2-40B4-BE49-F238E27FC236}">
                <a16:creationId xmlns:a16="http://schemas.microsoft.com/office/drawing/2014/main" id="{7682FE60-DBE3-45E2-AA70-29FE52841B53}"/>
              </a:ext>
            </a:extLst>
          </p:cNvPr>
          <p:cNvSpPr/>
          <p:nvPr/>
        </p:nvSpPr>
        <p:spPr>
          <a:xfrm>
            <a:off x="0" y="5562600"/>
            <a:ext cx="9144000" cy="12954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পরিবারেরর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ব্যয়গুলোর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মধ্য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৫টি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ব্যয়ের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7" name="Picture 6" descr="51f6cf19db852-48.jpg">
            <a:extLst>
              <a:ext uri="{FF2B5EF4-FFF2-40B4-BE49-F238E27FC236}">
                <a16:creationId xmlns:a16="http://schemas.microsoft.com/office/drawing/2014/main" id="{52FE6EFD-CDB3-4842-8C90-4B3E3FF54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524002"/>
            <a:ext cx="6048793" cy="402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3143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</TotalTime>
  <Words>265</Words>
  <Application>Microsoft Office PowerPoint</Application>
  <PresentationFormat>Widescreen</PresentationFormat>
  <Paragraphs>62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Iqbalpake</dc:creator>
  <cp:lastModifiedBy>Iqbalpake</cp:lastModifiedBy>
  <cp:revision>6</cp:revision>
  <dcterms:created xsi:type="dcterms:W3CDTF">2020-10-23T13:54:08Z</dcterms:created>
  <dcterms:modified xsi:type="dcterms:W3CDTF">2020-10-23T14:10:14Z</dcterms:modified>
</cp:coreProperties>
</file>