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3"/>
  </p:notesMasterIdLst>
  <p:sldIdLst>
    <p:sldId id="366" r:id="rId3"/>
    <p:sldId id="361" r:id="rId4"/>
    <p:sldId id="373" r:id="rId5"/>
    <p:sldId id="374" r:id="rId6"/>
    <p:sldId id="377" r:id="rId7"/>
    <p:sldId id="378" r:id="rId8"/>
    <p:sldId id="379" r:id="rId9"/>
    <p:sldId id="376" r:id="rId10"/>
    <p:sldId id="375" r:id="rId11"/>
    <p:sldId id="368" r:id="rId12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488" y="-41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BDB3A-5CF5-45AE-A8A8-FE29BBD66155}" type="datetimeFigureOut">
              <a:rPr lang="en-US" smtClean="0"/>
              <a:t>12-Nov-20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67A7C-79D1-492B-A031-1D51F73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ধন্যবাদ জানিয়ে শ্রেণিকক্ষ ত্যাগ করবেন।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C7573-096B-465E-889F-82EE6D51310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8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77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0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4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7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4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2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6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8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4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0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jfif"/><Relationship Id="rId9" Type="http://schemas.openxmlformats.org/officeDocument/2006/relationships/image" Target="../media/image9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975" y="0"/>
            <a:ext cx="729614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30" y="48579"/>
            <a:ext cx="913805" cy="6229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442" y="68551"/>
            <a:ext cx="902206" cy="582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83" y="9010"/>
            <a:ext cx="880111" cy="5600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14" y="1"/>
            <a:ext cx="982980" cy="5600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93" y="11912"/>
            <a:ext cx="934400" cy="572508"/>
          </a:xfrm>
          <a:prstGeom prst="rect">
            <a:avLst/>
          </a:prstGeom>
        </p:spPr>
      </p:pic>
      <p:sp>
        <p:nvSpPr>
          <p:cNvPr id="21" name="Right Arrow 20">
            <a:hlinkClick r:id="" action="ppaction://hlinkshowjump?jump=nextslide"/>
          </p:cNvPr>
          <p:cNvSpPr/>
          <p:nvPr userDrawn="1"/>
        </p:nvSpPr>
        <p:spPr>
          <a:xfrm>
            <a:off x="-24064" y="6949767"/>
            <a:ext cx="690047" cy="4936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2" name="Left Arrow 21">
            <a:hlinkClick r:id="" action="ppaction://hlinkshowjump?jump=previousslide"/>
          </p:cNvPr>
          <p:cNvSpPr/>
          <p:nvPr userDrawn="1"/>
        </p:nvSpPr>
        <p:spPr>
          <a:xfrm>
            <a:off x="13945101" y="7004483"/>
            <a:ext cx="673818" cy="438912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4" y="7474052"/>
            <a:ext cx="708930" cy="7296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43" y="1"/>
            <a:ext cx="720090" cy="72009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-20246988" y="7678102"/>
            <a:ext cx="19362772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b="1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iZb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Nivgx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bn-IN" sz="29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bn-IN" sz="2900" b="1" baseline="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900" b="1" baseline="0" dirty="0" err="1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evsjv</a:t>
            </a:r>
            <a:r>
              <a:rPr lang="en-US" sz="2900" b="1" baseline="0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),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সাপলেজা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90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মঠবাড়িয়া, পিরোজপুর, </a:t>
            </a:r>
            <a:r>
              <a:rPr lang="bn-IN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01727653290</a:t>
            </a:r>
            <a:r>
              <a:rPr lang="en-US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Email- gharamy1987@gmail.com</a:t>
            </a:r>
            <a:endParaRPr lang="en-US" sz="2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5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  <p:txStyles>
    <p:titleStyle>
      <a:lvl1pPr algn="ctr" defTabSz="548640" rtl="0" eaLnBrk="1" latinLnBrk="0" hangingPunct="1">
        <a:spcBef>
          <a:spcPct val="0"/>
        </a:spcBef>
        <a:buNone/>
        <a:defRPr sz="5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12-Nov-20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8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LA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10958170" cy="8138160"/>
          </a:xfrm>
          <a:prstGeom prst="rect">
            <a:avLst/>
          </a:prstGeom>
        </p:spPr>
      </p:pic>
      <p:sp>
        <p:nvSpPr>
          <p:cNvPr id="16" name="6-Point Star 15"/>
          <p:cNvSpPr/>
          <p:nvPr/>
        </p:nvSpPr>
        <p:spPr>
          <a:xfrm>
            <a:off x="175946" y="3686172"/>
            <a:ext cx="2993974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2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6-Point Star 16"/>
          <p:cNvSpPr/>
          <p:nvPr/>
        </p:nvSpPr>
        <p:spPr>
          <a:xfrm>
            <a:off x="3543274" y="3686172"/>
            <a:ext cx="316992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8" name="6-Point Star 17"/>
          <p:cNvSpPr/>
          <p:nvPr/>
        </p:nvSpPr>
        <p:spPr>
          <a:xfrm>
            <a:off x="7924826" y="3600448"/>
            <a:ext cx="304800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9" name="6-Point Star 18"/>
          <p:cNvSpPr/>
          <p:nvPr/>
        </p:nvSpPr>
        <p:spPr>
          <a:xfrm>
            <a:off x="11338560" y="3600466"/>
            <a:ext cx="3070832" cy="2743200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20" name="Picture 19" descr="Mar_2014_desh13951314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" y="-4812"/>
            <a:ext cx="7071360" cy="8229600"/>
          </a:xfrm>
          <a:prstGeom prst="rect">
            <a:avLst/>
          </a:prstGeom>
        </p:spPr>
      </p:pic>
      <p:pic>
        <p:nvPicPr>
          <p:cNvPr id="21" name="Picture 20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64045" y="-4812"/>
            <a:ext cx="755904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07" y="494381"/>
            <a:ext cx="6430961" cy="720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31020" y="2622026"/>
            <a:ext cx="7661135" cy="1742015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0600" b="1" dirty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BD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iv</a:t>
            </a:r>
            <a:endParaRPr lang="en-US" sz="10600" b="1" dirty="0">
              <a:ln w="11430">
                <a:solidFill>
                  <a:srgbClr val="F650E2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2"/>
          <a:stretch/>
        </p:blipFill>
        <p:spPr>
          <a:xfrm>
            <a:off x="-196709" y="-15682"/>
            <a:ext cx="9436608" cy="8229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1"/>
          <a:stretch/>
        </p:blipFill>
        <p:spPr>
          <a:xfrm>
            <a:off x="7261588" y="-15681"/>
            <a:ext cx="7368811" cy="82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8653" y="750057"/>
            <a:ext cx="3726407" cy="15881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6444" y="3277433"/>
            <a:ext cx="4660723" cy="38779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BD" sz="53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53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53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ঘরামী</a:t>
            </a:r>
            <a:endParaRPr lang="en-CA" sz="5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 (</a:t>
            </a:r>
            <a:r>
              <a:rPr lang="en-US" sz="3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সাপলেজা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মঠবাড়িয়া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০১৭২৭৬৫৩২৯০</a:t>
            </a:r>
            <a:endParaRPr lang="en-CA" sz="3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85" y="1161358"/>
            <a:ext cx="1858030" cy="2026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11023" r="24545" b="17566"/>
          <a:stretch/>
        </p:blipFill>
        <p:spPr>
          <a:xfrm rot="16200000">
            <a:off x="9485157" y="1059625"/>
            <a:ext cx="3266605" cy="2647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76146" y="3992421"/>
            <a:ext cx="6617369" cy="35732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bn-IN" sz="53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atin typeface="SutonnyMJ" pitchFamily="2" charset="0"/>
              </a:rPr>
              <a:t>PZz</a:t>
            </a:r>
            <a:r>
              <a:rPr lang="en-US" sz="4800" b="1" dirty="0">
                <a:latin typeface="SutonnyMJ" pitchFamily="2" charset="0"/>
              </a:rPr>
              <a:t>_© </a:t>
            </a:r>
            <a:r>
              <a:rPr lang="en-US" sz="4800" b="1" dirty="0" err="1">
                <a:latin typeface="SutonnyMJ" pitchFamily="2" charset="0"/>
              </a:rPr>
              <a:t>Aa¨vq</a:t>
            </a:r>
            <a:endParaRPr lang="en-US" sz="4800" dirty="0">
              <a:latin typeface="SutonnyMJ" pitchFamily="2" charset="0"/>
            </a:endParaRPr>
          </a:p>
          <a:p>
            <a:pPr algn="ctr"/>
            <a:r>
              <a:rPr lang="en-US" sz="4800" b="1" dirty="0" err="1" smtClean="0">
                <a:latin typeface="SutonnyMJ" pitchFamily="2" charset="0"/>
              </a:rPr>
              <a:t>mßg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cwi</a:t>
            </a:r>
            <a:r>
              <a:rPr lang="en-US" sz="4800" b="1" dirty="0">
                <a:latin typeface="SutonnyMJ" pitchFamily="2" charset="0"/>
              </a:rPr>
              <a:t>‡”Q` : </a:t>
            </a:r>
            <a:r>
              <a:rPr lang="en-US" sz="4800" b="1" dirty="0" err="1" smtClean="0">
                <a:latin typeface="SutonnyMJ" pitchFamily="2" charset="0"/>
              </a:rPr>
              <a:t>KviK</a:t>
            </a:r>
            <a:r>
              <a:rPr lang="en-US" sz="4800" b="1" dirty="0" smtClean="0">
                <a:latin typeface="SutonnyMJ" pitchFamily="2" charset="0"/>
              </a:rPr>
              <a:t> I wefw³</a:t>
            </a:r>
            <a:endParaRPr lang="en-US" sz="4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45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390" y="818147"/>
            <a:ext cx="13330989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latin typeface="SutonnyMJ" pitchFamily="2" charset="0"/>
              </a:rPr>
              <a:t>PZz</a:t>
            </a:r>
            <a:r>
              <a:rPr lang="en-US" sz="16600" b="1" dirty="0">
                <a:latin typeface="SutonnyMJ" pitchFamily="2" charset="0"/>
              </a:rPr>
              <a:t>_© </a:t>
            </a:r>
            <a:r>
              <a:rPr lang="en-US" sz="16600" b="1" dirty="0" err="1">
                <a:latin typeface="SutonnyMJ" pitchFamily="2" charset="0"/>
              </a:rPr>
              <a:t>Aa¨vq</a:t>
            </a:r>
            <a:endParaRPr lang="en-US" sz="16600" dirty="0">
              <a:latin typeface="SutonnyMJ" pitchFamily="2" charset="0"/>
            </a:endParaRPr>
          </a:p>
          <a:p>
            <a:pPr algn="ctr"/>
            <a:r>
              <a:rPr lang="en-US" sz="11500" b="1" dirty="0" err="1">
                <a:solidFill>
                  <a:srgbClr val="FF0000"/>
                </a:solidFill>
                <a:latin typeface="SutonnyMJ" pitchFamily="2" charset="0"/>
              </a:rPr>
              <a:t>mßg</a:t>
            </a:r>
            <a:r>
              <a:rPr lang="en-US" sz="115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SutonnyMJ" pitchFamily="2" charset="0"/>
              </a:rPr>
              <a:t>cwi</a:t>
            </a:r>
            <a:r>
              <a:rPr lang="en-US" sz="11500" b="1" dirty="0">
                <a:solidFill>
                  <a:srgbClr val="FF0000"/>
                </a:solidFill>
                <a:latin typeface="SutonnyMJ" pitchFamily="2" charset="0"/>
              </a:rPr>
              <a:t>‡”Q` </a:t>
            </a:r>
            <a:endParaRPr lang="en-US" sz="11500" b="1" dirty="0" smtClean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13800" b="1" dirty="0" smtClean="0">
                <a:solidFill>
                  <a:srgbClr val="00B050"/>
                </a:solidFill>
                <a:latin typeface="SutonnyMJ" pitchFamily="2" charset="0"/>
              </a:rPr>
              <a:t>(</a:t>
            </a:r>
            <a:r>
              <a:rPr lang="en-US" sz="9600" b="1" dirty="0" err="1" smtClean="0">
                <a:solidFill>
                  <a:srgbClr val="00B050"/>
                </a:solidFill>
                <a:latin typeface="SutonnyMJ" pitchFamily="2" charset="0"/>
              </a:rPr>
              <a:t>KviK</a:t>
            </a:r>
            <a:r>
              <a:rPr lang="en-US" sz="96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9600" b="1" smtClean="0">
                <a:solidFill>
                  <a:srgbClr val="00B050"/>
                </a:solidFill>
                <a:latin typeface="SutonnyMJ" pitchFamily="2" charset="0"/>
              </a:rPr>
              <a:t>I wefw³ 1g Ask</a:t>
            </a:r>
            <a:r>
              <a:rPr lang="en-US" sz="13800" b="1" smtClean="0">
                <a:solidFill>
                  <a:srgbClr val="00B050"/>
                </a:solidFill>
                <a:latin typeface="SutonnyMJ" pitchFamily="2" charset="0"/>
              </a:rPr>
              <a:t>)</a:t>
            </a:r>
            <a:endParaRPr lang="en-US" sz="13800" dirty="0">
              <a:solidFill>
                <a:srgbClr val="00B05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9389" y="1002985"/>
                <a:ext cx="13740064" cy="6624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6000" b="1" dirty="0" err="1" smtClean="0">
                    <a:latin typeface="SutonnyMJ" pitchFamily="2" charset="0"/>
                  </a:rPr>
                  <a:t>KviK</a:t>
                </a:r>
                <a:r>
                  <a:rPr lang="en-US" sz="6000" dirty="0" smtClean="0">
                    <a:latin typeface="SutonnyMJ" pitchFamily="2" charset="0"/>
                  </a:rPr>
                  <a:t> </a:t>
                </a:r>
                <a:r>
                  <a:rPr lang="en-US" sz="6000" dirty="0" err="1">
                    <a:latin typeface="SutonnyMJ" pitchFamily="2" charset="0"/>
                  </a:rPr>
                  <a:t>kãwUi</a:t>
                </a:r>
                <a:r>
                  <a:rPr lang="en-US" sz="6000" dirty="0">
                    <a:latin typeface="SutonnyMJ" pitchFamily="2" charset="0"/>
                  </a:rPr>
                  <a:t> A_©- </a:t>
                </a:r>
                <a:r>
                  <a:rPr lang="en-US" sz="6000" dirty="0" err="1">
                    <a:latin typeface="SutonnyMJ" pitchFamily="2" charset="0"/>
                  </a:rPr>
                  <a:t>hv</a:t>
                </a:r>
                <a:r>
                  <a:rPr lang="en-US" sz="6000" dirty="0">
                    <a:latin typeface="SutonnyMJ" pitchFamily="2" charset="0"/>
                  </a:rPr>
                  <a:t> </a:t>
                </a:r>
                <a:r>
                  <a:rPr lang="en-US" sz="6000" dirty="0" err="1">
                    <a:latin typeface="SutonnyMJ" pitchFamily="2" charset="0"/>
                  </a:rPr>
                  <a:t>wµqv</a:t>
                </a:r>
                <a:r>
                  <a:rPr lang="en-US" sz="6000" dirty="0">
                    <a:latin typeface="SutonnyMJ" pitchFamily="2" charset="0"/>
                  </a:rPr>
                  <a:t> </a:t>
                </a:r>
                <a:r>
                  <a:rPr lang="en-US" sz="6000" dirty="0" err="1">
                    <a:latin typeface="SutonnyMJ" pitchFamily="2" charset="0"/>
                  </a:rPr>
                  <a:t>m¤úv`b</a:t>
                </a:r>
                <a:r>
                  <a:rPr lang="en-US" sz="6000" dirty="0">
                    <a:latin typeface="SutonnyMJ" pitchFamily="2" charset="0"/>
                  </a:rPr>
                  <a:t> </a:t>
                </a:r>
                <a:r>
                  <a:rPr lang="en-US" sz="6000" dirty="0" err="1">
                    <a:latin typeface="SutonnyMJ" pitchFamily="2" charset="0"/>
                  </a:rPr>
                  <a:t>K‡i</a:t>
                </a:r>
                <a:r>
                  <a:rPr lang="en-US" sz="6000" dirty="0">
                    <a:latin typeface="SutonnyMJ" pitchFamily="2" charset="0"/>
                  </a:rPr>
                  <a:t>| A_©</a:t>
                </a:r>
                <a:r>
                  <a:rPr lang="en-US" sz="6000" dirty="0" err="1">
                    <a:latin typeface="SutonnyMJ" pitchFamily="2" charset="0"/>
                  </a:rPr>
                  <a:t>vr</a:t>
                </a:r>
                <a:r>
                  <a:rPr lang="en-US" sz="6000" dirty="0">
                    <a:latin typeface="SutonnyMJ" pitchFamily="2" charset="0"/>
                  </a:rPr>
                  <a:t> </a:t>
                </a:r>
                <a:r>
                  <a:rPr lang="en-US" sz="6000" dirty="0" err="1">
                    <a:latin typeface="SutonnyMJ" pitchFamily="2" charset="0"/>
                  </a:rPr>
                  <a:t>wµqv</a:t>
                </a:r>
                <a:r>
                  <a:rPr lang="en-US" sz="6000" dirty="0">
                    <a:latin typeface="SutonnyMJ" pitchFamily="2" charset="0"/>
                  </a:rPr>
                  <a:t> </a:t>
                </a:r>
                <a:r>
                  <a:rPr lang="en-US" sz="6000" dirty="0" err="1">
                    <a:latin typeface="SutonnyMJ" pitchFamily="2" charset="0"/>
                  </a:rPr>
                  <a:t>c‡`i</a:t>
                </a:r>
                <a:r>
                  <a:rPr lang="en-US" sz="6000" dirty="0">
                    <a:latin typeface="SutonnyMJ" pitchFamily="2" charset="0"/>
                  </a:rPr>
                  <a:t> m‡½ </a:t>
                </a:r>
                <a:r>
                  <a:rPr lang="en-US" sz="6000" dirty="0" err="1">
                    <a:latin typeface="SutonnyMJ" pitchFamily="2" charset="0"/>
                  </a:rPr>
                  <a:t>bvgc</a:t>
                </a:r>
                <a:r>
                  <a:rPr lang="en-US" sz="6000" dirty="0">
                    <a:latin typeface="SutonnyMJ" pitchFamily="2" charset="0"/>
                  </a:rPr>
                  <a:t>‡`i (</a:t>
                </a:r>
                <a:r>
                  <a:rPr lang="en-US" sz="6000" dirty="0" err="1">
                    <a:latin typeface="SutonnyMJ" pitchFamily="2" charset="0"/>
                  </a:rPr>
                  <a:t>we‡kl</a:t>
                </a:r>
                <a:r>
                  <a:rPr lang="en-US" sz="6000" dirty="0">
                    <a:latin typeface="SutonnyMJ" pitchFamily="2" charset="0"/>
                  </a:rPr>
                  <a:t>¨, </a:t>
                </a:r>
                <a:r>
                  <a:rPr lang="en-US" sz="6000" dirty="0" err="1">
                    <a:latin typeface="SutonnyMJ" pitchFamily="2" charset="0"/>
                  </a:rPr>
                  <a:t>we‡klY</a:t>
                </a:r>
                <a:r>
                  <a:rPr lang="en-US" sz="6000" dirty="0">
                    <a:latin typeface="SutonnyMJ" pitchFamily="2" charset="0"/>
                  </a:rPr>
                  <a:t>, </a:t>
                </a:r>
                <a:r>
                  <a:rPr lang="en-US" sz="6000" dirty="0" err="1">
                    <a:latin typeface="SutonnyMJ" pitchFamily="2" charset="0"/>
                  </a:rPr>
                  <a:t>me©bvg</a:t>
                </a:r>
                <a:r>
                  <a:rPr lang="en-US" sz="6000" dirty="0">
                    <a:latin typeface="SutonnyMJ" pitchFamily="2" charset="0"/>
                  </a:rPr>
                  <a:t>, </a:t>
                </a:r>
                <a:r>
                  <a:rPr lang="en-US" sz="6000" dirty="0" err="1">
                    <a:latin typeface="SutonnyMJ" pitchFamily="2" charset="0"/>
                  </a:rPr>
                  <a:t>Ae¨q</a:t>
                </a:r>
                <a:r>
                  <a:rPr lang="en-US" sz="6000" dirty="0">
                    <a:latin typeface="SutonnyMJ" pitchFamily="2" charset="0"/>
                  </a:rPr>
                  <a:t>) †h </a:t>
                </a:r>
                <a:r>
                  <a:rPr lang="en-US" sz="6000" dirty="0" err="1">
                    <a:latin typeface="SutonnyMJ" pitchFamily="2" charset="0"/>
                  </a:rPr>
                  <a:t>m¤úK</a:t>
                </a:r>
                <a:r>
                  <a:rPr lang="en-US" sz="6000" dirty="0">
                    <a:latin typeface="SutonnyMJ" pitchFamily="2" charset="0"/>
                  </a:rPr>
                  <a:t>©, </a:t>
                </a:r>
                <a:r>
                  <a:rPr lang="en-US" sz="6000" dirty="0" err="1">
                    <a:latin typeface="SutonnyMJ" pitchFamily="2" charset="0"/>
                  </a:rPr>
                  <a:t>Zv‡K</a:t>
                </a:r>
                <a:r>
                  <a:rPr lang="en-US" sz="6000" dirty="0">
                    <a:latin typeface="SutonnyMJ" pitchFamily="2" charset="0"/>
                  </a:rPr>
                  <a:t> </a:t>
                </a:r>
                <a:r>
                  <a:rPr lang="en-US" sz="6000" dirty="0" err="1">
                    <a:latin typeface="SutonnyMJ" pitchFamily="2" charset="0"/>
                  </a:rPr>
                  <a:t>KviK</a:t>
                </a:r>
                <a:r>
                  <a:rPr lang="en-US" sz="6000" dirty="0">
                    <a:latin typeface="SutonnyMJ" pitchFamily="2" charset="0"/>
                  </a:rPr>
                  <a:t> </a:t>
                </a:r>
                <a:r>
                  <a:rPr lang="en-US" sz="6000" dirty="0" err="1">
                    <a:latin typeface="SutonnyMJ" pitchFamily="2" charset="0"/>
                  </a:rPr>
                  <a:t>e‡j</a:t>
                </a:r>
                <a:r>
                  <a:rPr lang="en-US" sz="6000" dirty="0">
                    <a:latin typeface="SutonnyMJ" pitchFamily="2" charset="0"/>
                  </a:rPr>
                  <a:t>| </a:t>
                </a:r>
                <a:r>
                  <a:rPr lang="en-US" sz="6000" dirty="0" err="1">
                    <a:latin typeface="SutonnyMJ" pitchFamily="2" charset="0"/>
                  </a:rPr>
                  <a:t>KviK</a:t>
                </a:r>
                <a:r>
                  <a:rPr lang="en-US" sz="6000" dirty="0">
                    <a:latin typeface="SutonnyMJ" pitchFamily="2" charset="0"/>
                  </a:rPr>
                  <a:t> </a:t>
                </a:r>
                <a:r>
                  <a:rPr lang="en-US" sz="6000" dirty="0" err="1">
                    <a:latin typeface="SutonnyMJ" pitchFamily="2" charset="0"/>
                  </a:rPr>
                  <a:t>kãwU</a:t>
                </a:r>
                <a:r>
                  <a:rPr lang="en-US" sz="6000" dirty="0">
                    <a:latin typeface="SutonnyMJ" pitchFamily="2" charset="0"/>
                  </a:rPr>
                  <a:t> </a:t>
                </a:r>
                <a:r>
                  <a:rPr lang="en-US" sz="6000" dirty="0" err="1">
                    <a:latin typeface="SutonnyMJ" pitchFamily="2" charset="0"/>
                  </a:rPr>
                  <a:t>cÖZ¨q</a:t>
                </a:r>
                <a:r>
                  <a:rPr lang="en-US" sz="6000" dirty="0">
                    <a:latin typeface="SutonnyMJ" pitchFamily="2" charset="0"/>
                  </a:rPr>
                  <a:t> </a:t>
                </a:r>
                <a:r>
                  <a:rPr lang="en-US" sz="6000" dirty="0" err="1">
                    <a:latin typeface="SutonnyMJ" pitchFamily="2" charset="0"/>
                  </a:rPr>
                  <a:t>wb®úbœ</a:t>
                </a:r>
                <a:r>
                  <a:rPr lang="en-US" sz="6000" dirty="0">
                    <a:latin typeface="SutonnyMJ" pitchFamily="2" charset="0"/>
                  </a:rPr>
                  <a:t> </a:t>
                </a:r>
                <a:r>
                  <a:rPr lang="en-US" sz="6000" dirty="0" err="1">
                    <a:latin typeface="SutonnyMJ" pitchFamily="2" charset="0"/>
                  </a:rPr>
                  <a:t>kã</a:t>
                </a:r>
                <a:r>
                  <a:rPr lang="en-US" sz="6000" dirty="0">
                    <a:latin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</a:rPr>
                      <m:t>√</m:t>
                    </m:r>
                  </m:oMath>
                </a14:m>
                <a:r>
                  <a:rPr lang="en-US" sz="6000" dirty="0">
                    <a:latin typeface="SutonnyMJ" pitchFamily="2" charset="0"/>
                  </a:rPr>
                  <a:t>K… + YK (AK) = </a:t>
                </a:r>
                <a:r>
                  <a:rPr lang="en-US" sz="6000" dirty="0" err="1">
                    <a:latin typeface="SutonnyMJ" pitchFamily="2" charset="0"/>
                  </a:rPr>
                  <a:t>KviK</a:t>
                </a:r>
                <a:r>
                  <a:rPr lang="en-US" sz="6000" dirty="0">
                    <a:latin typeface="SutonnyMJ" pitchFamily="2" charset="0"/>
                  </a:rPr>
                  <a:t>|</a:t>
                </a:r>
              </a:p>
              <a:p>
                <a:pPr algn="just"/>
                <a:r>
                  <a:rPr lang="en-US" sz="6000" dirty="0" err="1">
                    <a:latin typeface="SutonnyMJ" pitchFamily="2" charset="0"/>
                  </a:rPr>
                  <a:t>KviK</a:t>
                </a:r>
                <a:r>
                  <a:rPr lang="en-US" sz="6000" dirty="0">
                    <a:latin typeface="SutonnyMJ" pitchFamily="2" charset="0"/>
                  </a:rPr>
                  <a:t> </a:t>
                </a:r>
                <a:r>
                  <a:rPr lang="en-US" sz="6000" dirty="0" err="1">
                    <a:latin typeface="SutonnyMJ" pitchFamily="2" charset="0"/>
                  </a:rPr>
                  <a:t>Qq</a:t>
                </a:r>
                <a:r>
                  <a:rPr lang="en-US" sz="6000" dirty="0">
                    <a:latin typeface="SutonnyMJ" pitchFamily="2" charset="0"/>
                  </a:rPr>
                  <a:t> </a:t>
                </a:r>
                <a:r>
                  <a:rPr lang="en-US" sz="6000" dirty="0" err="1">
                    <a:latin typeface="SutonnyMJ" pitchFamily="2" charset="0"/>
                  </a:rPr>
                  <a:t>cÖKvi</a:t>
                </a:r>
                <a:r>
                  <a:rPr lang="en-US" sz="6000" dirty="0">
                    <a:latin typeface="SutonnyMJ" pitchFamily="2" charset="0"/>
                  </a:rPr>
                  <a:t>| </a:t>
                </a:r>
                <a:r>
                  <a:rPr lang="en-US" sz="6000" dirty="0" err="1">
                    <a:latin typeface="SutonnyMJ" pitchFamily="2" charset="0"/>
                  </a:rPr>
                  <a:t>h_v</a:t>
                </a:r>
                <a:r>
                  <a:rPr lang="en-US" sz="6000" dirty="0">
                    <a:latin typeface="SutonnyMJ" pitchFamily="2" charset="0"/>
                  </a:rPr>
                  <a:t>- KZ©„ </a:t>
                </a:r>
                <a:r>
                  <a:rPr lang="en-US" sz="6000" dirty="0" err="1">
                    <a:latin typeface="SutonnyMJ" pitchFamily="2" charset="0"/>
                  </a:rPr>
                  <a:t>KviK</a:t>
                </a:r>
                <a:r>
                  <a:rPr lang="en-US" sz="6000" dirty="0">
                    <a:latin typeface="SutonnyMJ" pitchFamily="2" charset="0"/>
                  </a:rPr>
                  <a:t>, Kg© </a:t>
                </a:r>
                <a:r>
                  <a:rPr lang="en-US" sz="6000" dirty="0" err="1">
                    <a:latin typeface="SutonnyMJ" pitchFamily="2" charset="0"/>
                  </a:rPr>
                  <a:t>KviK</a:t>
                </a:r>
                <a:r>
                  <a:rPr lang="en-US" sz="6000" dirty="0">
                    <a:latin typeface="SutonnyMJ" pitchFamily="2" charset="0"/>
                  </a:rPr>
                  <a:t>, </a:t>
                </a:r>
                <a:r>
                  <a:rPr lang="en-US" sz="6000" dirty="0" err="1">
                    <a:latin typeface="SutonnyMJ" pitchFamily="2" charset="0"/>
                  </a:rPr>
                  <a:t>KiY</a:t>
                </a:r>
                <a:r>
                  <a:rPr lang="en-US" sz="6000" dirty="0">
                    <a:latin typeface="SutonnyMJ" pitchFamily="2" charset="0"/>
                  </a:rPr>
                  <a:t> </a:t>
                </a:r>
                <a:r>
                  <a:rPr lang="en-US" sz="6000" dirty="0" err="1">
                    <a:latin typeface="SutonnyMJ" pitchFamily="2" charset="0"/>
                  </a:rPr>
                  <a:t>KviK</a:t>
                </a:r>
                <a:r>
                  <a:rPr lang="en-US" sz="6000" dirty="0">
                    <a:latin typeface="SutonnyMJ" pitchFamily="2" charset="0"/>
                  </a:rPr>
                  <a:t>, </a:t>
                </a:r>
                <a:r>
                  <a:rPr lang="en-US" sz="6000" dirty="0" err="1">
                    <a:latin typeface="SutonnyMJ" pitchFamily="2" charset="0"/>
                  </a:rPr>
                  <a:t>m¤ú</a:t>
                </a:r>
                <a:r>
                  <a:rPr lang="en-US" sz="6000" dirty="0">
                    <a:latin typeface="SutonnyMJ" pitchFamily="2" charset="0"/>
                  </a:rPr>
                  <a:t>ª`</a:t>
                </a:r>
                <a:r>
                  <a:rPr lang="en-US" sz="6000" dirty="0" err="1">
                    <a:latin typeface="SutonnyMJ" pitchFamily="2" charset="0"/>
                  </a:rPr>
                  <a:t>vb</a:t>
                </a:r>
                <a:r>
                  <a:rPr lang="en-US" sz="6000" dirty="0">
                    <a:latin typeface="SutonnyMJ" pitchFamily="2" charset="0"/>
                  </a:rPr>
                  <a:t> </a:t>
                </a:r>
                <a:r>
                  <a:rPr lang="en-US" sz="6000" dirty="0" err="1">
                    <a:latin typeface="SutonnyMJ" pitchFamily="2" charset="0"/>
                  </a:rPr>
                  <a:t>KviK</a:t>
                </a:r>
                <a:r>
                  <a:rPr lang="en-US" sz="6000" dirty="0">
                    <a:latin typeface="SutonnyMJ" pitchFamily="2" charset="0"/>
                  </a:rPr>
                  <a:t>, </a:t>
                </a:r>
                <a:r>
                  <a:rPr lang="en-US" sz="6000" dirty="0" err="1">
                    <a:latin typeface="SutonnyMJ" pitchFamily="2" charset="0"/>
                  </a:rPr>
                  <a:t>Acv`vb</a:t>
                </a:r>
                <a:r>
                  <a:rPr lang="en-US" sz="6000" dirty="0">
                    <a:latin typeface="SutonnyMJ" pitchFamily="2" charset="0"/>
                  </a:rPr>
                  <a:t> </a:t>
                </a:r>
                <a:r>
                  <a:rPr lang="en-US" sz="6000" dirty="0" err="1">
                    <a:latin typeface="SutonnyMJ" pitchFamily="2" charset="0"/>
                  </a:rPr>
                  <a:t>KviK</a:t>
                </a:r>
                <a:r>
                  <a:rPr lang="en-US" sz="6000" dirty="0">
                    <a:latin typeface="SutonnyMJ" pitchFamily="2" charset="0"/>
                  </a:rPr>
                  <a:t> I </a:t>
                </a:r>
                <a:r>
                  <a:rPr lang="en-US" sz="6000" dirty="0" err="1">
                    <a:latin typeface="SutonnyMJ" pitchFamily="2" charset="0"/>
                  </a:rPr>
                  <a:t>AwaKiY</a:t>
                </a:r>
                <a:r>
                  <a:rPr lang="en-US" sz="6000" dirty="0">
                    <a:latin typeface="SutonnyMJ" pitchFamily="2" charset="0"/>
                  </a:rPr>
                  <a:t> </a:t>
                </a:r>
                <a:r>
                  <a:rPr lang="en-US" sz="6000" dirty="0" err="1">
                    <a:latin typeface="SutonnyMJ" pitchFamily="2" charset="0"/>
                  </a:rPr>
                  <a:t>KviK</a:t>
                </a:r>
                <a:r>
                  <a:rPr lang="en-US" sz="6000" dirty="0" smtClean="0">
                    <a:latin typeface="SutonnyMJ" pitchFamily="2" charset="0"/>
                  </a:rPr>
                  <a:t>|</a:t>
                </a:r>
                <a:endParaRPr lang="en-US" sz="6000" dirty="0"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89" y="1002985"/>
                <a:ext cx="13740064" cy="6624570"/>
              </a:xfrm>
              <a:prstGeom prst="rect">
                <a:avLst/>
              </a:prstGeom>
              <a:blipFill rotWithShape="1">
                <a:blip r:embed="rId2"/>
                <a:stretch>
                  <a:fillRect l="-2706" t="-2762" r="-4170" b="-5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5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1074" y="692387"/>
            <a:ext cx="7315200" cy="72943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>
                <a:latin typeface="SutonnyMJ" pitchFamily="2" charset="0"/>
              </a:rPr>
              <a:t>KviK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wPbevi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mnR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Dcvq</a:t>
            </a:r>
            <a:r>
              <a:rPr lang="en-US" sz="3600" b="1" dirty="0">
                <a:latin typeface="SutonnyMJ" pitchFamily="2" charset="0"/>
              </a:rPr>
              <a:t>|</a:t>
            </a:r>
            <a:endParaRPr lang="en-US" sz="3600" dirty="0">
              <a:latin typeface="SutonnyMJ" pitchFamily="2" charset="0"/>
            </a:endParaRPr>
          </a:p>
          <a:p>
            <a:r>
              <a:rPr lang="en-US" sz="3600" dirty="0" err="1">
                <a:latin typeface="SutonnyMJ" pitchFamily="2" charset="0"/>
              </a:rPr>
              <a:t>cÖkœ</a:t>
            </a:r>
            <a:r>
              <a:rPr lang="en-US" sz="3600" dirty="0">
                <a:latin typeface="SutonnyMJ" pitchFamily="2" charset="0"/>
              </a:rPr>
              <a:t> Ki Ô‡KÕ </a:t>
            </a:r>
            <a:r>
              <a:rPr lang="en-US" sz="3600" dirty="0" err="1">
                <a:latin typeface="SutonnyMJ" pitchFamily="2" charset="0"/>
              </a:rPr>
              <a:t>ev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ÔKvivÕ</a:t>
            </a:r>
            <a:endParaRPr lang="en-US" sz="3600" dirty="0">
              <a:latin typeface="SutonnyMJ" pitchFamily="2" charset="0"/>
            </a:endParaRPr>
          </a:p>
          <a:p>
            <a:r>
              <a:rPr lang="en-US" sz="3600" dirty="0">
                <a:latin typeface="SutonnyMJ" pitchFamily="2" charset="0"/>
              </a:rPr>
              <a:t>ÔKZ©©</a:t>
            </a:r>
            <a:r>
              <a:rPr lang="en-US" sz="3600" dirty="0" err="1">
                <a:latin typeface="SutonnyMJ" pitchFamily="2" charset="0"/>
              </a:rPr>
              <a:t>vÕ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evey</a:t>
            </a:r>
            <a:r>
              <a:rPr lang="en-US" sz="3600" dirty="0">
                <a:latin typeface="SutonnyMJ" pitchFamily="2" charset="0"/>
              </a:rPr>
              <a:t> †`‡e </a:t>
            </a:r>
            <a:r>
              <a:rPr lang="en-US" sz="3600" dirty="0" err="1">
                <a:latin typeface="SutonnyMJ" pitchFamily="2" charset="0"/>
              </a:rPr>
              <a:t>mvov</a:t>
            </a:r>
            <a:r>
              <a:rPr lang="en-US" sz="3600" dirty="0">
                <a:latin typeface="SutonnyMJ" pitchFamily="2" charset="0"/>
              </a:rPr>
              <a:t>|</a:t>
            </a:r>
          </a:p>
          <a:p>
            <a:r>
              <a:rPr lang="en-US" sz="3600" dirty="0" err="1">
                <a:latin typeface="SutonnyMJ" pitchFamily="2" charset="0"/>
              </a:rPr>
              <a:t>cÖkœ</a:t>
            </a:r>
            <a:r>
              <a:rPr lang="en-US" sz="3600" dirty="0">
                <a:latin typeface="SutonnyMJ" pitchFamily="2" charset="0"/>
              </a:rPr>
              <a:t> Ki </a:t>
            </a:r>
            <a:r>
              <a:rPr lang="en-US" sz="3600" dirty="0" err="1">
                <a:latin typeface="SutonnyMJ" pitchFamily="2" charset="0"/>
              </a:rPr>
              <a:t>ÔKxÕ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ÔKv‡KÕ</a:t>
            </a:r>
            <a:endParaRPr lang="en-US" sz="3600" dirty="0">
              <a:latin typeface="SutonnyMJ" pitchFamily="2" charset="0"/>
            </a:endParaRPr>
          </a:p>
          <a:p>
            <a:r>
              <a:rPr lang="en-US" sz="3600" dirty="0" err="1">
                <a:latin typeface="SutonnyMJ" pitchFamily="2" charset="0"/>
              </a:rPr>
              <a:t>DËi</a:t>
            </a:r>
            <a:r>
              <a:rPr lang="en-US" sz="3600" dirty="0">
                <a:latin typeface="SutonnyMJ" pitchFamily="2" charset="0"/>
              </a:rPr>
              <a:t> †`‡e </a:t>
            </a:r>
            <a:r>
              <a:rPr lang="en-US" sz="3600" dirty="0" err="1">
                <a:latin typeface="SutonnyMJ" pitchFamily="2" charset="0"/>
              </a:rPr>
              <a:t>ÔKg©Õ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Zv‡K</a:t>
            </a:r>
            <a:r>
              <a:rPr lang="en-US" sz="3600" dirty="0">
                <a:latin typeface="SutonnyMJ" pitchFamily="2" charset="0"/>
              </a:rPr>
              <a:t>|</a:t>
            </a:r>
          </a:p>
          <a:p>
            <a:r>
              <a:rPr lang="en-US" sz="3600" dirty="0" err="1">
                <a:latin typeface="SutonnyMJ" pitchFamily="2" charset="0"/>
              </a:rPr>
              <a:t>ÔKx</a:t>
            </a:r>
            <a:r>
              <a:rPr lang="en-US" sz="3600" dirty="0">
                <a:latin typeface="SutonnyMJ" pitchFamily="2" charset="0"/>
              </a:rPr>
              <a:t> w`‡</a:t>
            </a:r>
            <a:r>
              <a:rPr lang="en-US" sz="3600" dirty="0" err="1">
                <a:latin typeface="SutonnyMJ" pitchFamily="2" charset="0"/>
              </a:rPr>
              <a:t>qÕ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Avi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ÔKx‡mi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ØvivÕ</a:t>
            </a:r>
            <a:endParaRPr lang="en-US" sz="3600" dirty="0">
              <a:latin typeface="SutonnyMJ" pitchFamily="2" charset="0"/>
            </a:endParaRPr>
          </a:p>
          <a:p>
            <a:r>
              <a:rPr lang="en-US" sz="3600" dirty="0" err="1">
                <a:latin typeface="SutonnyMJ" pitchFamily="2" charset="0"/>
              </a:rPr>
              <a:t>ÔKiY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KviKÕ</a:t>
            </a:r>
            <a:r>
              <a:rPr lang="en-US" sz="3600" dirty="0">
                <a:latin typeface="SutonnyMJ" pitchFamily="2" charset="0"/>
              </a:rPr>
              <a:t> †`‡e </a:t>
            </a:r>
            <a:r>
              <a:rPr lang="en-US" sz="3600" dirty="0" err="1">
                <a:latin typeface="SutonnyMJ" pitchFamily="2" charset="0"/>
              </a:rPr>
              <a:t>mvov</a:t>
            </a:r>
            <a:r>
              <a:rPr lang="en-US" sz="3600" dirty="0">
                <a:latin typeface="SutonnyMJ" pitchFamily="2" charset="0"/>
              </a:rPr>
              <a:t>|</a:t>
            </a:r>
          </a:p>
          <a:p>
            <a:r>
              <a:rPr lang="en-US" sz="3600" dirty="0" err="1">
                <a:latin typeface="SutonnyMJ" pitchFamily="2" charset="0"/>
              </a:rPr>
              <a:t>ÔKg©Õ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hw</a:t>
            </a:r>
            <a:r>
              <a:rPr lang="en-US" sz="3600" dirty="0">
                <a:latin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</a:rPr>
              <a:t>cvq‡Mv</a:t>
            </a:r>
            <a:r>
              <a:rPr lang="en-US" sz="3600" dirty="0">
                <a:latin typeface="SutonnyMJ" pitchFamily="2" charset="0"/>
              </a:rPr>
              <a:t> `</a:t>
            </a:r>
            <a:r>
              <a:rPr lang="en-US" sz="3600" dirty="0" err="1">
                <a:latin typeface="SutonnyMJ" pitchFamily="2" charset="0"/>
              </a:rPr>
              <a:t>vb</a:t>
            </a:r>
            <a:endParaRPr lang="en-US" sz="3600" dirty="0">
              <a:latin typeface="SutonnyMJ" pitchFamily="2" charset="0"/>
            </a:endParaRPr>
          </a:p>
          <a:p>
            <a:r>
              <a:rPr lang="en-US" sz="3600" dirty="0" err="1">
                <a:latin typeface="SutonnyMJ" pitchFamily="2" charset="0"/>
              </a:rPr>
              <a:t>Z‡eB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n‡e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Ôm¤ú</a:t>
            </a:r>
            <a:r>
              <a:rPr lang="en-US" sz="3600" dirty="0">
                <a:latin typeface="SutonnyMJ" pitchFamily="2" charset="0"/>
              </a:rPr>
              <a:t>ª`</a:t>
            </a:r>
            <a:r>
              <a:rPr lang="en-US" sz="3600" dirty="0" err="1">
                <a:latin typeface="SutonnyMJ" pitchFamily="2" charset="0"/>
              </a:rPr>
              <a:t>vbÕ</a:t>
            </a:r>
            <a:r>
              <a:rPr lang="en-US" sz="3600" dirty="0">
                <a:latin typeface="SutonnyMJ" pitchFamily="2" charset="0"/>
              </a:rPr>
              <a:t>|</a:t>
            </a:r>
          </a:p>
          <a:p>
            <a:r>
              <a:rPr lang="en-US" sz="3600" dirty="0" err="1">
                <a:latin typeface="SutonnyMJ" pitchFamily="2" charset="0"/>
              </a:rPr>
              <a:t>Ô‡Kv_v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n‡ZÕ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cÖkœ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Ki‡j</a:t>
            </a:r>
            <a:endParaRPr lang="en-US" sz="3600" dirty="0">
              <a:latin typeface="SutonnyMJ" pitchFamily="2" charset="0"/>
            </a:endParaRPr>
          </a:p>
          <a:p>
            <a:r>
              <a:rPr lang="en-US" sz="3600" dirty="0" err="1">
                <a:latin typeface="SutonnyMJ" pitchFamily="2" charset="0"/>
              </a:rPr>
              <a:t>ÔAcv`vb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KviKÕ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mvov</a:t>
            </a:r>
            <a:r>
              <a:rPr lang="en-US" sz="3600" dirty="0">
                <a:latin typeface="SutonnyMJ" pitchFamily="2" charset="0"/>
              </a:rPr>
              <a:t> †`‡e |</a:t>
            </a:r>
          </a:p>
          <a:p>
            <a:r>
              <a:rPr lang="en-US" sz="3600" dirty="0" err="1">
                <a:latin typeface="SutonnyMJ" pitchFamily="2" charset="0"/>
              </a:rPr>
              <a:t>ÔK‡eÕ</a:t>
            </a:r>
            <a:r>
              <a:rPr lang="en-US" sz="3600" dirty="0">
                <a:latin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</a:rPr>
              <a:t>Ô†Kv_vqÕ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Avi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ÔKLbÕ</a:t>
            </a:r>
            <a:endParaRPr lang="en-US" sz="3600" dirty="0">
              <a:latin typeface="SutonnyMJ" pitchFamily="2" charset="0"/>
            </a:endParaRPr>
          </a:p>
          <a:p>
            <a:r>
              <a:rPr lang="en-US" sz="3600" dirty="0" err="1">
                <a:latin typeface="SutonnyMJ" pitchFamily="2" charset="0"/>
              </a:rPr>
              <a:t>Z‡eB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n‡e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ÔAwaKiYÕ</a:t>
            </a:r>
            <a:r>
              <a:rPr lang="en-US" sz="3600" dirty="0" smtClean="0">
                <a:latin typeface="SutonnyMJ" pitchFamily="2" charset="0"/>
              </a:rPr>
              <a:t>|</a:t>
            </a:r>
            <a:endParaRPr lang="en-US" sz="3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3451" y="750271"/>
            <a:ext cx="13764127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SutonnyMJ" pitchFamily="2" charset="0"/>
              </a:rPr>
              <a:t>GKwU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ev‡K</a:t>
            </a:r>
            <a:r>
              <a:rPr lang="en-US" sz="4400" dirty="0">
                <a:latin typeface="SutonnyMJ" pitchFamily="2" charset="0"/>
              </a:rPr>
              <a:t>¨ </a:t>
            </a:r>
            <a:r>
              <a:rPr lang="en-US" sz="4400" dirty="0" err="1">
                <a:latin typeface="SutonnyMJ" pitchFamily="2" charset="0"/>
              </a:rPr>
              <a:t>QqwU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Kvi‡Ki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D`vniY</a:t>
            </a:r>
            <a:r>
              <a:rPr lang="en-US" sz="4400" dirty="0">
                <a:latin typeface="SutonnyMJ" pitchFamily="2" charset="0"/>
              </a:rPr>
              <a:t>-</a:t>
            </a:r>
          </a:p>
          <a:p>
            <a:r>
              <a:rPr lang="en-US" sz="4400" dirty="0">
                <a:latin typeface="SutonnyMJ" pitchFamily="2" charset="0"/>
              </a:rPr>
              <a:t>‡</a:t>
            </a:r>
            <a:r>
              <a:rPr lang="en-US" sz="4400" dirty="0" err="1">
                <a:latin typeface="SutonnyMJ" pitchFamily="2" charset="0"/>
              </a:rPr>
              <a:t>eMg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mv‡nev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cÖwZw`b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fvuovi</a:t>
            </a:r>
            <a:r>
              <a:rPr lang="en-US" sz="4400" dirty="0">
                <a:latin typeface="SutonnyMJ" pitchFamily="2" charset="0"/>
              </a:rPr>
              <a:t> †_‡K </a:t>
            </a:r>
            <a:r>
              <a:rPr lang="en-US" sz="4400" dirty="0" err="1">
                <a:latin typeface="SutonnyMJ" pitchFamily="2" charset="0"/>
              </a:rPr>
              <a:t>wbR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nv‡Z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Mwie</a:t>
            </a:r>
            <a:r>
              <a:rPr lang="en-US" sz="4400" dirty="0">
                <a:latin typeface="SutonnyMJ" pitchFamily="2" charset="0"/>
              </a:rPr>
              <a:t>‡`i </a:t>
            </a:r>
            <a:r>
              <a:rPr lang="en-US" sz="4400" dirty="0" err="1">
                <a:latin typeface="SutonnyMJ" pitchFamily="2" charset="0"/>
              </a:rPr>
              <a:t>Pvj</a:t>
            </a:r>
            <a:r>
              <a:rPr lang="en-US" sz="4400" dirty="0">
                <a:latin typeface="SutonnyMJ" pitchFamily="2" charset="0"/>
              </a:rPr>
              <a:t> w`‡</a:t>
            </a:r>
            <a:r>
              <a:rPr lang="en-US" sz="4400" dirty="0" err="1">
                <a:latin typeface="SutonnyMJ" pitchFamily="2" charset="0"/>
              </a:rPr>
              <a:t>Zb</a:t>
            </a:r>
            <a:r>
              <a:rPr lang="en-US" sz="4400" dirty="0">
                <a:latin typeface="SutonnyMJ" pitchFamily="2" charset="0"/>
              </a:rPr>
              <a:t>| </a:t>
            </a:r>
          </a:p>
          <a:p>
            <a:r>
              <a:rPr lang="en-US" sz="4400" dirty="0">
                <a:latin typeface="SutonnyMJ" pitchFamily="2" charset="0"/>
              </a:rPr>
              <a:t>{</a:t>
            </a:r>
            <a:r>
              <a:rPr lang="en-US" sz="4400" dirty="0" err="1">
                <a:latin typeface="SutonnyMJ" pitchFamily="2" charset="0"/>
              </a:rPr>
              <a:t>evK¨wUi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wµqvc</a:t>
            </a:r>
            <a:r>
              <a:rPr lang="en-US" sz="4400" dirty="0">
                <a:latin typeface="SutonnyMJ" pitchFamily="2" charset="0"/>
              </a:rPr>
              <a:t>` </a:t>
            </a:r>
            <a:r>
              <a:rPr lang="en-US" sz="4400" dirty="0" err="1">
                <a:latin typeface="SutonnyMJ" pitchFamily="2" charset="0"/>
              </a:rPr>
              <a:t>n‡jv</a:t>
            </a:r>
            <a:r>
              <a:rPr lang="en-US" sz="4400" dirty="0">
                <a:latin typeface="SutonnyMJ" pitchFamily="2" charset="0"/>
              </a:rPr>
              <a:t> w`‡</a:t>
            </a:r>
            <a:r>
              <a:rPr lang="en-US" sz="4400" dirty="0" err="1">
                <a:latin typeface="SutonnyMJ" pitchFamily="2" charset="0"/>
              </a:rPr>
              <a:t>Zb</a:t>
            </a:r>
            <a:r>
              <a:rPr lang="en-US" sz="4400" dirty="0">
                <a:latin typeface="SutonnyMJ" pitchFamily="2" charset="0"/>
              </a:rPr>
              <a:t> A_©</a:t>
            </a:r>
            <a:r>
              <a:rPr lang="en-US" sz="4400" dirty="0" err="1">
                <a:latin typeface="SutonnyMJ" pitchFamily="2" charset="0"/>
              </a:rPr>
              <a:t>vr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wµqvc</a:t>
            </a:r>
            <a:r>
              <a:rPr lang="en-US" sz="4400" dirty="0">
                <a:latin typeface="SutonnyMJ" pitchFamily="2" charset="0"/>
              </a:rPr>
              <a:t>`‡K </a:t>
            </a:r>
            <a:r>
              <a:rPr lang="en-US" sz="4400" dirty="0" err="1">
                <a:latin typeface="SutonnyMJ" pitchFamily="2" charset="0"/>
              </a:rPr>
              <a:t>bvbv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fv‡e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cÖkœ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Ki‡jB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wewfbœ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KviK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cvIqv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hvq</a:t>
            </a:r>
            <a:r>
              <a:rPr lang="en-US" sz="4400" dirty="0">
                <a:latin typeface="SutonnyMJ" pitchFamily="2" charset="0"/>
              </a:rPr>
              <a:t>}| </a:t>
            </a:r>
          </a:p>
          <a:p>
            <a:r>
              <a:rPr lang="en-US" sz="4400" dirty="0">
                <a:latin typeface="SutonnyMJ" pitchFamily="2" charset="0"/>
              </a:rPr>
              <a:t>1|	‡K w`‡</a:t>
            </a:r>
            <a:r>
              <a:rPr lang="en-US" sz="4400" dirty="0" err="1">
                <a:latin typeface="SutonnyMJ" pitchFamily="2" charset="0"/>
              </a:rPr>
              <a:t>Zb</a:t>
            </a:r>
            <a:r>
              <a:rPr lang="en-US" sz="4400" dirty="0">
                <a:latin typeface="SutonnyMJ" pitchFamily="2" charset="0"/>
              </a:rPr>
              <a:t>		</a:t>
            </a:r>
            <a:r>
              <a:rPr lang="en-US" sz="4400" dirty="0" smtClean="0">
                <a:latin typeface="SutonnyMJ" pitchFamily="2" charset="0"/>
              </a:rPr>
              <a:t>	‡</a:t>
            </a:r>
            <a:r>
              <a:rPr lang="en-US" sz="4400" dirty="0" err="1">
                <a:latin typeface="SutonnyMJ" pitchFamily="2" charset="0"/>
              </a:rPr>
              <a:t>eMg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mv‡nev</a:t>
            </a:r>
            <a:r>
              <a:rPr lang="en-US" sz="4400" dirty="0">
                <a:latin typeface="SutonnyMJ" pitchFamily="2" charset="0"/>
              </a:rPr>
              <a:t> 		KZ…©</a:t>
            </a:r>
            <a:r>
              <a:rPr lang="en-US" sz="4400" dirty="0" err="1">
                <a:latin typeface="SutonnyMJ" pitchFamily="2" charset="0"/>
              </a:rPr>
              <a:t>KviK</a:t>
            </a:r>
            <a:endParaRPr lang="en-US" sz="4400" dirty="0">
              <a:latin typeface="SutonnyMJ" pitchFamily="2" charset="0"/>
            </a:endParaRPr>
          </a:p>
          <a:p>
            <a:r>
              <a:rPr lang="en-US" sz="4400" dirty="0">
                <a:latin typeface="SutonnyMJ" pitchFamily="2" charset="0"/>
              </a:rPr>
              <a:t>2|	</a:t>
            </a:r>
            <a:r>
              <a:rPr lang="en-US" sz="4400" dirty="0" err="1">
                <a:latin typeface="SutonnyMJ" pitchFamily="2" charset="0"/>
              </a:rPr>
              <a:t>Kx</a:t>
            </a:r>
            <a:r>
              <a:rPr lang="en-US" sz="4400" dirty="0">
                <a:latin typeface="SutonnyMJ" pitchFamily="2" charset="0"/>
              </a:rPr>
              <a:t> w`‡</a:t>
            </a:r>
            <a:r>
              <a:rPr lang="en-US" sz="4400" dirty="0" err="1">
                <a:latin typeface="SutonnyMJ" pitchFamily="2" charset="0"/>
              </a:rPr>
              <a:t>Zb</a:t>
            </a:r>
            <a:r>
              <a:rPr lang="en-US" sz="4400" dirty="0">
                <a:latin typeface="SutonnyMJ" pitchFamily="2" charset="0"/>
              </a:rPr>
              <a:t>		</a:t>
            </a:r>
            <a:r>
              <a:rPr lang="en-US" sz="4400" dirty="0" smtClean="0">
                <a:latin typeface="SutonnyMJ" pitchFamily="2" charset="0"/>
              </a:rPr>
              <a:t>	</a:t>
            </a:r>
            <a:r>
              <a:rPr lang="en-US" sz="4400" dirty="0" err="1" smtClean="0">
                <a:latin typeface="SutonnyMJ" pitchFamily="2" charset="0"/>
              </a:rPr>
              <a:t>Pvj</a:t>
            </a:r>
            <a:r>
              <a:rPr lang="en-US" sz="4400" dirty="0">
                <a:latin typeface="SutonnyMJ" pitchFamily="2" charset="0"/>
              </a:rPr>
              <a:t>			</a:t>
            </a:r>
            <a:r>
              <a:rPr lang="en-US" sz="4400" dirty="0" smtClean="0">
                <a:latin typeface="SutonnyMJ" pitchFamily="2" charset="0"/>
              </a:rPr>
              <a:t>	Kg</a:t>
            </a:r>
            <a:r>
              <a:rPr lang="en-US" sz="4400" dirty="0">
                <a:latin typeface="SutonnyMJ" pitchFamily="2" charset="0"/>
              </a:rPr>
              <a:t>© </a:t>
            </a:r>
            <a:r>
              <a:rPr lang="en-US" sz="4400" dirty="0" err="1">
                <a:latin typeface="SutonnyMJ" pitchFamily="2" charset="0"/>
              </a:rPr>
              <a:t>KviK</a:t>
            </a:r>
            <a:endParaRPr lang="en-US" sz="4400" dirty="0">
              <a:latin typeface="SutonnyMJ" pitchFamily="2" charset="0"/>
            </a:endParaRPr>
          </a:p>
          <a:p>
            <a:r>
              <a:rPr lang="en-US" sz="4400" dirty="0">
                <a:latin typeface="SutonnyMJ" pitchFamily="2" charset="0"/>
              </a:rPr>
              <a:t>3|	</a:t>
            </a:r>
            <a:r>
              <a:rPr lang="en-US" sz="4400" dirty="0" err="1">
                <a:latin typeface="SutonnyMJ" pitchFamily="2" charset="0"/>
              </a:rPr>
              <a:t>Kxfv‡e</a:t>
            </a:r>
            <a:r>
              <a:rPr lang="en-US" sz="4400" dirty="0">
                <a:latin typeface="SutonnyMJ" pitchFamily="2" charset="0"/>
              </a:rPr>
              <a:t> w`‡</a:t>
            </a:r>
            <a:r>
              <a:rPr lang="en-US" sz="4400" dirty="0" err="1">
                <a:latin typeface="SutonnyMJ" pitchFamily="2" charset="0"/>
              </a:rPr>
              <a:t>Zb</a:t>
            </a:r>
            <a:r>
              <a:rPr lang="en-US" sz="4400" dirty="0">
                <a:latin typeface="SutonnyMJ" pitchFamily="2" charset="0"/>
              </a:rPr>
              <a:t>		</a:t>
            </a:r>
            <a:r>
              <a:rPr lang="en-US" sz="4400" dirty="0" err="1">
                <a:latin typeface="SutonnyMJ" pitchFamily="2" charset="0"/>
              </a:rPr>
              <a:t>wbR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nv‡Z</a:t>
            </a:r>
            <a:r>
              <a:rPr lang="en-US" sz="4400" dirty="0">
                <a:latin typeface="SutonnyMJ" pitchFamily="2" charset="0"/>
              </a:rPr>
              <a:t>		</a:t>
            </a:r>
            <a:r>
              <a:rPr lang="en-US" sz="4400" dirty="0" smtClean="0">
                <a:latin typeface="SutonnyMJ" pitchFamily="2" charset="0"/>
              </a:rPr>
              <a:t>	</a:t>
            </a:r>
            <a:r>
              <a:rPr lang="en-US" sz="4400" dirty="0" err="1" smtClean="0">
                <a:latin typeface="SutonnyMJ" pitchFamily="2" charset="0"/>
              </a:rPr>
              <a:t>KiY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KviK</a:t>
            </a:r>
            <a:endParaRPr lang="en-US" sz="4400" dirty="0">
              <a:latin typeface="SutonnyMJ" pitchFamily="2" charset="0"/>
            </a:endParaRPr>
          </a:p>
          <a:p>
            <a:r>
              <a:rPr lang="en-US" sz="4400" dirty="0">
                <a:latin typeface="SutonnyMJ" pitchFamily="2" charset="0"/>
              </a:rPr>
              <a:t>4|	</a:t>
            </a:r>
            <a:r>
              <a:rPr lang="en-US" sz="4400" dirty="0" err="1">
                <a:latin typeface="SutonnyMJ" pitchFamily="2" charset="0"/>
              </a:rPr>
              <a:t>Kv</a:t>
            </a:r>
            <a:r>
              <a:rPr lang="en-US" sz="4400" dirty="0">
                <a:latin typeface="SutonnyMJ" pitchFamily="2" charset="0"/>
              </a:rPr>
              <a:t>‡`i w`‡</a:t>
            </a:r>
            <a:r>
              <a:rPr lang="en-US" sz="4400" dirty="0" err="1">
                <a:latin typeface="SutonnyMJ" pitchFamily="2" charset="0"/>
              </a:rPr>
              <a:t>Zb</a:t>
            </a:r>
            <a:r>
              <a:rPr lang="en-US" sz="4400" dirty="0">
                <a:latin typeface="SutonnyMJ" pitchFamily="2" charset="0"/>
              </a:rPr>
              <a:t>		</a:t>
            </a:r>
            <a:r>
              <a:rPr lang="en-US" sz="4400" dirty="0" err="1">
                <a:latin typeface="SutonnyMJ" pitchFamily="2" charset="0"/>
              </a:rPr>
              <a:t>Mwie</a:t>
            </a:r>
            <a:r>
              <a:rPr lang="en-US" sz="4400" dirty="0">
                <a:latin typeface="SutonnyMJ" pitchFamily="2" charset="0"/>
              </a:rPr>
              <a:t>‡`i			</a:t>
            </a:r>
            <a:r>
              <a:rPr lang="en-US" sz="4400" dirty="0" err="1">
                <a:latin typeface="SutonnyMJ" pitchFamily="2" charset="0"/>
              </a:rPr>
              <a:t>m¤ú</a:t>
            </a:r>
            <a:r>
              <a:rPr lang="en-US" sz="4400" dirty="0">
                <a:latin typeface="SutonnyMJ" pitchFamily="2" charset="0"/>
              </a:rPr>
              <a:t>ª`</a:t>
            </a:r>
            <a:r>
              <a:rPr lang="en-US" sz="4400" dirty="0" err="1">
                <a:latin typeface="SutonnyMJ" pitchFamily="2" charset="0"/>
              </a:rPr>
              <a:t>vb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KviK</a:t>
            </a:r>
            <a:endParaRPr lang="en-US" sz="4400" dirty="0">
              <a:latin typeface="SutonnyMJ" pitchFamily="2" charset="0"/>
            </a:endParaRPr>
          </a:p>
          <a:p>
            <a:r>
              <a:rPr lang="en-US" sz="4400" dirty="0">
                <a:latin typeface="SutonnyMJ" pitchFamily="2" charset="0"/>
              </a:rPr>
              <a:t>5|	‡</a:t>
            </a:r>
            <a:r>
              <a:rPr lang="en-US" sz="4400" dirty="0" err="1">
                <a:latin typeface="SutonnyMJ" pitchFamily="2" charset="0"/>
              </a:rPr>
              <a:t>Kv_v</a:t>
            </a:r>
            <a:r>
              <a:rPr lang="en-US" sz="4400" dirty="0">
                <a:latin typeface="SutonnyMJ" pitchFamily="2" charset="0"/>
              </a:rPr>
              <a:t> †_‡K w`‡</a:t>
            </a:r>
            <a:r>
              <a:rPr lang="en-US" sz="4400" dirty="0" err="1">
                <a:latin typeface="SutonnyMJ" pitchFamily="2" charset="0"/>
              </a:rPr>
              <a:t>Zb</a:t>
            </a:r>
            <a:r>
              <a:rPr lang="en-US" sz="4400" dirty="0">
                <a:latin typeface="SutonnyMJ" pitchFamily="2" charset="0"/>
              </a:rPr>
              <a:t>	</a:t>
            </a:r>
            <a:r>
              <a:rPr lang="en-US" sz="4400" dirty="0" smtClean="0">
                <a:latin typeface="SutonnyMJ" pitchFamily="2" charset="0"/>
              </a:rPr>
              <a:t>	</a:t>
            </a:r>
            <a:r>
              <a:rPr lang="en-US" sz="4400" dirty="0" err="1" smtClean="0">
                <a:latin typeface="SutonnyMJ" pitchFamily="2" charset="0"/>
              </a:rPr>
              <a:t>fvuovi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>
                <a:latin typeface="SutonnyMJ" pitchFamily="2" charset="0"/>
              </a:rPr>
              <a:t>†_‡K		</a:t>
            </a:r>
            <a:r>
              <a:rPr lang="en-US" sz="4400" dirty="0" smtClean="0">
                <a:latin typeface="SutonnyMJ" pitchFamily="2" charset="0"/>
              </a:rPr>
              <a:t>	</a:t>
            </a:r>
            <a:r>
              <a:rPr lang="en-US" sz="4400" dirty="0" err="1" smtClean="0">
                <a:latin typeface="SutonnyMJ" pitchFamily="2" charset="0"/>
              </a:rPr>
              <a:t>Acv`vb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KviK</a:t>
            </a:r>
            <a:endParaRPr lang="en-US" sz="4400" dirty="0">
              <a:latin typeface="SutonnyMJ" pitchFamily="2" charset="0"/>
            </a:endParaRPr>
          </a:p>
          <a:p>
            <a:r>
              <a:rPr lang="en-US" sz="4400" dirty="0">
                <a:latin typeface="SutonnyMJ" pitchFamily="2" charset="0"/>
              </a:rPr>
              <a:t>6|	</a:t>
            </a:r>
            <a:r>
              <a:rPr lang="en-US" sz="4400" dirty="0" err="1">
                <a:latin typeface="SutonnyMJ" pitchFamily="2" charset="0"/>
              </a:rPr>
              <a:t>KLb</a:t>
            </a:r>
            <a:r>
              <a:rPr lang="en-US" sz="4400" dirty="0">
                <a:latin typeface="SutonnyMJ" pitchFamily="2" charset="0"/>
              </a:rPr>
              <a:t> w`‡</a:t>
            </a:r>
            <a:r>
              <a:rPr lang="en-US" sz="4400" dirty="0" err="1">
                <a:latin typeface="SutonnyMJ" pitchFamily="2" charset="0"/>
              </a:rPr>
              <a:t>Zb</a:t>
            </a:r>
            <a:r>
              <a:rPr lang="en-US" sz="4400" dirty="0">
                <a:latin typeface="SutonnyMJ" pitchFamily="2" charset="0"/>
              </a:rPr>
              <a:t>		</a:t>
            </a:r>
            <a:r>
              <a:rPr lang="en-US" sz="4400" dirty="0" smtClean="0">
                <a:latin typeface="SutonnyMJ" pitchFamily="2" charset="0"/>
              </a:rPr>
              <a:t>	</a:t>
            </a:r>
            <a:r>
              <a:rPr lang="en-US" sz="4400" dirty="0" err="1" smtClean="0">
                <a:latin typeface="SutonnyMJ" pitchFamily="2" charset="0"/>
              </a:rPr>
              <a:t>cÖwZw`b</a:t>
            </a:r>
            <a:r>
              <a:rPr lang="en-US" sz="4400" dirty="0">
                <a:latin typeface="SutonnyMJ" pitchFamily="2" charset="0"/>
              </a:rPr>
              <a:t>			</a:t>
            </a:r>
            <a:r>
              <a:rPr lang="en-US" sz="4400" dirty="0" err="1">
                <a:latin typeface="SutonnyMJ" pitchFamily="2" charset="0"/>
              </a:rPr>
              <a:t>AwaKiY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KviK</a:t>
            </a:r>
            <a:endParaRPr lang="en-US" sz="4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52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3767" y="1172705"/>
            <a:ext cx="134753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SutonnyMJ" pitchFamily="2" charset="0"/>
              </a:rPr>
              <a:t>wefw³</a:t>
            </a:r>
            <a:r>
              <a:rPr lang="en-US" sz="4000" dirty="0">
                <a:latin typeface="SutonnyMJ" pitchFamily="2" charset="0"/>
              </a:rPr>
              <a:t> : </a:t>
            </a:r>
            <a:r>
              <a:rPr lang="en-US" sz="4000" dirty="0" err="1">
                <a:latin typeface="SutonnyMJ" pitchFamily="2" charset="0"/>
              </a:rPr>
              <a:t>evK¨w</a:t>
            </a:r>
            <a:r>
              <a:rPr lang="en-US" sz="4000" dirty="0">
                <a:latin typeface="SutonnyMJ" pitchFamily="2" charset="0"/>
              </a:rPr>
              <a:t>¯’Z </a:t>
            </a:r>
            <a:r>
              <a:rPr lang="en-US" sz="4000" dirty="0" err="1">
                <a:latin typeface="SutonnyMJ" pitchFamily="2" charset="0"/>
              </a:rPr>
              <a:t>GKwU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c‡`i</a:t>
            </a:r>
            <a:r>
              <a:rPr lang="en-US" sz="4000" dirty="0">
                <a:latin typeface="SutonnyMJ" pitchFamily="2" charset="0"/>
              </a:rPr>
              <a:t> mv‡_ </a:t>
            </a:r>
            <a:r>
              <a:rPr lang="en-US" sz="4000" dirty="0" err="1">
                <a:latin typeface="SutonnyMJ" pitchFamily="2" charset="0"/>
              </a:rPr>
              <a:t>Ab</a:t>
            </a:r>
            <a:r>
              <a:rPr lang="en-US" sz="4000" dirty="0">
                <a:latin typeface="SutonnyMJ" pitchFamily="2" charset="0"/>
              </a:rPr>
              <a:t>¨ </a:t>
            </a:r>
            <a:r>
              <a:rPr lang="en-US" sz="4000" dirty="0" err="1">
                <a:latin typeface="SutonnyMJ" pitchFamily="2" charset="0"/>
              </a:rPr>
              <a:t>c‡`i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Aš^q</a:t>
            </a:r>
            <a:r>
              <a:rPr lang="en-US" sz="4000" dirty="0">
                <a:latin typeface="SutonnyMJ" pitchFamily="2" charset="0"/>
              </a:rPr>
              <a:t> (</a:t>
            </a:r>
            <a:r>
              <a:rPr lang="en-US" sz="4000" dirty="0" err="1">
                <a:latin typeface="SutonnyMJ" pitchFamily="2" charset="0"/>
              </a:rPr>
              <a:t>m¤úK</a:t>
            </a:r>
            <a:r>
              <a:rPr lang="en-US" sz="4000" dirty="0">
                <a:latin typeface="SutonnyMJ" pitchFamily="2" charset="0"/>
              </a:rPr>
              <a:t>©) ¯’</a:t>
            </a:r>
            <a:r>
              <a:rPr lang="en-US" sz="4000" dirty="0" err="1">
                <a:latin typeface="SutonnyMJ" pitchFamily="2" charset="0"/>
              </a:rPr>
              <a:t>vc‡bi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Rb</a:t>
            </a:r>
            <a:r>
              <a:rPr lang="en-US" sz="4000" dirty="0">
                <a:latin typeface="SutonnyMJ" pitchFamily="2" charset="0"/>
              </a:rPr>
              <a:t>¨ †h </a:t>
            </a:r>
            <a:r>
              <a:rPr lang="en-US" sz="4000" dirty="0" err="1">
                <a:latin typeface="SutonnyMJ" pitchFamily="2" charset="0"/>
              </a:rPr>
              <a:t>mKj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eY</a:t>
            </a:r>
            <a:r>
              <a:rPr lang="en-US" sz="4000" dirty="0">
                <a:latin typeface="SutonnyMJ" pitchFamily="2" charset="0"/>
              </a:rPr>
              <a:t>© hy³ </a:t>
            </a:r>
            <a:r>
              <a:rPr lang="en-US" sz="4000" dirty="0" err="1">
                <a:latin typeface="SutonnyMJ" pitchFamily="2" charset="0"/>
              </a:rPr>
              <a:t>nq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Zv‡K</a:t>
            </a:r>
            <a:r>
              <a:rPr lang="en-US" sz="4000" dirty="0">
                <a:latin typeface="SutonnyMJ" pitchFamily="2" charset="0"/>
              </a:rPr>
              <a:t> wefw³ </a:t>
            </a:r>
            <a:r>
              <a:rPr lang="en-US" sz="4000" dirty="0" err="1">
                <a:latin typeface="SutonnyMJ" pitchFamily="2" charset="0"/>
              </a:rPr>
              <a:t>e‡j</a:t>
            </a:r>
            <a:r>
              <a:rPr lang="en-US" sz="4000" dirty="0">
                <a:latin typeface="SutonnyMJ" pitchFamily="2" charset="0"/>
              </a:rPr>
              <a:t>|</a:t>
            </a:r>
          </a:p>
          <a:p>
            <a:pPr algn="just"/>
            <a:r>
              <a:rPr lang="en-US" sz="4000" dirty="0">
                <a:latin typeface="SutonnyMJ" pitchFamily="2" charset="0"/>
              </a:rPr>
              <a:t>wefw³ </a:t>
            </a:r>
            <a:r>
              <a:rPr lang="en-US" sz="4000" dirty="0" err="1">
                <a:latin typeface="SutonnyMJ" pitchFamily="2" charset="0"/>
              </a:rPr>
              <a:t>mvZ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cÖKvi</a:t>
            </a:r>
            <a:r>
              <a:rPr lang="en-US" sz="4000" dirty="0">
                <a:latin typeface="SutonnyMJ" pitchFamily="2" charset="0"/>
              </a:rPr>
              <a:t>- </a:t>
            </a:r>
            <a:r>
              <a:rPr lang="en-US" sz="4000" dirty="0" err="1">
                <a:latin typeface="SutonnyMJ" pitchFamily="2" charset="0"/>
              </a:rPr>
              <a:t>cÖ_gv</a:t>
            </a:r>
            <a:r>
              <a:rPr lang="en-US" sz="4000" dirty="0">
                <a:latin typeface="SutonnyMJ" pitchFamily="2" charset="0"/>
              </a:rPr>
              <a:t> (</a:t>
            </a:r>
            <a:r>
              <a:rPr lang="en-US" sz="4000" dirty="0" err="1">
                <a:latin typeface="SutonnyMJ" pitchFamily="2" charset="0"/>
              </a:rPr>
              <a:t>k~b</a:t>
            </a:r>
            <a:r>
              <a:rPr lang="en-US" sz="4000" dirty="0">
                <a:latin typeface="SutonnyMJ" pitchFamily="2" charset="0"/>
              </a:rPr>
              <a:t>¨), </a:t>
            </a:r>
            <a:r>
              <a:rPr lang="en-US" sz="4000" dirty="0" err="1">
                <a:latin typeface="SutonnyMJ" pitchFamily="2" charset="0"/>
              </a:rPr>
              <a:t>wØZxqv</a:t>
            </a:r>
            <a:r>
              <a:rPr lang="en-US" sz="4000" dirty="0">
                <a:latin typeface="SutonnyMJ" pitchFamily="2" charset="0"/>
              </a:rPr>
              <a:t>, Z…</a:t>
            </a:r>
            <a:r>
              <a:rPr lang="en-US" sz="4000" dirty="0" err="1">
                <a:latin typeface="SutonnyMJ" pitchFamily="2" charset="0"/>
              </a:rPr>
              <a:t>Zxqv</a:t>
            </a:r>
            <a:r>
              <a:rPr lang="en-US" sz="4000" dirty="0">
                <a:latin typeface="SutonnyMJ" pitchFamily="2" charset="0"/>
              </a:rPr>
              <a:t>, </a:t>
            </a:r>
            <a:r>
              <a:rPr lang="en-US" sz="4000" dirty="0" err="1">
                <a:latin typeface="SutonnyMJ" pitchFamily="2" charset="0"/>
              </a:rPr>
              <a:t>PZz</a:t>
            </a:r>
            <a:r>
              <a:rPr lang="en-US" sz="4000" dirty="0">
                <a:latin typeface="SutonnyMJ" pitchFamily="2" charset="0"/>
              </a:rPr>
              <a:t>_©x, </a:t>
            </a:r>
            <a:r>
              <a:rPr lang="en-US" sz="4000" dirty="0" err="1">
                <a:latin typeface="SutonnyMJ" pitchFamily="2" charset="0"/>
              </a:rPr>
              <a:t>cÂgx</a:t>
            </a:r>
            <a:r>
              <a:rPr lang="en-US" sz="4000" dirty="0">
                <a:latin typeface="SutonnyMJ" pitchFamily="2" charset="0"/>
              </a:rPr>
              <a:t>, </a:t>
            </a:r>
            <a:r>
              <a:rPr lang="en-US" sz="4000" dirty="0" err="1">
                <a:latin typeface="SutonnyMJ" pitchFamily="2" charset="0"/>
              </a:rPr>
              <a:t>lôx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Ges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mßgx</a:t>
            </a:r>
            <a:r>
              <a:rPr lang="en-US" sz="4000" dirty="0">
                <a:latin typeface="SutonnyMJ" pitchFamily="2" charset="0"/>
              </a:rPr>
              <a:t>| </a:t>
            </a:r>
            <a:r>
              <a:rPr lang="en-US" sz="4000" dirty="0" err="1">
                <a:latin typeface="SutonnyMJ" pitchFamily="2" charset="0"/>
              </a:rPr>
              <a:t>ePb‡f</a:t>
            </a:r>
            <a:r>
              <a:rPr lang="en-US" sz="4000" dirty="0">
                <a:latin typeface="SutonnyMJ" pitchFamily="2" charset="0"/>
              </a:rPr>
              <a:t>‡` wefw³i </a:t>
            </a:r>
            <a:r>
              <a:rPr lang="en-US" sz="4000" dirty="0" err="1">
                <a:latin typeface="SutonnyMJ" pitchFamily="2" charset="0"/>
              </a:rPr>
              <a:t>AvK</a:t>
            </a:r>
            <a:r>
              <a:rPr lang="en-US" sz="4000" dirty="0">
                <a:latin typeface="SutonnyMJ" pitchFamily="2" charset="0"/>
              </a:rPr>
              <a:t>…</a:t>
            </a:r>
            <a:r>
              <a:rPr lang="en-US" sz="4000" dirty="0" err="1">
                <a:latin typeface="SutonnyMJ" pitchFamily="2" charset="0"/>
              </a:rPr>
              <a:t>wZMZ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cv_©K</a:t>
            </a:r>
            <a:r>
              <a:rPr lang="en-US" sz="4000" dirty="0">
                <a:latin typeface="SutonnyMJ" pitchFamily="2" charset="0"/>
              </a:rPr>
              <a:t>¨ †`</a:t>
            </a:r>
            <a:r>
              <a:rPr lang="en-US" sz="4000" dirty="0" err="1">
                <a:latin typeface="SutonnyMJ" pitchFamily="2" charset="0"/>
              </a:rPr>
              <a:t>Lv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hvq</a:t>
            </a:r>
            <a:r>
              <a:rPr lang="en-US" sz="4000" dirty="0">
                <a:latin typeface="SutonnyMJ" pitchFamily="2" charset="0"/>
              </a:rPr>
              <a:t>| †</a:t>
            </a:r>
            <a:r>
              <a:rPr lang="en-US" sz="4000" dirty="0" err="1">
                <a:latin typeface="SutonnyMJ" pitchFamily="2" charset="0"/>
              </a:rPr>
              <a:t>hgb</a:t>
            </a:r>
            <a:r>
              <a:rPr lang="en-US" sz="4000" dirty="0">
                <a:latin typeface="SutonnyMJ" pitchFamily="2" charset="0"/>
              </a:rPr>
              <a:t>: </a:t>
            </a:r>
            <a:r>
              <a:rPr lang="en-US" sz="4000" dirty="0" err="1">
                <a:latin typeface="SutonnyMJ" pitchFamily="2" charset="0"/>
              </a:rPr>
              <a:t>Avgvi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nvZ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Kjg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Av‡Q</a:t>
            </a:r>
            <a:r>
              <a:rPr lang="en-US" sz="4000" dirty="0">
                <a:latin typeface="SutonnyMJ" pitchFamily="2" charset="0"/>
              </a:rPr>
              <a:t>| </a:t>
            </a:r>
            <a:r>
              <a:rPr lang="en-US" sz="4000" dirty="0" err="1">
                <a:latin typeface="SutonnyMJ" pitchFamily="2" charset="0"/>
              </a:rPr>
              <a:t>Avwg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nvZ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cvwj</a:t>
            </a:r>
            <a:r>
              <a:rPr lang="en-US" sz="4000" dirty="0">
                <a:latin typeface="SutonnyMJ" pitchFamily="2" charset="0"/>
              </a:rPr>
              <a:t>| </a:t>
            </a:r>
            <a:r>
              <a:rPr lang="en-US" sz="4000" dirty="0" err="1">
                <a:latin typeface="SutonnyMJ" pitchFamily="2" charset="0"/>
              </a:rPr>
              <a:t>evK</a:t>
            </a:r>
            <a:r>
              <a:rPr lang="en-US" sz="4000" dirty="0">
                <a:latin typeface="SutonnyMJ" pitchFamily="2" charset="0"/>
              </a:rPr>
              <a:t>¨ `</a:t>
            </a:r>
            <a:r>
              <a:rPr lang="en-US" sz="4000" dirty="0" err="1">
                <a:latin typeface="SutonnyMJ" pitchFamily="2" charset="0"/>
              </a:rPr>
              <a:t>ywU‡Z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c~Y</a:t>
            </a:r>
            <a:r>
              <a:rPr lang="en-US" sz="4000" dirty="0">
                <a:latin typeface="SutonnyMJ" pitchFamily="2" charset="0"/>
              </a:rPr>
              <a:t>© A_© </a:t>
            </a:r>
            <a:r>
              <a:rPr lang="en-US" sz="4000" dirty="0" err="1">
                <a:latin typeface="SutonnyMJ" pitchFamily="2" charset="0"/>
              </a:rPr>
              <a:t>cÖKvk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cvq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wb</a:t>
            </a:r>
            <a:r>
              <a:rPr lang="en-US" sz="4000" dirty="0">
                <a:latin typeface="SutonnyMJ" pitchFamily="2" charset="0"/>
              </a:rPr>
              <a:t>| </a:t>
            </a:r>
            <a:r>
              <a:rPr lang="en-US" sz="4000" dirty="0" err="1">
                <a:latin typeface="SutonnyMJ" pitchFamily="2" charset="0"/>
              </a:rPr>
              <a:t>hw</a:t>
            </a:r>
            <a:r>
              <a:rPr lang="en-US" sz="4000" dirty="0">
                <a:latin typeface="SutonnyMJ" pitchFamily="2" charset="0"/>
              </a:rPr>
              <a:t>` </a:t>
            </a:r>
            <a:r>
              <a:rPr lang="en-US" sz="4000" dirty="0" err="1">
                <a:latin typeface="SutonnyMJ" pitchFamily="2" charset="0"/>
              </a:rPr>
              <a:t>ewj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Avgvi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nv‡Z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Kjg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Av‡Q</a:t>
            </a:r>
            <a:r>
              <a:rPr lang="en-US" sz="4000" dirty="0">
                <a:latin typeface="SutonnyMJ" pitchFamily="2" charset="0"/>
              </a:rPr>
              <a:t>| </a:t>
            </a:r>
            <a:r>
              <a:rPr lang="en-US" sz="4000" dirty="0" err="1">
                <a:latin typeface="SutonnyMJ" pitchFamily="2" charset="0"/>
              </a:rPr>
              <a:t>Avwg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nvwZ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cvwj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Zvn‡j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evK</a:t>
            </a:r>
            <a:r>
              <a:rPr lang="en-US" sz="4000" dirty="0">
                <a:latin typeface="SutonnyMJ" pitchFamily="2" charset="0"/>
              </a:rPr>
              <a:t>¨ `</a:t>
            </a:r>
            <a:r>
              <a:rPr lang="en-US" sz="4000" dirty="0" err="1">
                <a:latin typeface="SutonnyMJ" pitchFamily="2" charset="0"/>
              </a:rPr>
              <a:t>ywU‡Z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c~Y</a:t>
            </a:r>
            <a:r>
              <a:rPr lang="en-US" sz="4000" dirty="0">
                <a:latin typeface="SutonnyMJ" pitchFamily="2" charset="0"/>
              </a:rPr>
              <a:t>© A_© </a:t>
            </a:r>
            <a:r>
              <a:rPr lang="en-US" sz="4000" dirty="0" err="1">
                <a:latin typeface="SutonnyMJ" pitchFamily="2" charset="0"/>
              </a:rPr>
              <a:t>cÖKvk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cvq</a:t>
            </a:r>
            <a:r>
              <a:rPr lang="en-US" sz="4000" dirty="0">
                <a:latin typeface="SutonnyMJ" pitchFamily="2" charset="0"/>
              </a:rPr>
              <a:t> | </a:t>
            </a:r>
            <a:r>
              <a:rPr lang="en-US" sz="4000" dirty="0" err="1">
                <a:latin typeface="SutonnyMJ" pitchFamily="2" charset="0"/>
              </a:rPr>
              <a:t>GLv‡b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nvZ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kãwUi</a:t>
            </a:r>
            <a:r>
              <a:rPr lang="en-US" sz="4000" dirty="0">
                <a:latin typeface="SutonnyMJ" pitchFamily="2" charset="0"/>
              </a:rPr>
              <a:t> mv‡_ Ô ‡ Õ </a:t>
            </a:r>
            <a:r>
              <a:rPr lang="en-US" sz="4000" dirty="0" err="1">
                <a:latin typeface="SutonnyMJ" pitchFamily="2" charset="0"/>
              </a:rPr>
              <a:t>Kvi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Ges</a:t>
            </a:r>
            <a:r>
              <a:rPr lang="en-US" sz="4000" dirty="0">
                <a:latin typeface="SutonnyMJ" pitchFamily="2" charset="0"/>
              </a:rPr>
              <a:t> Ô w  Õ </a:t>
            </a:r>
            <a:r>
              <a:rPr lang="en-US" sz="4000" dirty="0" err="1">
                <a:latin typeface="SutonnyMJ" pitchFamily="2" charset="0"/>
              </a:rPr>
              <a:t>Kvi</a:t>
            </a:r>
            <a:r>
              <a:rPr lang="en-US" sz="4000" dirty="0">
                <a:latin typeface="SutonnyMJ" pitchFamily="2" charset="0"/>
              </a:rPr>
              <a:t> hy³ </a:t>
            </a:r>
            <a:r>
              <a:rPr lang="en-US" sz="4000" dirty="0" err="1">
                <a:latin typeface="SutonnyMJ" pitchFamily="2" charset="0"/>
              </a:rPr>
              <a:t>n‡q‡Q</a:t>
            </a:r>
            <a:r>
              <a:rPr lang="en-US" sz="4000" dirty="0">
                <a:latin typeface="SutonnyMJ" pitchFamily="2" charset="0"/>
              </a:rPr>
              <a:t>| </a:t>
            </a:r>
            <a:r>
              <a:rPr lang="en-US" sz="4000" dirty="0" err="1">
                <a:latin typeface="SutonnyMJ" pitchFamily="2" charset="0"/>
              </a:rPr>
              <a:t>cª_g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evK¨wU‡Z</a:t>
            </a:r>
            <a:r>
              <a:rPr lang="en-US" sz="4000" dirty="0">
                <a:latin typeface="SutonnyMJ" pitchFamily="2" charset="0"/>
              </a:rPr>
              <a:t>  Ô ‡ Õ </a:t>
            </a:r>
            <a:r>
              <a:rPr lang="en-US" sz="4000" dirty="0" err="1">
                <a:latin typeface="SutonnyMJ" pitchFamily="2" charset="0"/>
              </a:rPr>
              <a:t>Kvi</a:t>
            </a:r>
            <a:r>
              <a:rPr lang="en-US" sz="4000" dirty="0">
                <a:latin typeface="SutonnyMJ" pitchFamily="2" charset="0"/>
              </a:rPr>
              <a:t> hy³ </a:t>
            </a:r>
            <a:r>
              <a:rPr lang="en-US" sz="4000" dirty="0" err="1">
                <a:latin typeface="SutonnyMJ" pitchFamily="2" charset="0"/>
              </a:rPr>
              <a:t>n‡q</a:t>
            </a:r>
            <a:r>
              <a:rPr lang="en-US" sz="4000" dirty="0">
                <a:latin typeface="SutonnyMJ" pitchFamily="2" charset="0"/>
              </a:rPr>
              <a:t> c` ¸‡</a:t>
            </a:r>
            <a:r>
              <a:rPr lang="en-US" sz="4000" dirty="0" err="1">
                <a:latin typeface="SutonnyMJ" pitchFamily="2" charset="0"/>
              </a:rPr>
              <a:t>jvi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gv‡S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m¤úK</a:t>
            </a:r>
            <a:r>
              <a:rPr lang="en-US" sz="4000" dirty="0">
                <a:latin typeface="SutonnyMJ" pitchFamily="2" charset="0"/>
              </a:rPr>
              <a:t>© ¯’</a:t>
            </a:r>
            <a:r>
              <a:rPr lang="en-US" sz="4000" dirty="0" err="1">
                <a:latin typeface="SutonnyMJ" pitchFamily="2" charset="0"/>
              </a:rPr>
              <a:t>vwcZ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n‡q‡Q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ZvB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GwU</a:t>
            </a:r>
            <a:r>
              <a:rPr lang="en-US" sz="4000" dirty="0">
                <a:latin typeface="SutonnyMJ" pitchFamily="2" charset="0"/>
              </a:rPr>
              <a:t> wefw³, </a:t>
            </a:r>
            <a:r>
              <a:rPr lang="en-US" sz="4000" dirty="0" err="1">
                <a:latin typeface="SutonnyMJ" pitchFamily="2" charset="0"/>
              </a:rPr>
              <a:t>wØZxq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evK¨wU‡Z</a:t>
            </a:r>
            <a:r>
              <a:rPr lang="en-US" sz="4000" dirty="0">
                <a:latin typeface="SutonnyMJ" pitchFamily="2" charset="0"/>
              </a:rPr>
              <a:t> Ô w  Õ </a:t>
            </a:r>
            <a:r>
              <a:rPr lang="en-US" sz="4000" dirty="0" err="1">
                <a:latin typeface="SutonnyMJ" pitchFamily="2" charset="0"/>
              </a:rPr>
              <a:t>Kvi</a:t>
            </a:r>
            <a:r>
              <a:rPr lang="en-US" sz="4000" dirty="0">
                <a:latin typeface="SutonnyMJ" pitchFamily="2" charset="0"/>
              </a:rPr>
              <a:t> hy³ </a:t>
            </a:r>
            <a:r>
              <a:rPr lang="en-US" sz="4000" dirty="0" err="1">
                <a:latin typeface="SutonnyMJ" pitchFamily="2" charset="0"/>
              </a:rPr>
              <a:t>n‡q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GKwU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bZzb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kã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m„wó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n‡q‡Q</a:t>
            </a:r>
            <a:r>
              <a:rPr lang="en-US" sz="4000" dirty="0">
                <a:latin typeface="SutonnyMJ" pitchFamily="2" charset="0"/>
              </a:rPr>
              <a:t>, </a:t>
            </a:r>
            <a:r>
              <a:rPr lang="en-US" sz="4000" dirty="0" err="1">
                <a:latin typeface="SutonnyMJ" pitchFamily="2" charset="0"/>
              </a:rPr>
              <a:t>ZvB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GwU</a:t>
            </a:r>
            <a:r>
              <a:rPr lang="en-US" sz="4000" dirty="0">
                <a:latin typeface="SutonnyMJ" pitchFamily="2" charset="0"/>
              </a:rPr>
              <a:t> wefw³ </a:t>
            </a:r>
            <a:r>
              <a:rPr lang="en-US" sz="4000" dirty="0" err="1">
                <a:latin typeface="SutonnyMJ" pitchFamily="2" charset="0"/>
              </a:rPr>
              <a:t>bq</a:t>
            </a:r>
            <a:r>
              <a:rPr lang="en-US" sz="4000" dirty="0" smtClean="0">
                <a:latin typeface="SutonnyMJ" pitchFamily="2" charset="0"/>
              </a:rPr>
              <a:t>|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6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268284"/>
              </p:ext>
            </p:extLst>
          </p:nvPr>
        </p:nvGraphicFramePr>
        <p:xfrm>
          <a:off x="745958" y="1732548"/>
          <a:ext cx="13427242" cy="6169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3831"/>
                <a:gridCol w="4716379"/>
                <a:gridCol w="5727032"/>
              </a:tblGrid>
              <a:tr h="6115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SutonnyMJ" pitchFamily="2" charset="0"/>
                        </a:rPr>
                        <a:t>wefw³</a:t>
                      </a:r>
                      <a:endParaRPr lang="en-US" sz="4000" dirty="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SutonnyMJ" pitchFamily="2" charset="0"/>
                        </a:rPr>
                        <a:t>GKePb</a:t>
                      </a:r>
                      <a:endParaRPr lang="en-US" sz="40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SutonnyMJ" pitchFamily="2" charset="0"/>
                        </a:rPr>
                        <a:t>D`vniY</a:t>
                      </a:r>
                      <a:endParaRPr lang="en-US" sz="40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SutonnyMJ" pitchFamily="2" charset="0"/>
                        </a:rPr>
                        <a:t>cÖ_gv</a:t>
                      </a:r>
                      <a:endParaRPr lang="en-US" sz="40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SutonnyMJ" pitchFamily="2" charset="0"/>
                        </a:rPr>
                        <a:t>k~b</a:t>
                      </a:r>
                      <a:r>
                        <a:rPr lang="en-US" sz="4400" dirty="0">
                          <a:effectLst/>
                          <a:latin typeface="SutonnyMJ" pitchFamily="2" charset="0"/>
                        </a:rPr>
                        <a:t>¨ (0), A</a:t>
                      </a:r>
                      <a:endParaRPr lang="en-US" sz="4000" dirty="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SutonnyMJ" pitchFamily="2" charset="0"/>
                        </a:rPr>
                        <a:t>ivR Lei c‡o</a:t>
                      </a:r>
                      <a:endParaRPr lang="en-US" sz="40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SutonnyMJ" pitchFamily="2" charset="0"/>
                        </a:rPr>
                        <a:t>wØZxqv</a:t>
                      </a:r>
                      <a:endParaRPr lang="en-US" sz="40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SutonnyMJ" pitchFamily="2" charset="0"/>
                        </a:rPr>
                        <a:t>‡K, †i </a:t>
                      </a:r>
                      <a:endParaRPr lang="en-US" sz="40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SutonnyMJ" pitchFamily="2" charset="0"/>
                        </a:rPr>
                        <a:t>Avwg ïå‡K wPwb</a:t>
                      </a:r>
                      <a:endParaRPr lang="en-US" sz="40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SutonnyMJ" pitchFamily="2" charset="0"/>
                        </a:rPr>
                        <a:t>Z…Zxqv</a:t>
                      </a:r>
                      <a:endParaRPr lang="en-US" sz="40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SutonnyMJ" pitchFamily="2" charset="0"/>
                        </a:rPr>
                        <a:t>Øviv, w`‡q, KZ©…K</a:t>
                      </a:r>
                      <a:endParaRPr lang="en-US" sz="40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SutonnyMJ" pitchFamily="2" charset="0"/>
                        </a:rPr>
                        <a:t>Avwg Kjg w`‡q wjwL</a:t>
                      </a:r>
                      <a:endParaRPr lang="en-US" sz="40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SutonnyMJ" pitchFamily="2" charset="0"/>
                        </a:rPr>
                        <a:t>PZz_©x</a:t>
                      </a:r>
                      <a:endParaRPr lang="en-US" sz="40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SutonnyMJ" pitchFamily="2" charset="0"/>
                        </a:rPr>
                        <a:t>‡K, †i</a:t>
                      </a:r>
                      <a:endParaRPr lang="en-US" sz="40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SutonnyMJ" pitchFamily="2" charset="0"/>
                        </a:rPr>
                        <a:t>wfLvwi‡K wfÿv `vI</a:t>
                      </a:r>
                      <a:endParaRPr lang="en-US" sz="40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SutonnyMJ" pitchFamily="2" charset="0"/>
                        </a:rPr>
                        <a:t>cÂgx</a:t>
                      </a:r>
                      <a:endParaRPr lang="en-US" sz="40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SutonnyMJ" pitchFamily="2" charset="0"/>
                        </a:rPr>
                        <a:t>n‡Z, †_‡K, ‡P‡q</a:t>
                      </a:r>
                      <a:endParaRPr lang="en-US" sz="40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SutonnyMJ" pitchFamily="2" charset="0"/>
                        </a:rPr>
                        <a:t>evwo †_‡K b`x †`Lv hvq</a:t>
                      </a:r>
                      <a:endParaRPr lang="en-US" sz="40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SutonnyMJ" pitchFamily="2" charset="0"/>
                        </a:rPr>
                        <a:t>lôx </a:t>
                      </a:r>
                      <a:endParaRPr lang="en-US" sz="40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SutonnyMJ" pitchFamily="2" charset="0"/>
                        </a:rPr>
                        <a:t>i, Gi</a:t>
                      </a:r>
                      <a:endParaRPr lang="en-US" sz="40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SutonnyMJ" pitchFamily="2" charset="0"/>
                        </a:rPr>
                        <a:t>Avgvi hvIqv n‡e</a:t>
                      </a:r>
                      <a:endParaRPr lang="en-US" sz="40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SutonnyMJ" pitchFamily="2" charset="0"/>
                        </a:rPr>
                        <a:t>mßgx</a:t>
                      </a:r>
                      <a:endParaRPr lang="en-US" sz="40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SutonnyMJ" pitchFamily="2" charset="0"/>
                        </a:rPr>
                        <a:t>G, q, †Z</a:t>
                      </a:r>
                      <a:endParaRPr lang="en-US" sz="40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SutonnyMJ" pitchFamily="2" charset="0"/>
                        </a:rPr>
                        <a:t>‡</a:t>
                      </a:r>
                      <a:r>
                        <a:rPr lang="en-US" sz="4400" dirty="0" err="1">
                          <a:effectLst/>
                          <a:latin typeface="SutonnyMJ" pitchFamily="2" charset="0"/>
                        </a:rPr>
                        <a:t>Nvovq</a:t>
                      </a:r>
                      <a:r>
                        <a:rPr lang="en-US" sz="4400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SutonnyMJ" pitchFamily="2" charset="0"/>
                        </a:rPr>
                        <a:t>Mvwo</a:t>
                      </a:r>
                      <a:r>
                        <a:rPr lang="en-US" sz="4400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SutonnyMJ" pitchFamily="2" charset="0"/>
                        </a:rPr>
                        <a:t>Uv‡b</a:t>
                      </a:r>
                      <a:endParaRPr lang="en-US" sz="4000" dirty="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9705" y="835784"/>
            <a:ext cx="7820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utonnyMJ" pitchFamily="2" charset="0"/>
              </a:rPr>
              <a:t>wefw³i </a:t>
            </a:r>
            <a:r>
              <a:rPr lang="en-US" sz="4800" dirty="0" err="1" smtClean="0">
                <a:latin typeface="SutonnyMJ" pitchFamily="2" charset="0"/>
              </a:rPr>
              <a:t>AvK</a:t>
            </a:r>
            <a:r>
              <a:rPr lang="en-US" sz="4800" dirty="0" smtClean="0">
                <a:latin typeface="SutonnyMJ" pitchFamily="2" charset="0"/>
              </a:rPr>
              <a:t>…</a:t>
            </a:r>
            <a:r>
              <a:rPr lang="en-US" sz="4800" dirty="0" err="1" smtClean="0">
                <a:latin typeface="SutonnyMJ" pitchFamily="2" charset="0"/>
              </a:rPr>
              <a:t>wZ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851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174114"/>
              </p:ext>
            </p:extLst>
          </p:nvPr>
        </p:nvGraphicFramePr>
        <p:xfrm>
          <a:off x="835834" y="2244879"/>
          <a:ext cx="13241113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5513"/>
                <a:gridCol w="105156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  <a:latin typeface="SutonnyMJ" pitchFamily="2" charset="0"/>
                        </a:rPr>
                        <a:t>KviK</a:t>
                      </a:r>
                      <a:endParaRPr lang="en-US" sz="3600" dirty="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SutonnyMJ" pitchFamily="2" charset="0"/>
                        </a:rPr>
                        <a:t>wµqvc`‡K cª‡kœi welq</a:t>
                      </a:r>
                      <a:endParaRPr lang="en-US" sz="36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SutonnyMJ" pitchFamily="2" charset="0"/>
                        </a:rPr>
                        <a:t>KZ©„ KviK</a:t>
                      </a:r>
                      <a:endParaRPr lang="en-US" sz="36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SutonnyMJ" pitchFamily="2" charset="0"/>
                        </a:rPr>
                        <a:t>‡K, </a:t>
                      </a:r>
                      <a:r>
                        <a:rPr lang="en-US" sz="4000" dirty="0" err="1">
                          <a:effectLst/>
                          <a:latin typeface="SutonnyMJ" pitchFamily="2" charset="0"/>
                        </a:rPr>
                        <a:t>Kviv</a:t>
                      </a:r>
                      <a:r>
                        <a:rPr lang="en-US" sz="4000" dirty="0">
                          <a:effectLst/>
                          <a:latin typeface="SutonnyMJ" pitchFamily="2" charset="0"/>
                        </a:rPr>
                        <a:t>, </a:t>
                      </a:r>
                      <a:r>
                        <a:rPr lang="en-US" sz="4000" dirty="0" err="1">
                          <a:effectLst/>
                          <a:latin typeface="SutonnyMJ" pitchFamily="2" charset="0"/>
                        </a:rPr>
                        <a:t>Kx</a:t>
                      </a:r>
                      <a:r>
                        <a:rPr lang="en-US" sz="4000" dirty="0">
                          <a:effectLst/>
                          <a:latin typeface="SutonnyMJ" pitchFamily="2" charset="0"/>
                        </a:rPr>
                        <a:t> ? (</a:t>
                      </a:r>
                      <a:r>
                        <a:rPr lang="en-US" sz="4000" dirty="0" err="1">
                          <a:effectLst/>
                          <a:latin typeface="SutonnyMJ" pitchFamily="2" charset="0"/>
                        </a:rPr>
                        <a:t>Kx</a:t>
                      </a:r>
                      <a:r>
                        <a:rPr lang="en-US" sz="4000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Subject</a:t>
                      </a:r>
                      <a:r>
                        <a:rPr lang="en-US" sz="4000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SutonnyMJ" pitchFamily="2" charset="0"/>
                        </a:rPr>
                        <a:t>n‡j</a:t>
                      </a:r>
                      <a:r>
                        <a:rPr lang="en-US" sz="4000" dirty="0">
                          <a:effectLst/>
                          <a:latin typeface="SutonnyMJ" pitchFamily="2" charset="0"/>
                        </a:rPr>
                        <a:t>)</a:t>
                      </a:r>
                      <a:endParaRPr lang="en-US" sz="3600" dirty="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SutonnyMJ" pitchFamily="2" charset="0"/>
                        </a:rPr>
                        <a:t>Kg© KviK</a:t>
                      </a:r>
                      <a:endParaRPr lang="en-US" sz="36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  <a:latin typeface="SutonnyMJ" pitchFamily="2" charset="0"/>
                        </a:rPr>
                        <a:t>Kx</a:t>
                      </a:r>
                      <a:r>
                        <a:rPr lang="en-US" sz="4000" dirty="0">
                          <a:effectLst/>
                          <a:latin typeface="SutonnyMJ" pitchFamily="2" charset="0"/>
                        </a:rPr>
                        <a:t>, </a:t>
                      </a:r>
                      <a:r>
                        <a:rPr lang="en-US" sz="4000" dirty="0" err="1">
                          <a:effectLst/>
                          <a:latin typeface="SutonnyMJ" pitchFamily="2" charset="0"/>
                        </a:rPr>
                        <a:t>Kv‡K</a:t>
                      </a:r>
                      <a:r>
                        <a:rPr lang="en-US" sz="4000" dirty="0">
                          <a:effectLst/>
                          <a:latin typeface="SutonnyMJ" pitchFamily="2" charset="0"/>
                        </a:rPr>
                        <a:t>? ( </a:t>
                      </a:r>
                      <a:r>
                        <a:rPr lang="en-US" sz="4000" dirty="0" err="1">
                          <a:effectLst/>
                          <a:latin typeface="SutonnyMJ" pitchFamily="2" charset="0"/>
                        </a:rPr>
                        <a:t>Kx</a:t>
                      </a:r>
                      <a:r>
                        <a:rPr lang="en-US" sz="4000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Object</a:t>
                      </a:r>
                      <a:r>
                        <a:rPr lang="en-US" sz="4000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SutonnyMJ" pitchFamily="2" charset="0"/>
                        </a:rPr>
                        <a:t>n‡j</a:t>
                      </a:r>
                      <a:r>
                        <a:rPr lang="en-US" sz="4000" dirty="0">
                          <a:effectLst/>
                          <a:latin typeface="SutonnyMJ" pitchFamily="2" charset="0"/>
                        </a:rPr>
                        <a:t>)</a:t>
                      </a:r>
                      <a:endParaRPr lang="en-US" sz="3600" dirty="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SutonnyMJ" pitchFamily="2" charset="0"/>
                        </a:rPr>
                        <a:t>KiY KviK </a:t>
                      </a:r>
                      <a:endParaRPr lang="en-US" sz="36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  <a:latin typeface="SutonnyMJ" pitchFamily="2" charset="0"/>
                        </a:rPr>
                        <a:t>Kxfv‡e</a:t>
                      </a:r>
                      <a:r>
                        <a:rPr lang="en-US" sz="4000" dirty="0">
                          <a:effectLst/>
                          <a:latin typeface="SutonnyMJ" pitchFamily="2" charset="0"/>
                        </a:rPr>
                        <a:t>, </a:t>
                      </a:r>
                      <a:r>
                        <a:rPr lang="en-US" sz="4000" dirty="0" err="1">
                          <a:effectLst/>
                          <a:latin typeface="SutonnyMJ" pitchFamily="2" charset="0"/>
                        </a:rPr>
                        <a:t>Kx</a:t>
                      </a:r>
                      <a:r>
                        <a:rPr lang="en-US" sz="4000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SutonnyMJ" pitchFamily="2" charset="0"/>
                        </a:rPr>
                        <a:t>Dcv‡q</a:t>
                      </a:r>
                      <a:r>
                        <a:rPr lang="en-US" sz="4000" dirty="0">
                          <a:effectLst/>
                          <a:latin typeface="SutonnyMJ" pitchFamily="2" charset="0"/>
                        </a:rPr>
                        <a:t>, </a:t>
                      </a:r>
                      <a:r>
                        <a:rPr lang="en-US" sz="4000" dirty="0" err="1">
                          <a:effectLst/>
                          <a:latin typeface="SutonnyMJ" pitchFamily="2" charset="0"/>
                        </a:rPr>
                        <a:t>Kx‡mi</a:t>
                      </a:r>
                      <a:r>
                        <a:rPr lang="en-US" sz="4000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SutonnyMJ" pitchFamily="2" charset="0"/>
                        </a:rPr>
                        <a:t>Øviv</a:t>
                      </a:r>
                      <a:r>
                        <a:rPr lang="en-US" sz="4000" dirty="0">
                          <a:effectLst/>
                          <a:latin typeface="SutonnyMJ" pitchFamily="2" charset="0"/>
                        </a:rPr>
                        <a:t> (</a:t>
                      </a:r>
                      <a:r>
                        <a:rPr lang="en-US" sz="4000" dirty="0" err="1">
                          <a:effectLst/>
                          <a:latin typeface="SutonnyMJ" pitchFamily="2" charset="0"/>
                        </a:rPr>
                        <a:t>KviY</a:t>
                      </a:r>
                      <a:r>
                        <a:rPr lang="en-US" sz="4000" dirty="0">
                          <a:effectLst/>
                          <a:latin typeface="SutonnyMJ" pitchFamily="2" charset="0"/>
                        </a:rPr>
                        <a:t> †</a:t>
                      </a:r>
                      <a:r>
                        <a:rPr lang="en-US" sz="4000" dirty="0" err="1">
                          <a:effectLst/>
                          <a:latin typeface="SutonnyMJ" pitchFamily="2" charset="0"/>
                        </a:rPr>
                        <a:t>evSv‡j</a:t>
                      </a:r>
                      <a:r>
                        <a:rPr lang="en-US" sz="4000" dirty="0">
                          <a:effectLst/>
                          <a:latin typeface="SutonnyMJ" pitchFamily="2" charset="0"/>
                        </a:rPr>
                        <a:t>)</a:t>
                      </a:r>
                      <a:endParaRPr lang="en-US" sz="3600" dirty="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SutonnyMJ" pitchFamily="2" charset="0"/>
                        </a:rPr>
                        <a:t>m¤úª`vb KviK</a:t>
                      </a:r>
                      <a:endParaRPr lang="en-US" sz="36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SutonnyMJ" pitchFamily="2" charset="0"/>
                        </a:rPr>
                        <a:t>Kv‡`i ? (fw³, ag©, `vb ev ¯^Z¡ (wb‡Ri AwaKvi) Z¨vM †evSv‡j)</a:t>
                      </a:r>
                      <a:endParaRPr lang="en-US" sz="36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SutonnyMJ" pitchFamily="2" charset="0"/>
                        </a:rPr>
                        <a:t>Acv`vb KviK </a:t>
                      </a:r>
                      <a:endParaRPr lang="en-US" sz="36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SutonnyMJ" pitchFamily="2" charset="0"/>
                        </a:rPr>
                        <a:t>‡Kv_v ‡_‡K, ‡Kv_v n‡Z?</a:t>
                      </a:r>
                      <a:endParaRPr lang="en-US" sz="36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SutonnyMJ" pitchFamily="2" charset="0"/>
                        </a:rPr>
                        <a:t>AwaKiY KviK</a:t>
                      </a:r>
                      <a:endParaRPr lang="en-US" sz="360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  <a:latin typeface="SutonnyMJ" pitchFamily="2" charset="0"/>
                        </a:rPr>
                        <a:t>KLb</a:t>
                      </a:r>
                      <a:r>
                        <a:rPr lang="en-US" sz="4000" dirty="0">
                          <a:effectLst/>
                          <a:latin typeface="SutonnyMJ" pitchFamily="2" charset="0"/>
                        </a:rPr>
                        <a:t>, †</a:t>
                      </a:r>
                      <a:r>
                        <a:rPr lang="en-US" sz="4000" dirty="0" err="1">
                          <a:effectLst/>
                          <a:latin typeface="SutonnyMJ" pitchFamily="2" charset="0"/>
                        </a:rPr>
                        <a:t>Kv_vq</a:t>
                      </a:r>
                      <a:r>
                        <a:rPr lang="en-US" sz="4000" dirty="0">
                          <a:effectLst/>
                          <a:latin typeface="SutonnyMJ" pitchFamily="2" charset="0"/>
                        </a:rPr>
                        <a:t> ?</a:t>
                      </a:r>
                      <a:endParaRPr lang="en-US" sz="3600" dirty="0">
                        <a:effectLst/>
                        <a:latin typeface="SutonnyMJ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607609" y="964521"/>
            <a:ext cx="66335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SutonnyMJ" pitchFamily="2" charset="0"/>
              </a:rPr>
              <a:t>KviK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wPbevi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mnR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Dcvq</a:t>
            </a:r>
            <a:r>
              <a:rPr lang="en-US" sz="6000" b="1" dirty="0">
                <a:latin typeface="SutonnyMJ" pitchFamily="2" charset="0"/>
              </a:rPr>
              <a:t>|</a:t>
            </a:r>
            <a:endParaRPr lang="en-US" sz="6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2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842</TotalTime>
  <Words>620</Words>
  <Application>Microsoft Office PowerPoint</Application>
  <PresentationFormat>Custom</PresentationFormat>
  <Paragraphs>87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127</cp:revision>
  <dcterms:created xsi:type="dcterms:W3CDTF">2020-08-14T03:24:31Z</dcterms:created>
  <dcterms:modified xsi:type="dcterms:W3CDTF">2020-11-11T18:24:19Z</dcterms:modified>
</cp:coreProperties>
</file>