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2"/>
  </p:notesMasterIdLst>
  <p:sldIdLst>
    <p:sldId id="366" r:id="rId3"/>
    <p:sldId id="361" r:id="rId4"/>
    <p:sldId id="373" r:id="rId5"/>
    <p:sldId id="374" r:id="rId6"/>
    <p:sldId id="376" r:id="rId7"/>
    <p:sldId id="375" r:id="rId8"/>
    <p:sldId id="377" r:id="rId9"/>
    <p:sldId id="378" r:id="rId10"/>
    <p:sldId id="368" r:id="rId11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488" y="-4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11-Nov-20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6146" y="3992421"/>
            <a:ext cx="6617369" cy="35732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SutonnyMJ" pitchFamily="2" charset="0"/>
              </a:rPr>
              <a:t>PZz</a:t>
            </a:r>
            <a:r>
              <a:rPr lang="en-US" sz="4800" b="1" dirty="0">
                <a:latin typeface="SutonnyMJ" pitchFamily="2" charset="0"/>
              </a:rPr>
              <a:t>_© </a:t>
            </a:r>
            <a:r>
              <a:rPr lang="en-US" sz="4800" b="1" dirty="0" err="1">
                <a:latin typeface="SutonnyMJ" pitchFamily="2" charset="0"/>
              </a:rPr>
              <a:t>Aa¨vq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b="1" dirty="0" err="1" smtClean="0">
                <a:latin typeface="SutonnyMJ" pitchFamily="2" charset="0"/>
              </a:rPr>
              <a:t>wØZxq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</a:rPr>
              <a:t>cwi</a:t>
            </a:r>
            <a:r>
              <a:rPr lang="en-US" sz="4800" b="1" dirty="0">
                <a:latin typeface="SutonnyMJ" pitchFamily="2" charset="0"/>
              </a:rPr>
              <a:t>‡”Q</a:t>
            </a:r>
            <a:r>
              <a:rPr lang="en-US" sz="4800" b="1" dirty="0" smtClean="0">
                <a:latin typeface="SutonnyMJ" pitchFamily="2" charset="0"/>
              </a:rPr>
              <a:t>` : </a:t>
            </a:r>
            <a:r>
              <a:rPr lang="en-US" sz="4800" b="1" dirty="0" err="1" smtClean="0">
                <a:latin typeface="SutonnyMJ" pitchFamily="2" charset="0"/>
              </a:rPr>
              <a:t>wµqvc</a:t>
            </a:r>
            <a:r>
              <a:rPr lang="en-US" sz="4800" b="1" dirty="0" smtClean="0">
                <a:latin typeface="SutonnyMJ" pitchFamily="2" charset="0"/>
              </a:rPr>
              <a:t>`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69" y="818147"/>
            <a:ext cx="13330989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atin typeface="SutonnyMJ" pitchFamily="2" charset="0"/>
              </a:rPr>
              <a:t>PZz</a:t>
            </a:r>
            <a:r>
              <a:rPr lang="en-US" sz="16600" b="1" dirty="0">
                <a:latin typeface="SutonnyMJ" pitchFamily="2" charset="0"/>
              </a:rPr>
              <a:t>_© </a:t>
            </a:r>
            <a:r>
              <a:rPr lang="en-US" sz="16600" b="1" dirty="0" err="1">
                <a:latin typeface="SutonnyMJ" pitchFamily="2" charset="0"/>
              </a:rPr>
              <a:t>Aa¨vq</a:t>
            </a:r>
            <a:endParaRPr lang="en-US" sz="16600" dirty="0">
              <a:latin typeface="SutonnyMJ" pitchFamily="2" charset="0"/>
            </a:endParaRPr>
          </a:p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SutonnyMJ" pitchFamily="2" charset="0"/>
              </a:rPr>
              <a:t>wØZxq</a:t>
            </a:r>
            <a:r>
              <a:rPr lang="en-US" sz="11500" b="1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3800" b="1" dirty="0" smtClean="0">
                <a:solidFill>
                  <a:srgbClr val="00B050"/>
                </a:solidFill>
                <a:latin typeface="SutonnyMJ" pitchFamily="2" charset="0"/>
              </a:rPr>
              <a:t>(</a:t>
            </a:r>
            <a:r>
              <a:rPr lang="en-US" sz="13800" b="1" dirty="0" err="1" smtClean="0">
                <a:solidFill>
                  <a:srgbClr val="00B050"/>
                </a:solidFill>
                <a:latin typeface="SutonnyMJ" pitchFamily="2" charset="0"/>
              </a:rPr>
              <a:t>wµqvc</a:t>
            </a:r>
            <a:r>
              <a:rPr lang="en-US" sz="13800" b="1" dirty="0" smtClean="0">
                <a:solidFill>
                  <a:srgbClr val="00B050"/>
                </a:solidFill>
                <a:latin typeface="SutonnyMJ" pitchFamily="2" charset="0"/>
              </a:rPr>
              <a:t>` †kl Ask)</a:t>
            </a:r>
            <a:endParaRPr lang="en-US" sz="138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946" y="1193276"/>
            <a:ext cx="136438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SutonnyMJ" pitchFamily="2" charset="0"/>
              </a:rPr>
              <a:t>Kg</a:t>
            </a:r>
            <a:r>
              <a:rPr lang="en-US" sz="4800" dirty="0">
                <a:latin typeface="SutonnyMJ" pitchFamily="2" charset="0"/>
              </a:rPr>
              <a:t>© </a:t>
            </a:r>
            <a:r>
              <a:rPr lang="en-US" sz="4800" dirty="0" err="1">
                <a:latin typeface="SutonnyMJ" pitchFamily="2" charset="0"/>
              </a:rPr>
              <a:t>wfwË‡Z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wµqvc</a:t>
            </a:r>
            <a:r>
              <a:rPr lang="en-US" sz="4800" dirty="0">
                <a:latin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</a:rPr>
              <a:t>wZb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h_v</a:t>
            </a:r>
            <a:r>
              <a:rPr lang="en-US" sz="4800" dirty="0">
                <a:latin typeface="SutonnyMJ" pitchFamily="2" charset="0"/>
              </a:rPr>
              <a:t>- </a:t>
            </a:r>
            <a:r>
              <a:rPr lang="en-US" sz="4800" dirty="0" err="1">
                <a:latin typeface="SutonnyMJ" pitchFamily="2" charset="0"/>
              </a:rPr>
              <a:t>mKg©K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AKg©K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</a:rPr>
              <a:t>wØKg©K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|</a:t>
            </a:r>
          </a:p>
          <a:p>
            <a:pPr algn="just"/>
            <a:r>
              <a:rPr lang="en-US" sz="4800" b="1" dirty="0" err="1">
                <a:latin typeface="SutonnyMJ" pitchFamily="2" charset="0"/>
              </a:rPr>
              <a:t>mKg©K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: †h </a:t>
            </a:r>
            <a:r>
              <a:rPr lang="en-US" sz="4800" dirty="0" err="1">
                <a:latin typeface="SutonnyMJ" pitchFamily="2" charset="0"/>
              </a:rPr>
              <a:t>wµqvi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Kg©c</a:t>
            </a:r>
            <a:r>
              <a:rPr lang="en-US" sz="4800" dirty="0">
                <a:latin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</a:rPr>
              <a:t>Av‡Q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mKg©K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e‡j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Avwg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wUwdb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LvB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wµqvc</a:t>
            </a:r>
            <a:r>
              <a:rPr lang="en-US" sz="4800" dirty="0">
                <a:latin typeface="SutonnyMJ" pitchFamily="2" charset="0"/>
              </a:rPr>
              <a:t>`‡K </a:t>
            </a:r>
            <a:r>
              <a:rPr lang="en-US" sz="4800" dirty="0" err="1">
                <a:latin typeface="SutonnyMJ" pitchFamily="2" charset="0"/>
              </a:rPr>
              <a:t>Kx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w`‡q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cÖkœ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Ki‡j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DËi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cvIqv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hv‡e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Ges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Avkªq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KvRwU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msNwVZ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nq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mKg©K</a:t>
            </a:r>
            <a:r>
              <a:rPr lang="en-US" sz="4800" dirty="0">
                <a:latin typeface="SutonnyMJ" pitchFamily="2" charset="0"/>
              </a:rPr>
              <a:t>| </a:t>
            </a:r>
          </a:p>
          <a:p>
            <a:pPr algn="just"/>
            <a:r>
              <a:rPr lang="en-US" sz="4800" b="1" dirty="0" err="1">
                <a:latin typeface="SutonnyMJ" pitchFamily="2" charset="0"/>
              </a:rPr>
              <a:t>AKg©K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: †h </a:t>
            </a:r>
            <a:r>
              <a:rPr lang="en-US" sz="4800" dirty="0" err="1">
                <a:latin typeface="SutonnyMJ" pitchFamily="2" charset="0"/>
              </a:rPr>
              <a:t>wµqvi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Kg©c</a:t>
            </a:r>
            <a:r>
              <a:rPr lang="en-US" sz="4800" dirty="0">
                <a:latin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</a:rPr>
              <a:t>bvB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AKg©K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e‡j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Avwg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wUwd‡b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LvB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wµqvc</a:t>
            </a:r>
            <a:r>
              <a:rPr lang="en-US" sz="4800" dirty="0">
                <a:latin typeface="SutonnyMJ" pitchFamily="2" charset="0"/>
              </a:rPr>
              <a:t>`‡K </a:t>
            </a:r>
            <a:r>
              <a:rPr lang="en-US" sz="4800" dirty="0" err="1">
                <a:latin typeface="SutonnyMJ" pitchFamily="2" charset="0"/>
              </a:rPr>
              <a:t>Kx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w`‡q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cÖkœ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Ki‡j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DËi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cvIqv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hv‡ebv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136" y="884782"/>
            <a:ext cx="1374006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latin typeface="SutonnyMJ" pitchFamily="2" charset="0"/>
              </a:rPr>
              <a:t>wØKg©K</a:t>
            </a:r>
            <a:r>
              <a:rPr lang="en-US" sz="4800" b="1" dirty="0" smtClean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: †h </a:t>
            </a:r>
            <a:r>
              <a:rPr lang="en-US" sz="4800" dirty="0" err="1">
                <a:latin typeface="SutonnyMJ" pitchFamily="2" charset="0"/>
              </a:rPr>
              <a:t>wµqvi</a:t>
            </a:r>
            <a:r>
              <a:rPr lang="en-US" sz="4800" dirty="0">
                <a:latin typeface="SutonnyMJ" pitchFamily="2" charset="0"/>
              </a:rPr>
              <a:t> `</a:t>
            </a:r>
            <a:r>
              <a:rPr lang="en-US" sz="4800" dirty="0" err="1">
                <a:latin typeface="SutonnyMJ" pitchFamily="2" charset="0"/>
              </a:rPr>
              <a:t>ywU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Kg©c</a:t>
            </a:r>
            <a:r>
              <a:rPr lang="en-US" sz="4800" dirty="0">
                <a:latin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</a:rPr>
              <a:t>Av‡Q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wØKg©K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e‡j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evev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Avgv‡K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GKwU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Kjg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wK‡b</a:t>
            </a:r>
            <a:r>
              <a:rPr lang="en-US" sz="4800" dirty="0">
                <a:latin typeface="SutonnyMJ" pitchFamily="2" charset="0"/>
              </a:rPr>
              <a:t> w`‡</a:t>
            </a:r>
            <a:r>
              <a:rPr lang="en-US" sz="4800" dirty="0" err="1">
                <a:latin typeface="SutonnyMJ" pitchFamily="2" charset="0"/>
              </a:rPr>
              <a:t>q‡Qb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Kx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w`‡q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cÖkœ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Ki‡j</a:t>
            </a:r>
            <a:r>
              <a:rPr lang="en-US" sz="4800" dirty="0">
                <a:latin typeface="SutonnyMJ" pitchFamily="2" charset="0"/>
              </a:rPr>
              <a:t> `</a:t>
            </a:r>
            <a:r>
              <a:rPr lang="en-US" sz="4800" dirty="0" err="1">
                <a:latin typeface="SutonnyMJ" pitchFamily="2" charset="0"/>
              </a:rPr>
              <a:t>y‡UviB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DËi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cvIqv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hv‡e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Avgv‡K</a:t>
            </a:r>
            <a:r>
              <a:rPr lang="en-US" sz="4800" dirty="0">
                <a:latin typeface="SutonnyMJ" pitchFamily="2" charset="0"/>
              </a:rPr>
              <a:t> {‡MŠY Kg© (e¨w³ †</a:t>
            </a:r>
            <a:r>
              <a:rPr lang="en-US" sz="4800" dirty="0" err="1">
                <a:latin typeface="SutonnyMJ" pitchFamily="2" charset="0"/>
              </a:rPr>
              <a:t>evSvq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Ges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Kv‡K</a:t>
            </a:r>
            <a:r>
              <a:rPr lang="en-US" sz="4800" dirty="0">
                <a:latin typeface="SutonnyMJ" pitchFamily="2" charset="0"/>
              </a:rPr>
              <a:t> ‡</a:t>
            </a:r>
            <a:r>
              <a:rPr lang="en-US" sz="4800" dirty="0" err="1">
                <a:latin typeface="SutonnyMJ" pitchFamily="2" charset="0"/>
              </a:rPr>
              <a:t>hvM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wµqvc</a:t>
            </a:r>
            <a:r>
              <a:rPr lang="en-US" sz="4800" dirty="0">
                <a:latin typeface="SutonnyMJ" pitchFamily="2" charset="0"/>
              </a:rPr>
              <a:t>`‡K </a:t>
            </a:r>
            <a:r>
              <a:rPr lang="en-US" sz="4800" dirty="0" err="1">
                <a:latin typeface="SutonnyMJ" pitchFamily="2" charset="0"/>
              </a:rPr>
              <a:t>cÖkœ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Ki‡j</a:t>
            </a:r>
            <a:r>
              <a:rPr lang="en-US" sz="4800" dirty="0">
                <a:latin typeface="SutonnyMJ" pitchFamily="2" charset="0"/>
              </a:rPr>
              <a:t> †h </a:t>
            </a:r>
            <a:r>
              <a:rPr lang="en-US" sz="4800" dirty="0" err="1">
                <a:latin typeface="SutonnyMJ" pitchFamily="2" charset="0"/>
              </a:rPr>
              <a:t>DËi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cvIqv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hv‡e</a:t>
            </a:r>
            <a:r>
              <a:rPr lang="en-US" sz="4800" dirty="0">
                <a:latin typeface="SutonnyMJ" pitchFamily="2" charset="0"/>
              </a:rPr>
              <a:t>)} </a:t>
            </a:r>
            <a:r>
              <a:rPr lang="en-US" sz="4800" dirty="0" err="1">
                <a:latin typeface="SutonnyMJ" pitchFamily="2" charset="0"/>
              </a:rPr>
              <a:t>Kjg</a:t>
            </a:r>
            <a:r>
              <a:rPr lang="en-US" sz="4800" dirty="0">
                <a:latin typeface="SutonnyMJ" pitchFamily="2" charset="0"/>
              </a:rPr>
              <a:t> {</a:t>
            </a:r>
            <a:r>
              <a:rPr lang="en-US" sz="4800" dirty="0" err="1">
                <a:latin typeface="SutonnyMJ" pitchFamily="2" charset="0"/>
              </a:rPr>
              <a:t>gyL</a:t>
            </a:r>
            <a:r>
              <a:rPr lang="en-US" sz="4800" dirty="0">
                <a:latin typeface="SutonnyMJ" pitchFamily="2" charset="0"/>
              </a:rPr>
              <a:t>¨ Kg© (</a:t>
            </a:r>
            <a:r>
              <a:rPr lang="en-US" sz="4800" dirty="0" smtClean="0">
                <a:latin typeface="SutonnyMJ" pitchFamily="2" charset="0"/>
              </a:rPr>
              <a:t>e¯‘ </a:t>
            </a:r>
            <a:r>
              <a:rPr lang="en-US" sz="4800" dirty="0">
                <a:latin typeface="SutonnyMJ" pitchFamily="2" charset="0"/>
              </a:rPr>
              <a:t>†</a:t>
            </a:r>
            <a:r>
              <a:rPr lang="en-US" sz="4800" dirty="0" err="1">
                <a:latin typeface="SutonnyMJ" pitchFamily="2" charset="0"/>
              </a:rPr>
              <a:t>evSvq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Ges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Kx</a:t>
            </a:r>
            <a:r>
              <a:rPr lang="en-US" sz="4800" dirty="0">
                <a:latin typeface="SutonnyMJ" pitchFamily="2" charset="0"/>
              </a:rPr>
              <a:t> ‡</a:t>
            </a:r>
            <a:r>
              <a:rPr lang="en-US" sz="4800" dirty="0" err="1">
                <a:latin typeface="SutonnyMJ" pitchFamily="2" charset="0"/>
              </a:rPr>
              <a:t>hvM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wµqvc</a:t>
            </a:r>
            <a:r>
              <a:rPr lang="en-US" sz="4800" dirty="0">
                <a:latin typeface="SutonnyMJ" pitchFamily="2" charset="0"/>
              </a:rPr>
              <a:t>`‡K </a:t>
            </a:r>
            <a:r>
              <a:rPr lang="en-US" sz="4800" dirty="0" err="1">
                <a:latin typeface="SutonnyMJ" pitchFamily="2" charset="0"/>
              </a:rPr>
              <a:t>cÖkœ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Ki‡j</a:t>
            </a:r>
            <a:r>
              <a:rPr lang="en-US" sz="4800" dirty="0">
                <a:latin typeface="SutonnyMJ" pitchFamily="2" charset="0"/>
              </a:rPr>
              <a:t> †h </a:t>
            </a:r>
            <a:r>
              <a:rPr lang="en-US" sz="4800" dirty="0" err="1">
                <a:latin typeface="SutonnyMJ" pitchFamily="2" charset="0"/>
              </a:rPr>
              <a:t>DËi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cvIqv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hv‡e</a:t>
            </a:r>
            <a:r>
              <a:rPr lang="en-US" sz="4800" dirty="0">
                <a:latin typeface="SutonnyMJ" pitchFamily="2" charset="0"/>
              </a:rPr>
              <a:t>)} 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we `ª: </a:t>
            </a:r>
            <a:r>
              <a:rPr lang="en-US" sz="4800" dirty="0" err="1">
                <a:latin typeface="SutonnyMJ" pitchFamily="2" charset="0"/>
              </a:rPr>
              <a:t>mgavZzR</a:t>
            </a:r>
            <a:r>
              <a:rPr lang="en-US" sz="4800" dirty="0">
                <a:latin typeface="SutonnyMJ" pitchFamily="2" charset="0"/>
              </a:rPr>
              <a:t> Kg© : †h </a:t>
            </a:r>
            <a:r>
              <a:rPr lang="en-US" sz="4800" dirty="0" err="1">
                <a:latin typeface="SutonnyMJ" pitchFamily="2" charset="0"/>
              </a:rPr>
              <a:t>ev‡K¨i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I Kg© c` GKB </a:t>
            </a:r>
            <a:r>
              <a:rPr lang="en-US" sz="4800" dirty="0" err="1">
                <a:latin typeface="SutonnyMJ" pitchFamily="2" charset="0"/>
              </a:rPr>
              <a:t>avZz</a:t>
            </a:r>
            <a:r>
              <a:rPr lang="en-US" sz="4800" dirty="0">
                <a:latin typeface="SutonnyMJ" pitchFamily="2" charset="0"/>
              </a:rPr>
              <a:t> ‡_‡K </a:t>
            </a:r>
            <a:r>
              <a:rPr lang="en-US" sz="4800" dirty="0" err="1">
                <a:latin typeface="SutonnyMJ" pitchFamily="2" charset="0"/>
              </a:rPr>
              <a:t>MwVZ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Zv‡K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mgavZzR</a:t>
            </a:r>
            <a:r>
              <a:rPr lang="en-US" sz="4800" dirty="0">
                <a:latin typeface="SutonnyMJ" pitchFamily="2" charset="0"/>
              </a:rPr>
              <a:t> Kg© </a:t>
            </a:r>
            <a:r>
              <a:rPr lang="en-US" sz="4800" dirty="0" err="1">
                <a:latin typeface="SutonnyMJ" pitchFamily="2" charset="0"/>
              </a:rPr>
              <a:t>ev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avZ</a:t>
            </a:r>
            <a:r>
              <a:rPr lang="en-US" sz="4800" dirty="0">
                <a:latin typeface="SutonnyMJ" pitchFamily="2" charset="0"/>
              </a:rPr>
              <a:t>¡_©K </a:t>
            </a:r>
            <a:r>
              <a:rPr lang="en-US" sz="4800" dirty="0" err="1">
                <a:latin typeface="SutonnyMJ" pitchFamily="2" charset="0"/>
              </a:rPr>
              <a:t>Kg©c</a:t>
            </a:r>
            <a:r>
              <a:rPr lang="en-US" sz="4800" dirty="0">
                <a:latin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</a:rPr>
              <a:t>e‡j</a:t>
            </a:r>
            <a:r>
              <a:rPr lang="en-US" sz="4800" dirty="0">
                <a:latin typeface="SutonnyMJ" pitchFamily="2" charset="0"/>
              </a:rPr>
              <a:t>| †</a:t>
            </a:r>
            <a:r>
              <a:rPr lang="en-US" sz="4800" dirty="0" err="1">
                <a:latin typeface="SutonnyMJ" pitchFamily="2" charset="0"/>
              </a:rPr>
              <a:t>ek</a:t>
            </a:r>
            <a:r>
              <a:rPr lang="en-US" sz="4800" dirty="0">
                <a:latin typeface="SutonnyMJ" pitchFamily="2" charset="0"/>
              </a:rPr>
              <a:t> GK </a:t>
            </a:r>
            <a:r>
              <a:rPr lang="en-US" sz="4800" dirty="0" err="1">
                <a:latin typeface="SutonnyMJ" pitchFamily="2" charset="0"/>
              </a:rPr>
              <a:t>Nyg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Nywg‡qwQ</a:t>
            </a:r>
            <a:r>
              <a:rPr lang="en-US" sz="4800" dirty="0">
                <a:latin typeface="SutonnyMJ" pitchFamily="2" charset="0"/>
              </a:rPr>
              <a:t>| †</a:t>
            </a:r>
            <a:r>
              <a:rPr lang="en-US" sz="4800" dirty="0" err="1">
                <a:latin typeface="SutonnyMJ" pitchFamily="2" charset="0"/>
              </a:rPr>
              <a:t>L‡jvqvi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f‡jv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L‡jb</a:t>
            </a:r>
            <a:r>
              <a:rPr lang="en-US" sz="4800" dirty="0">
                <a:latin typeface="SutonnyMJ" pitchFamily="2" charset="0"/>
              </a:rPr>
              <a:t>| †</a:t>
            </a:r>
            <a:r>
              <a:rPr lang="en-US" sz="4800" dirty="0" err="1">
                <a:latin typeface="SutonnyMJ" pitchFamily="2" charset="0"/>
              </a:rPr>
              <a:t>jLK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fv‡jv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j‡Lb</a:t>
            </a:r>
            <a:r>
              <a:rPr lang="en-US" sz="4800" dirty="0">
                <a:latin typeface="SutonnyMJ" pitchFamily="2" charset="0"/>
              </a:rPr>
              <a:t> | </a:t>
            </a:r>
            <a:r>
              <a:rPr lang="en-US" sz="4800" dirty="0" err="1">
                <a:latin typeface="SutonnyMJ" pitchFamily="2" charset="0"/>
              </a:rPr>
              <a:t>Ggb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my‡Li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giY</a:t>
            </a:r>
            <a:r>
              <a:rPr lang="en-US" sz="4800" dirty="0">
                <a:latin typeface="SutonnyMJ" pitchFamily="2" charset="0"/>
              </a:rPr>
              <a:t> †K </a:t>
            </a:r>
            <a:r>
              <a:rPr lang="en-US" sz="4800" dirty="0" err="1">
                <a:latin typeface="SutonnyMJ" pitchFamily="2" charset="0"/>
              </a:rPr>
              <a:t>gi‡Z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cv‡i</a:t>
            </a:r>
            <a:r>
              <a:rPr lang="en-US" sz="48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1470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52369"/>
            <a:ext cx="1376412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SutonnyMJ" pitchFamily="2" charset="0"/>
              </a:rPr>
              <a:t>msL¨vi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wfwË‡Z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wµqvc</a:t>
            </a:r>
            <a:r>
              <a:rPr lang="en-US" sz="4800" dirty="0">
                <a:latin typeface="SutonnyMJ" pitchFamily="2" charset="0"/>
              </a:rPr>
              <a:t>`  `</a:t>
            </a:r>
            <a:r>
              <a:rPr lang="en-US" sz="4800" dirty="0" err="1">
                <a:latin typeface="SutonnyMJ" pitchFamily="2" charset="0"/>
              </a:rPr>
              <a:t>yB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h_v</a:t>
            </a:r>
            <a:r>
              <a:rPr lang="en-US" sz="4800" dirty="0">
                <a:latin typeface="SutonnyMJ" pitchFamily="2" charset="0"/>
              </a:rPr>
              <a:t>- </a:t>
            </a:r>
            <a:r>
              <a:rPr lang="en-US" sz="4800" dirty="0" err="1">
                <a:latin typeface="SutonnyMJ" pitchFamily="2" charset="0"/>
              </a:rPr>
              <a:t>GKc`x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</a:rPr>
              <a:t>wØc`x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800" b="1" dirty="0" err="1">
                <a:latin typeface="SutonnyMJ" pitchFamily="2" charset="0"/>
              </a:rPr>
              <a:t>GKc`x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- </a:t>
            </a:r>
            <a:r>
              <a:rPr lang="en-US" sz="4800" dirty="0" err="1">
                <a:latin typeface="SutonnyMJ" pitchFamily="2" charset="0"/>
              </a:rPr>
              <a:t>Avwg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fvZ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LvB</a:t>
            </a:r>
            <a:r>
              <a:rPr lang="en-US" sz="4800" dirty="0">
                <a:latin typeface="SutonnyMJ" pitchFamily="2" charset="0"/>
              </a:rPr>
              <a:t> | </a:t>
            </a:r>
            <a:r>
              <a:rPr lang="en-US" sz="4800" dirty="0" err="1">
                <a:latin typeface="SutonnyMJ" pitchFamily="2" charset="0"/>
              </a:rPr>
              <a:t>GLv‡b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LvB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GKwUgvÎ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800" b="1" dirty="0" err="1">
                <a:latin typeface="SutonnyMJ" pitchFamily="2" charset="0"/>
              </a:rPr>
              <a:t>wØc`x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- </a:t>
            </a:r>
            <a:r>
              <a:rPr lang="en-US" sz="4800" dirty="0" err="1">
                <a:latin typeface="SutonnyMJ" pitchFamily="2" charset="0"/>
              </a:rPr>
              <a:t>Avgvi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eBwU</a:t>
            </a:r>
            <a:r>
              <a:rPr lang="en-US" sz="4800" dirty="0">
                <a:latin typeface="SutonnyMJ" pitchFamily="2" charset="0"/>
              </a:rPr>
              <a:t> †`‡L </a:t>
            </a:r>
            <a:r>
              <a:rPr lang="en-US" sz="4800" dirty="0" err="1">
                <a:latin typeface="SutonnyMJ" pitchFamily="2" charset="0"/>
              </a:rPr>
              <a:t>ivL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GLv‡b</a:t>
            </a:r>
            <a:r>
              <a:rPr lang="en-US" sz="4800" dirty="0">
                <a:latin typeface="SutonnyMJ" pitchFamily="2" charset="0"/>
              </a:rPr>
              <a:t> `</a:t>
            </a:r>
            <a:r>
              <a:rPr lang="en-US" sz="4800" dirty="0" err="1">
                <a:latin typeface="SutonnyMJ" pitchFamily="2" charset="0"/>
              </a:rPr>
              <a:t>ywU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wµqvc</a:t>
            </a:r>
            <a:r>
              <a:rPr lang="en-US" sz="4800" dirty="0">
                <a:latin typeface="SutonnyMJ" pitchFamily="2" charset="0"/>
              </a:rPr>
              <a:t>`| </a:t>
            </a:r>
            <a:r>
              <a:rPr lang="en-US" sz="4800" dirty="0" err="1">
                <a:latin typeface="SutonnyMJ" pitchFamily="2" charset="0"/>
              </a:rPr>
              <a:t>ivL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mgvwcKv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†`‡L </a:t>
            </a:r>
            <a:r>
              <a:rPr lang="en-US" sz="4800" dirty="0" err="1">
                <a:latin typeface="SutonnyMJ" pitchFamily="2" charset="0"/>
              </a:rPr>
              <a:t>AmgvwcKv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wØc`x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`</a:t>
            </a:r>
            <a:r>
              <a:rPr lang="en-US" sz="4800" dirty="0" err="1">
                <a:latin typeface="SutonnyMJ" pitchFamily="2" charset="0"/>
              </a:rPr>
              <a:t>yB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cÖKvi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h_v</a:t>
            </a:r>
            <a:r>
              <a:rPr lang="en-US" sz="4800" dirty="0">
                <a:latin typeface="SutonnyMJ" pitchFamily="2" charset="0"/>
              </a:rPr>
              <a:t> - †</a:t>
            </a:r>
            <a:r>
              <a:rPr lang="en-US" sz="4800" dirty="0" err="1">
                <a:latin typeface="SutonnyMJ" pitchFamily="2" charset="0"/>
              </a:rPr>
              <a:t>hŠwMK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wgkÖ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800" b="1" dirty="0">
                <a:latin typeface="SutonnyMJ" pitchFamily="2" charset="0"/>
              </a:rPr>
              <a:t>‡</a:t>
            </a:r>
            <a:r>
              <a:rPr lang="en-US" sz="4800" b="1" dirty="0" err="1">
                <a:latin typeface="SutonnyMJ" pitchFamily="2" charset="0"/>
              </a:rPr>
              <a:t>hŠwMK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: </a:t>
            </a:r>
            <a:r>
              <a:rPr lang="en-US" sz="4800" dirty="0" err="1">
                <a:latin typeface="SutonnyMJ" pitchFamily="2" charset="0"/>
              </a:rPr>
              <a:t>GKwU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mgvwcKv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I </a:t>
            </a:r>
            <a:r>
              <a:rPr lang="en-US" sz="4800" dirty="0" err="1">
                <a:latin typeface="SutonnyMJ" pitchFamily="2" charset="0"/>
              </a:rPr>
              <a:t>GKwU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AmgvwcKv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GK‡Î </a:t>
            </a:r>
            <a:r>
              <a:rPr lang="en-US" sz="4800" dirty="0" err="1">
                <a:latin typeface="SutonnyMJ" pitchFamily="2" charset="0"/>
              </a:rPr>
              <a:t>GKwU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</a:t>
            </a:r>
            <a:r>
              <a:rPr lang="en-US" sz="4800" dirty="0">
                <a:latin typeface="SutonnyMJ" pitchFamily="2" charset="0"/>
              </a:rPr>
              <a:t> A_© </a:t>
            </a:r>
            <a:r>
              <a:rPr lang="en-US" sz="4800" dirty="0" err="1">
                <a:latin typeface="SutonnyMJ" pitchFamily="2" charset="0"/>
              </a:rPr>
              <a:t>cÖKvk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Zv‡K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hŠwMK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wµqv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e‡j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mvB‡ib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e‡R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DVj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wZwb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ej‡Z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jvM‡jb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4" y="975479"/>
            <a:ext cx="136678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err="1" smtClean="0">
                <a:latin typeface="SutonnyMJ" pitchFamily="2" charset="0"/>
              </a:rPr>
              <a:t>wgk</a:t>
            </a:r>
            <a:r>
              <a:rPr lang="en-US" sz="6000" b="1" dirty="0" smtClean="0">
                <a:latin typeface="SutonnyMJ" pitchFamily="2" charset="0"/>
              </a:rPr>
              <a:t>ª </a:t>
            </a:r>
            <a:r>
              <a:rPr lang="en-US" sz="6000" b="1" dirty="0" err="1">
                <a:latin typeface="SutonnyMJ" pitchFamily="2" charset="0"/>
              </a:rPr>
              <a:t>wµqv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ev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ms‡hvMg~jK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wµqv</a:t>
            </a:r>
            <a:r>
              <a:rPr lang="en-US" sz="6000" dirty="0">
                <a:latin typeface="SutonnyMJ" pitchFamily="2" charset="0"/>
              </a:rPr>
              <a:t> : </a:t>
            </a:r>
            <a:r>
              <a:rPr lang="en-US" sz="6000" dirty="0" err="1">
                <a:latin typeface="SutonnyMJ" pitchFamily="2" charset="0"/>
              </a:rPr>
              <a:t>we‡kl</a:t>
            </a:r>
            <a:r>
              <a:rPr lang="en-US" sz="6000" dirty="0">
                <a:latin typeface="SutonnyMJ" pitchFamily="2" charset="0"/>
              </a:rPr>
              <a:t>¨, </a:t>
            </a:r>
            <a:r>
              <a:rPr lang="en-US" sz="6000" dirty="0" err="1">
                <a:latin typeface="SutonnyMJ" pitchFamily="2" charset="0"/>
              </a:rPr>
              <a:t>we‡klY</a:t>
            </a:r>
            <a:r>
              <a:rPr lang="en-US" sz="6000" dirty="0">
                <a:latin typeface="SutonnyMJ" pitchFamily="2" charset="0"/>
              </a:rPr>
              <a:t> I </a:t>
            </a:r>
            <a:r>
              <a:rPr lang="en-US" sz="6000" dirty="0" err="1">
                <a:latin typeface="SutonnyMJ" pitchFamily="2" charset="0"/>
              </a:rPr>
              <a:t>aŸbvZ¥K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Ae</a:t>
            </a:r>
            <a:r>
              <a:rPr lang="en-US" sz="6000" dirty="0">
                <a:latin typeface="SutonnyMJ" pitchFamily="2" charset="0"/>
              </a:rPr>
              <a:t>¨‡q mv‡_ </a:t>
            </a:r>
            <a:r>
              <a:rPr lang="en-US" sz="6000" dirty="0" err="1">
                <a:latin typeface="SutonnyMJ" pitchFamily="2" charset="0"/>
              </a:rPr>
              <a:t>ms‡hvMg~jK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avZz</a:t>
            </a:r>
            <a:r>
              <a:rPr lang="en-US" sz="6000" dirty="0">
                <a:latin typeface="SutonnyMJ" pitchFamily="2" charset="0"/>
              </a:rPr>
              <a:t> Ki, ‡`, cv, </a:t>
            </a:r>
            <a:r>
              <a:rPr lang="en-US" sz="6000" dirty="0" err="1">
                <a:latin typeface="SutonnyMJ" pitchFamily="2" charset="0"/>
              </a:rPr>
              <a:t>Lv</a:t>
            </a:r>
            <a:r>
              <a:rPr lang="en-US" sz="6000" dirty="0">
                <a:latin typeface="SutonnyMJ" pitchFamily="2" charset="0"/>
              </a:rPr>
              <a:t>, </a:t>
            </a:r>
            <a:r>
              <a:rPr lang="en-US" sz="6000" dirty="0" err="1">
                <a:latin typeface="SutonnyMJ" pitchFamily="2" charset="0"/>
              </a:rPr>
              <a:t>ai</a:t>
            </a:r>
            <a:r>
              <a:rPr lang="en-US" sz="6000" dirty="0">
                <a:latin typeface="SutonnyMJ" pitchFamily="2" charset="0"/>
              </a:rPr>
              <a:t>&amp;, </a:t>
            </a:r>
            <a:r>
              <a:rPr lang="en-US" sz="6000" dirty="0" err="1">
                <a:latin typeface="SutonnyMJ" pitchFamily="2" charset="0"/>
              </a:rPr>
              <a:t>KvU</a:t>
            </a:r>
            <a:r>
              <a:rPr lang="en-US" sz="6000" dirty="0">
                <a:latin typeface="SutonnyMJ" pitchFamily="2" charset="0"/>
              </a:rPr>
              <a:t>&amp;, </a:t>
            </a:r>
            <a:r>
              <a:rPr lang="en-US" sz="6000" dirty="0" err="1">
                <a:latin typeface="SutonnyMJ" pitchFamily="2" charset="0"/>
              </a:rPr>
              <a:t>Qvo</a:t>
            </a:r>
            <a:r>
              <a:rPr lang="en-US" sz="6000" dirty="0">
                <a:latin typeface="SutonnyMJ" pitchFamily="2" charset="0"/>
              </a:rPr>
              <a:t>&amp;, n </a:t>
            </a:r>
            <a:r>
              <a:rPr lang="en-US" sz="6000" dirty="0" err="1">
                <a:latin typeface="SutonnyMJ" pitchFamily="2" charset="0"/>
              </a:rPr>
              <a:t>w`‡q</a:t>
            </a:r>
            <a:r>
              <a:rPr lang="en-US" sz="6000" dirty="0">
                <a:latin typeface="SutonnyMJ" pitchFamily="2" charset="0"/>
              </a:rPr>
              <a:t> †h </a:t>
            </a:r>
            <a:r>
              <a:rPr lang="en-US" sz="6000" dirty="0" err="1">
                <a:latin typeface="SutonnyMJ" pitchFamily="2" charset="0"/>
              </a:rPr>
              <a:t>wµqvc</a:t>
            </a:r>
            <a:r>
              <a:rPr lang="en-US" sz="6000" dirty="0">
                <a:latin typeface="SutonnyMJ" pitchFamily="2" charset="0"/>
              </a:rPr>
              <a:t>` </a:t>
            </a:r>
            <a:r>
              <a:rPr lang="en-US" sz="6000" dirty="0" err="1">
                <a:latin typeface="SutonnyMJ" pitchFamily="2" charset="0"/>
              </a:rPr>
              <a:t>MwVZ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n‡e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Zv‡K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wgk</a:t>
            </a:r>
            <a:r>
              <a:rPr lang="en-US" sz="6000" dirty="0">
                <a:latin typeface="SutonnyMJ" pitchFamily="2" charset="0"/>
              </a:rPr>
              <a:t>ª </a:t>
            </a:r>
            <a:r>
              <a:rPr lang="en-US" sz="6000" dirty="0" err="1">
                <a:latin typeface="SutonnyMJ" pitchFamily="2" charset="0"/>
              </a:rPr>
              <a:t>wµqv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ms‡hvMg~jK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wµqv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e‡j</a:t>
            </a:r>
            <a:r>
              <a:rPr lang="en-US" sz="6000" dirty="0">
                <a:latin typeface="SutonnyMJ" pitchFamily="2" charset="0"/>
              </a:rPr>
              <a:t>| (</a:t>
            </a:r>
            <a:r>
              <a:rPr lang="en-US" sz="6000" dirty="0" err="1">
                <a:latin typeface="SutonnyMJ" pitchFamily="2" charset="0"/>
              </a:rPr>
              <a:t>g‡b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ivLvi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mnR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Dcvq</a:t>
            </a:r>
            <a:r>
              <a:rPr lang="en-US" sz="6000" dirty="0">
                <a:latin typeface="SutonnyMJ" pitchFamily="2" charset="0"/>
              </a:rPr>
              <a:t> Ki </a:t>
            </a:r>
            <a:r>
              <a:rPr lang="en-US" sz="6000" dirty="0" err="1">
                <a:latin typeface="SutonnyMJ" pitchFamily="2" charset="0"/>
              </a:rPr>
              <a:t>w`‡q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cvLv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bvn‡j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KvU</a:t>
            </a:r>
            <a:r>
              <a:rPr lang="en-US" sz="6000" dirty="0">
                <a:latin typeface="SutonnyMJ" pitchFamily="2" charset="0"/>
              </a:rPr>
              <a:t>&amp; </a:t>
            </a:r>
            <a:r>
              <a:rPr lang="en-US" sz="6000" dirty="0" err="1">
                <a:latin typeface="SutonnyMJ" pitchFamily="2" charset="0"/>
              </a:rPr>
              <a:t>Qvo</a:t>
            </a:r>
            <a:r>
              <a:rPr lang="en-US" sz="6000" dirty="0">
                <a:latin typeface="SutonnyMJ" pitchFamily="2" charset="0"/>
              </a:rPr>
              <a:t>&amp; n)| </a:t>
            </a:r>
            <a:r>
              <a:rPr lang="en-US" sz="6000" b="1" dirty="0" err="1">
                <a:latin typeface="SutonnyMJ" pitchFamily="2" charset="0"/>
              </a:rPr>
              <a:t>kvmb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Kiv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smtClean="0">
                <a:latin typeface="SutonnyMJ" pitchFamily="2" charset="0"/>
              </a:rPr>
              <a:t>Zv‡iB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mv‡R</a:t>
            </a:r>
            <a:r>
              <a:rPr lang="en-US" sz="6000" dirty="0">
                <a:latin typeface="SutonnyMJ" pitchFamily="2" charset="0"/>
              </a:rPr>
              <a:t>, †</a:t>
            </a:r>
            <a:r>
              <a:rPr lang="en-US" sz="6000" dirty="0" err="1">
                <a:latin typeface="SutonnyMJ" pitchFamily="2" charset="0"/>
              </a:rPr>
              <a:t>mvnvM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K‡i</a:t>
            </a:r>
            <a:r>
              <a:rPr lang="en-US" sz="6000" dirty="0">
                <a:latin typeface="SutonnyMJ" pitchFamily="2" charset="0"/>
              </a:rPr>
              <a:t> †h| </a:t>
            </a:r>
            <a:r>
              <a:rPr lang="en-US" sz="6000" dirty="0" err="1">
                <a:latin typeface="SutonnyMJ" pitchFamily="2" charset="0"/>
              </a:rPr>
              <a:t>Avgv‡K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b="1" dirty="0">
                <a:latin typeface="SutonnyMJ" pitchFamily="2" charset="0"/>
              </a:rPr>
              <a:t>†`‡L †</a:t>
            </a:r>
            <a:r>
              <a:rPr lang="en-US" sz="6000" b="1" dirty="0" err="1">
                <a:latin typeface="SutonnyMJ" pitchFamily="2" charset="0"/>
              </a:rPr>
              <a:t>i‡Lv</a:t>
            </a:r>
            <a:r>
              <a:rPr lang="en-US" sz="6000" dirty="0">
                <a:latin typeface="SutonnyMJ" pitchFamily="2" charset="0"/>
              </a:rPr>
              <a:t> | </a:t>
            </a:r>
            <a:r>
              <a:rPr lang="en-US" sz="6000" dirty="0" err="1">
                <a:latin typeface="SutonnyMJ" pitchFamily="2" charset="0"/>
              </a:rPr>
              <a:t>GLv‡b</a:t>
            </a:r>
            <a:r>
              <a:rPr lang="en-US" sz="6000" dirty="0">
                <a:latin typeface="SutonnyMJ" pitchFamily="2" charset="0"/>
              </a:rPr>
              <a:t> †`‡L </a:t>
            </a:r>
            <a:r>
              <a:rPr lang="en-US" sz="6000" dirty="0" err="1">
                <a:latin typeface="SutonnyMJ" pitchFamily="2" charset="0"/>
              </a:rPr>
              <a:t>we‡kl</a:t>
            </a:r>
            <a:r>
              <a:rPr lang="en-US" sz="6000" dirty="0">
                <a:latin typeface="SutonnyMJ" pitchFamily="2" charset="0"/>
              </a:rPr>
              <a:t>¨ c` †</a:t>
            </a:r>
            <a:r>
              <a:rPr lang="en-US" sz="6000" dirty="0" err="1">
                <a:latin typeface="SutonnyMJ" pitchFamily="2" charset="0"/>
              </a:rPr>
              <a:t>i‡Lv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wµqvc</a:t>
            </a:r>
            <a:r>
              <a:rPr lang="en-US" sz="6000" dirty="0" smtClean="0">
                <a:latin typeface="SutonnyMJ" pitchFamily="2" charset="0"/>
              </a:rPr>
              <a:t>`|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93579"/>
            <a:ext cx="138844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 smtClean="0">
                <a:latin typeface="SutonnyMJ" pitchFamily="2" charset="0"/>
              </a:rPr>
              <a:t>cÖ‡hvRK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wµqv</a:t>
            </a:r>
            <a:r>
              <a:rPr lang="en-US" sz="5400" dirty="0">
                <a:latin typeface="SutonnyMJ" pitchFamily="2" charset="0"/>
              </a:rPr>
              <a:t> : †h </a:t>
            </a:r>
            <a:r>
              <a:rPr lang="en-US" sz="5400" dirty="0" err="1">
                <a:latin typeface="SutonnyMJ" pitchFamily="2" charset="0"/>
              </a:rPr>
              <a:t>wb‡R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Ab</a:t>
            </a:r>
            <a:r>
              <a:rPr lang="en-US" sz="5400" dirty="0">
                <a:latin typeface="SutonnyMJ" pitchFamily="2" charset="0"/>
              </a:rPr>
              <a:t>¨‡K </a:t>
            </a:r>
            <a:r>
              <a:rPr lang="en-US" sz="5400" dirty="0" err="1">
                <a:latin typeface="SutonnyMJ" pitchFamily="2" charset="0"/>
              </a:rPr>
              <a:t>w`‡q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KvRwU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m¤úbœ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Zv‡K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cÖ‡hvRK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wµqv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e‡j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gv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wkï‡K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LvIqv</a:t>
            </a:r>
            <a:r>
              <a:rPr lang="en-US" sz="5400" dirty="0">
                <a:latin typeface="SutonnyMJ" pitchFamily="2" charset="0"/>
              </a:rPr>
              <a:t>‡”</a:t>
            </a:r>
            <a:r>
              <a:rPr lang="en-US" sz="5400" dirty="0" err="1">
                <a:latin typeface="SutonnyMJ" pitchFamily="2" charset="0"/>
              </a:rPr>
              <a:t>Qb</a:t>
            </a:r>
            <a:r>
              <a:rPr lang="en-US" sz="5400" dirty="0">
                <a:latin typeface="SutonnyMJ" pitchFamily="2" charset="0"/>
              </a:rPr>
              <a:t>| </a:t>
            </a:r>
          </a:p>
          <a:p>
            <a:pPr algn="just"/>
            <a:r>
              <a:rPr lang="en-US" sz="5400" b="1" dirty="0" err="1">
                <a:latin typeface="SutonnyMJ" pitchFamily="2" charset="0"/>
              </a:rPr>
              <a:t>bvg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avZzi</a:t>
            </a:r>
            <a:r>
              <a:rPr lang="en-US" sz="5400" b="1" dirty="0">
                <a:latin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</a:rPr>
              <a:t>wµqv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we‡kl</a:t>
            </a:r>
            <a:r>
              <a:rPr lang="en-US" sz="5400" dirty="0">
                <a:latin typeface="SutonnyMJ" pitchFamily="2" charset="0"/>
              </a:rPr>
              <a:t>¨ </a:t>
            </a:r>
            <a:r>
              <a:rPr lang="en-US" sz="5400" dirty="0" err="1">
                <a:latin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</a:rPr>
              <a:t> I </a:t>
            </a:r>
            <a:r>
              <a:rPr lang="en-US" sz="5400" dirty="0" err="1">
                <a:latin typeface="SutonnyMJ" pitchFamily="2" charset="0"/>
              </a:rPr>
              <a:t>aŸbvZ¥K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Ae</a:t>
            </a:r>
            <a:r>
              <a:rPr lang="en-US" sz="5400" dirty="0">
                <a:latin typeface="SutonnyMJ" pitchFamily="2" charset="0"/>
              </a:rPr>
              <a:t>¨‡q mv‡_ Av </a:t>
            </a:r>
            <a:r>
              <a:rPr lang="en-US" sz="5400" dirty="0" err="1">
                <a:latin typeface="SutonnyMJ" pitchFamily="2" charset="0"/>
              </a:rPr>
              <a:t>cÖZ¨q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hv‡M</a:t>
            </a:r>
            <a:r>
              <a:rPr lang="en-US" sz="5400" dirty="0">
                <a:latin typeface="SutonnyMJ" pitchFamily="2" charset="0"/>
              </a:rPr>
              <a:t> †h </a:t>
            </a:r>
            <a:r>
              <a:rPr lang="en-US" sz="5400" dirty="0" err="1">
                <a:latin typeface="SutonnyMJ" pitchFamily="2" charset="0"/>
              </a:rPr>
              <a:t>avZz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MwVZ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Zv‡K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avZz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e‡j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bvg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avZzi</a:t>
            </a:r>
            <a:r>
              <a:rPr lang="en-US" sz="5400" dirty="0">
                <a:latin typeface="SutonnyMJ" pitchFamily="2" charset="0"/>
              </a:rPr>
              <a:t> mv‡_ </a:t>
            </a:r>
            <a:r>
              <a:rPr lang="en-US" sz="5400" dirty="0" err="1">
                <a:latin typeface="SutonnyMJ" pitchFamily="2" charset="0"/>
              </a:rPr>
              <a:t>cyiæl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Kvj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m~PK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wµqv</a:t>
            </a:r>
            <a:r>
              <a:rPr lang="en-US" sz="5400" dirty="0">
                <a:latin typeface="SutonnyMJ" pitchFamily="2" charset="0"/>
              </a:rPr>
              <a:t> wefw³ †</a:t>
            </a:r>
            <a:r>
              <a:rPr lang="en-US" sz="5400" dirty="0" err="1">
                <a:latin typeface="SutonnyMJ" pitchFamily="2" charset="0"/>
              </a:rPr>
              <a:t>hv‡M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bvg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avZzi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wµqvc</a:t>
            </a:r>
            <a:r>
              <a:rPr lang="en-US" sz="5400" dirty="0">
                <a:latin typeface="SutonnyMJ" pitchFamily="2" charset="0"/>
              </a:rPr>
              <a:t>` </a:t>
            </a:r>
            <a:r>
              <a:rPr lang="en-US" sz="5400" dirty="0" err="1">
                <a:latin typeface="SutonnyMJ" pitchFamily="2" charset="0"/>
              </a:rPr>
              <a:t>MwVZ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nq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wkÿK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QvÎwU‡K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eZv</a:t>
            </a:r>
            <a:r>
              <a:rPr lang="en-US" sz="5400" dirty="0">
                <a:latin typeface="SutonnyMJ" pitchFamily="2" charset="0"/>
              </a:rPr>
              <a:t>‡”</a:t>
            </a:r>
            <a:r>
              <a:rPr lang="en-US" sz="5400" dirty="0" err="1">
                <a:latin typeface="SutonnyMJ" pitchFamily="2" charset="0"/>
              </a:rPr>
              <a:t>Qb</a:t>
            </a:r>
            <a:r>
              <a:rPr lang="en-US" sz="5400" dirty="0">
                <a:latin typeface="SutonnyMJ" pitchFamily="2" charset="0"/>
              </a:rPr>
              <a:t>| †</a:t>
            </a:r>
            <a:r>
              <a:rPr lang="en-US" sz="5400" dirty="0" err="1">
                <a:latin typeface="SutonnyMJ" pitchFamily="2" charset="0"/>
              </a:rPr>
              <a:t>eZ</a:t>
            </a:r>
            <a:r>
              <a:rPr lang="en-US" sz="5400" dirty="0">
                <a:latin typeface="SutonnyMJ" pitchFamily="2" charset="0"/>
              </a:rPr>
              <a:t> (</a:t>
            </a:r>
            <a:r>
              <a:rPr lang="en-US" sz="5400" dirty="0" err="1">
                <a:latin typeface="SutonnyMJ" pitchFamily="2" charset="0"/>
              </a:rPr>
              <a:t>we‡kl</a:t>
            </a:r>
            <a:r>
              <a:rPr lang="en-US" sz="5400" dirty="0">
                <a:latin typeface="SutonnyMJ" pitchFamily="2" charset="0"/>
              </a:rPr>
              <a:t>¨) + Av (</a:t>
            </a:r>
            <a:r>
              <a:rPr lang="en-US" sz="5400" dirty="0" err="1">
                <a:latin typeface="SutonnyMJ" pitchFamily="2" charset="0"/>
              </a:rPr>
              <a:t>cÖZ¨q</a:t>
            </a:r>
            <a:r>
              <a:rPr lang="en-US" sz="5400" dirty="0">
                <a:latin typeface="SutonnyMJ" pitchFamily="2" charset="0"/>
              </a:rPr>
              <a:t>) = †</a:t>
            </a:r>
            <a:r>
              <a:rPr lang="en-US" sz="5400" dirty="0" err="1">
                <a:latin typeface="SutonnyMJ" pitchFamily="2" charset="0"/>
              </a:rPr>
              <a:t>eZv</a:t>
            </a:r>
            <a:r>
              <a:rPr lang="en-US" sz="5400" dirty="0">
                <a:latin typeface="SutonnyMJ" pitchFamily="2" charset="0"/>
              </a:rPr>
              <a:t> (</a:t>
            </a:r>
            <a:r>
              <a:rPr lang="en-US" sz="5400" dirty="0" err="1">
                <a:latin typeface="SutonnyMJ" pitchFamily="2" charset="0"/>
              </a:rPr>
              <a:t>bvgavZz</a:t>
            </a:r>
            <a:r>
              <a:rPr lang="en-US" sz="5400" dirty="0">
                <a:latin typeface="SutonnyMJ" pitchFamily="2" charset="0"/>
              </a:rPr>
              <a:t>)| </a:t>
            </a:r>
            <a:r>
              <a:rPr lang="en-US" sz="5400" dirty="0" err="1">
                <a:latin typeface="SutonnyMJ" pitchFamily="2" charset="0"/>
              </a:rPr>
              <a:t>KwÂwU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evuwK‡q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ai</a:t>
            </a:r>
            <a:r>
              <a:rPr lang="en-US" sz="5400" dirty="0">
                <a:latin typeface="SutonnyMJ" pitchFamily="2" charset="0"/>
              </a:rPr>
              <a:t> | </a:t>
            </a:r>
            <a:r>
              <a:rPr lang="en-US" sz="5400" dirty="0" err="1">
                <a:latin typeface="SutonnyMJ" pitchFamily="2" charset="0"/>
              </a:rPr>
              <a:t>euvKv</a:t>
            </a:r>
            <a:r>
              <a:rPr lang="en-US" sz="5400" dirty="0">
                <a:latin typeface="SutonnyMJ" pitchFamily="2" charset="0"/>
              </a:rPr>
              <a:t> (</a:t>
            </a:r>
            <a:r>
              <a:rPr lang="en-US" sz="5400" dirty="0" err="1">
                <a:latin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</a:rPr>
              <a:t>) + Av (</a:t>
            </a:r>
            <a:r>
              <a:rPr lang="en-US" sz="5400" dirty="0" err="1">
                <a:latin typeface="SutonnyMJ" pitchFamily="2" charset="0"/>
              </a:rPr>
              <a:t>cÖZ¨q</a:t>
            </a:r>
            <a:r>
              <a:rPr lang="en-US" sz="5400" dirty="0">
                <a:latin typeface="SutonnyMJ" pitchFamily="2" charset="0"/>
              </a:rPr>
              <a:t>) = </a:t>
            </a:r>
            <a:r>
              <a:rPr lang="en-US" sz="5400" dirty="0" err="1">
                <a:latin typeface="SutonnyMJ" pitchFamily="2" charset="0"/>
              </a:rPr>
              <a:t>evuKv</a:t>
            </a:r>
            <a:r>
              <a:rPr lang="en-US" sz="5400" dirty="0">
                <a:latin typeface="SutonnyMJ" pitchFamily="2" charset="0"/>
              </a:rPr>
              <a:t> ( </a:t>
            </a:r>
            <a:r>
              <a:rPr lang="en-US" sz="5400" dirty="0" err="1">
                <a:latin typeface="SutonnyMJ" pitchFamily="2" charset="0"/>
              </a:rPr>
              <a:t>bvgavZz</a:t>
            </a:r>
            <a:r>
              <a:rPr lang="en-US" sz="5400" dirty="0">
                <a:latin typeface="SutonnyMJ" pitchFamily="2" charset="0"/>
              </a:rPr>
              <a:t>)|</a:t>
            </a:r>
          </a:p>
        </p:txBody>
      </p:sp>
    </p:spTree>
    <p:extLst>
      <p:ext uri="{BB962C8B-B14F-4D97-AF65-F5344CB8AC3E}">
        <p14:creationId xmlns:p14="http://schemas.microsoft.com/office/powerpoint/2010/main" val="23820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827</TotalTime>
  <Words>615</Words>
  <Application>Microsoft Office PowerPoint</Application>
  <PresentationFormat>Custom</PresentationFormat>
  <Paragraphs>33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124</cp:revision>
  <dcterms:created xsi:type="dcterms:W3CDTF">2020-08-14T03:24:31Z</dcterms:created>
  <dcterms:modified xsi:type="dcterms:W3CDTF">2020-11-11T06:32:13Z</dcterms:modified>
</cp:coreProperties>
</file>