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1"/>
  </p:notesMasterIdLst>
  <p:sldIdLst>
    <p:sldId id="366" r:id="rId3"/>
    <p:sldId id="361" r:id="rId4"/>
    <p:sldId id="373" r:id="rId5"/>
    <p:sldId id="374" r:id="rId6"/>
    <p:sldId id="376" r:id="rId7"/>
    <p:sldId id="377" r:id="rId8"/>
    <p:sldId id="375" r:id="rId9"/>
    <p:sldId id="368" r:id="rId10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094" y="-41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08-Nov-20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fif"/><Relationship Id="rId9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0" y="48579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42" y="68551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9010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93" y="11912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-24064" y="6949767"/>
            <a:ext cx="690047" cy="493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945101" y="7004483"/>
            <a:ext cx="673818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" y="-4812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444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5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9485157" y="1059625"/>
            <a:ext cx="3266605" cy="264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6146" y="3992421"/>
            <a:ext cx="6617369" cy="35732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SutonnyMJ" pitchFamily="2" charset="0"/>
              </a:rPr>
              <a:t>PZz</a:t>
            </a:r>
            <a:r>
              <a:rPr lang="en-US" sz="4800" b="1" dirty="0">
                <a:latin typeface="SutonnyMJ" pitchFamily="2" charset="0"/>
              </a:rPr>
              <a:t>_© </a:t>
            </a:r>
            <a:r>
              <a:rPr lang="en-US" sz="4800" b="1" dirty="0" err="1">
                <a:latin typeface="SutonnyMJ" pitchFamily="2" charset="0"/>
              </a:rPr>
              <a:t>Aa¨vq</a:t>
            </a:r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b="1" dirty="0" err="1" smtClean="0">
                <a:latin typeface="SutonnyMJ" pitchFamily="2" charset="0"/>
              </a:rPr>
              <a:t>wØZxq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cwi</a:t>
            </a:r>
            <a:r>
              <a:rPr lang="en-US" sz="4800" b="1" dirty="0">
                <a:latin typeface="SutonnyMJ" pitchFamily="2" charset="0"/>
              </a:rPr>
              <a:t>‡”Q</a:t>
            </a:r>
            <a:r>
              <a:rPr lang="en-US" sz="4800" b="1" dirty="0" smtClean="0">
                <a:latin typeface="SutonnyMJ" pitchFamily="2" charset="0"/>
              </a:rPr>
              <a:t>` : </a:t>
            </a:r>
            <a:r>
              <a:rPr lang="en-US" sz="4800" b="1" dirty="0" err="1" smtClean="0">
                <a:latin typeface="SutonnyMJ" pitchFamily="2" charset="0"/>
              </a:rPr>
              <a:t>wµqvc</a:t>
            </a:r>
            <a:r>
              <a:rPr lang="en-US" sz="4800" b="1" dirty="0" smtClean="0">
                <a:latin typeface="SutonnyMJ" pitchFamily="2" charset="0"/>
              </a:rPr>
              <a:t>`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45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569" y="818147"/>
            <a:ext cx="13330989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atin typeface="SutonnyMJ" pitchFamily="2" charset="0"/>
              </a:rPr>
              <a:t>PZz</a:t>
            </a:r>
            <a:r>
              <a:rPr lang="en-US" sz="16600" b="1" dirty="0">
                <a:latin typeface="SutonnyMJ" pitchFamily="2" charset="0"/>
              </a:rPr>
              <a:t>_© </a:t>
            </a:r>
            <a:r>
              <a:rPr lang="en-US" sz="16600" b="1" dirty="0" err="1">
                <a:latin typeface="SutonnyMJ" pitchFamily="2" charset="0"/>
              </a:rPr>
              <a:t>Aa¨vq</a:t>
            </a:r>
            <a:endParaRPr lang="en-US" sz="16600" dirty="0">
              <a:latin typeface="SutonnyMJ" pitchFamily="2" charset="0"/>
            </a:endParaRPr>
          </a:p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SutonnyMJ" pitchFamily="2" charset="0"/>
              </a:rPr>
              <a:t>wØZxq</a:t>
            </a:r>
            <a:r>
              <a:rPr lang="en-US" sz="115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</a:rPr>
              <a:t>cwi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‡”Q`</a:t>
            </a:r>
            <a:endParaRPr lang="en-US" sz="115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3800" b="1" dirty="0" smtClean="0">
                <a:solidFill>
                  <a:srgbClr val="00B050"/>
                </a:solidFill>
                <a:latin typeface="SutonnyMJ" pitchFamily="2" charset="0"/>
              </a:rPr>
              <a:t>(</a:t>
            </a:r>
            <a:r>
              <a:rPr lang="en-US" sz="13800" b="1" dirty="0" err="1" smtClean="0">
                <a:solidFill>
                  <a:srgbClr val="00B050"/>
                </a:solidFill>
                <a:latin typeface="SutonnyMJ" pitchFamily="2" charset="0"/>
              </a:rPr>
              <a:t>wµqvifve</a:t>
            </a:r>
            <a:r>
              <a:rPr lang="en-US" sz="13800" b="1" dirty="0" smtClean="0">
                <a:solidFill>
                  <a:srgbClr val="00B050"/>
                </a:solidFill>
                <a:latin typeface="SutonnyMJ" pitchFamily="2" charset="0"/>
              </a:rPr>
              <a:t>)</a:t>
            </a:r>
            <a:endParaRPr lang="en-US" sz="13800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515" y="713822"/>
            <a:ext cx="135234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SutonnyMJ" pitchFamily="2" charset="0"/>
              </a:rPr>
              <a:t>wµqvi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fve</a:t>
            </a:r>
            <a:endParaRPr lang="en-US" sz="4000" dirty="0">
              <a:latin typeface="SutonnyMJ" pitchFamily="2" charset="0"/>
            </a:endParaRPr>
          </a:p>
          <a:p>
            <a:r>
              <a:rPr lang="en-US" sz="4000" dirty="0" err="1">
                <a:latin typeface="SutonnyMJ" pitchFamily="2" charset="0"/>
              </a:rPr>
              <a:t>wµqvi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fve</a:t>
            </a:r>
            <a:r>
              <a:rPr lang="en-US" sz="4000" dirty="0">
                <a:latin typeface="SutonnyMJ" pitchFamily="2" charset="0"/>
              </a:rPr>
              <a:t> : </a:t>
            </a:r>
            <a:r>
              <a:rPr lang="en-US" sz="4000" dirty="0" err="1">
                <a:latin typeface="SutonnyMJ" pitchFamily="2" charset="0"/>
              </a:rPr>
              <a:t>wµqvi</a:t>
            </a:r>
            <a:r>
              <a:rPr lang="en-US" sz="4000" dirty="0">
                <a:latin typeface="SutonnyMJ" pitchFamily="2" charset="0"/>
              </a:rPr>
              <a:t> †h </a:t>
            </a:r>
            <a:r>
              <a:rPr lang="en-US" sz="4000" dirty="0" err="1">
                <a:latin typeface="SutonnyMJ" pitchFamily="2" charset="0"/>
              </a:rPr>
              <a:t>Ae</a:t>
            </a:r>
            <a:r>
              <a:rPr lang="en-US" sz="4000" dirty="0">
                <a:latin typeface="SutonnyMJ" pitchFamily="2" charset="0"/>
              </a:rPr>
              <a:t>¯’v </a:t>
            </a:r>
            <a:r>
              <a:rPr lang="en-US" sz="4000" dirty="0" err="1">
                <a:latin typeface="SutonnyMJ" pitchFamily="2" charset="0"/>
              </a:rPr>
              <a:t>Øviv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wµqv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msNwUZ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nIqvi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ixwZ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aib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cÖKvk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Zv‡K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wµqvi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fve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e‡j</a:t>
            </a:r>
            <a:r>
              <a:rPr lang="en-US" sz="4000" dirty="0">
                <a:latin typeface="SutonnyMJ" pitchFamily="2" charset="0"/>
              </a:rPr>
              <a:t>|</a:t>
            </a:r>
          </a:p>
          <a:p>
            <a:r>
              <a:rPr lang="en-US" sz="4000" b="1" dirty="0" err="1">
                <a:latin typeface="SutonnyMJ" pitchFamily="2" charset="0"/>
              </a:rPr>
              <a:t>Zzwg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ïay</a:t>
            </a:r>
            <a:r>
              <a:rPr lang="en-US" sz="4000" b="1" dirty="0">
                <a:latin typeface="SutonnyMJ" pitchFamily="2" charset="0"/>
              </a:rPr>
              <a:t> me </a:t>
            </a:r>
            <a:r>
              <a:rPr lang="en-US" sz="4000" b="1" dirty="0" err="1">
                <a:latin typeface="SutonnyMJ" pitchFamily="2" charset="0"/>
              </a:rPr>
              <a:t>mgq</a:t>
            </a:r>
            <a:r>
              <a:rPr lang="en-US" sz="4000" b="1" dirty="0">
                <a:latin typeface="SutonnyMJ" pitchFamily="2" charset="0"/>
              </a:rPr>
              <a:t> co|				co</a:t>
            </a:r>
            <a:endParaRPr lang="en-US" sz="4000" dirty="0">
              <a:latin typeface="SutonnyMJ" pitchFamily="2" charset="0"/>
            </a:endParaRPr>
          </a:p>
          <a:p>
            <a:r>
              <a:rPr lang="en-US" sz="4000" b="1" dirty="0" err="1">
                <a:latin typeface="SutonnyMJ" pitchFamily="2" charset="0"/>
              </a:rPr>
              <a:t>evB‡i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hZB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e„wó</a:t>
            </a:r>
            <a:r>
              <a:rPr lang="en-US" sz="4000" b="1" dirty="0">
                <a:latin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</a:rPr>
              <a:t>nvK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Zzwg</a:t>
            </a:r>
            <a:r>
              <a:rPr lang="en-US" sz="4000" b="1" dirty="0">
                <a:latin typeface="SutonnyMJ" pitchFamily="2" charset="0"/>
              </a:rPr>
              <a:t> co|			co</a:t>
            </a:r>
            <a:endParaRPr lang="en-US" sz="4000" dirty="0">
              <a:latin typeface="SutonnyMJ" pitchFamily="2" charset="0"/>
            </a:endParaRPr>
          </a:p>
          <a:p>
            <a:r>
              <a:rPr lang="en-US" sz="4000" b="1" dirty="0" err="1">
                <a:latin typeface="SutonnyMJ" pitchFamily="2" charset="0"/>
              </a:rPr>
              <a:t>Avwg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evwn‡i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hvw”Q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Zzwg</a:t>
            </a:r>
            <a:r>
              <a:rPr lang="en-US" sz="4000" b="1" dirty="0">
                <a:latin typeface="SutonnyMJ" pitchFamily="2" charset="0"/>
              </a:rPr>
              <a:t> co|			co</a:t>
            </a:r>
            <a:endParaRPr lang="en-US" sz="4000" dirty="0">
              <a:latin typeface="SutonnyMJ" pitchFamily="2" charset="0"/>
            </a:endParaRPr>
          </a:p>
          <a:p>
            <a:r>
              <a:rPr lang="en-US" sz="4000" b="1" dirty="0">
                <a:latin typeface="SutonnyMJ" pitchFamily="2" charset="0"/>
              </a:rPr>
              <a:t>GB </a:t>
            </a:r>
            <a:r>
              <a:rPr lang="en-US" sz="4000" b="1" dirty="0" err="1">
                <a:latin typeface="SutonnyMJ" pitchFamily="2" charset="0"/>
              </a:rPr>
              <a:t>Avwg‡Zv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evwn‡i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Zzwg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wK</a:t>
            </a:r>
            <a:r>
              <a:rPr lang="en-US" sz="4000" b="1" dirty="0">
                <a:latin typeface="SutonnyMJ" pitchFamily="2" charset="0"/>
              </a:rPr>
              <a:t> co ?			co</a:t>
            </a:r>
            <a:endParaRPr lang="en-US" sz="4000" dirty="0">
              <a:latin typeface="SutonnyMJ" pitchFamily="2" charset="0"/>
            </a:endParaRPr>
          </a:p>
          <a:p>
            <a:r>
              <a:rPr lang="en-US" sz="4000" b="1" dirty="0" err="1">
                <a:latin typeface="SutonnyMJ" pitchFamily="2" charset="0"/>
              </a:rPr>
              <a:t>Zzwg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GLbI</a:t>
            </a:r>
            <a:r>
              <a:rPr lang="en-US" sz="4000" b="1" dirty="0">
                <a:latin typeface="SutonnyMJ" pitchFamily="2" charset="0"/>
              </a:rPr>
              <a:t> co !					co</a:t>
            </a:r>
            <a:endParaRPr lang="en-US" sz="4000" dirty="0">
              <a:latin typeface="SutonnyMJ" pitchFamily="2" charset="0"/>
            </a:endParaRPr>
          </a:p>
          <a:p>
            <a:r>
              <a:rPr lang="en-US" sz="4000" b="1" dirty="0" err="1">
                <a:latin typeface="SutonnyMJ" pitchFamily="2" charset="0"/>
              </a:rPr>
              <a:t>wek^we</a:t>
            </a:r>
            <a:r>
              <a:rPr lang="en-US" sz="4000" b="1" dirty="0">
                <a:latin typeface="SutonnyMJ" pitchFamily="2" charset="0"/>
              </a:rPr>
              <a:t>`¨</a:t>
            </a:r>
            <a:r>
              <a:rPr lang="en-US" sz="4000" b="1" dirty="0" err="1">
                <a:latin typeface="SutonnyMJ" pitchFamily="2" charset="0"/>
              </a:rPr>
              <a:t>vjq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PvÝ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cv‡e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hw</a:t>
            </a:r>
            <a:r>
              <a:rPr lang="en-US" sz="4000" b="1" dirty="0">
                <a:latin typeface="SutonnyMJ" pitchFamily="2" charset="0"/>
              </a:rPr>
              <a:t>` </a:t>
            </a:r>
            <a:r>
              <a:rPr lang="en-US" sz="4000" b="1" dirty="0" err="1">
                <a:latin typeface="SutonnyMJ" pitchFamily="2" charset="0"/>
              </a:rPr>
              <a:t>g‡bv‡hvM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w`‡q</a:t>
            </a:r>
            <a:r>
              <a:rPr lang="en-US" sz="4000" b="1" dirty="0">
                <a:latin typeface="SutonnyMJ" pitchFamily="2" charset="0"/>
              </a:rPr>
              <a:t> co|	co</a:t>
            </a:r>
            <a:endParaRPr lang="en-US" sz="4000" dirty="0">
              <a:latin typeface="SutonnyMJ" pitchFamily="2" charset="0"/>
            </a:endParaRPr>
          </a:p>
          <a:p>
            <a:pPr algn="just"/>
            <a:r>
              <a:rPr lang="en-US" sz="4000" dirty="0">
                <a:latin typeface="SutonnyMJ" pitchFamily="2" charset="0"/>
              </a:rPr>
              <a:t>GB </a:t>
            </a:r>
            <a:r>
              <a:rPr lang="en-US" sz="4000" dirty="0" err="1">
                <a:latin typeface="SutonnyMJ" pitchFamily="2" charset="0"/>
              </a:rPr>
              <a:t>QqwU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wµqvi</a:t>
            </a:r>
            <a:r>
              <a:rPr lang="en-US" sz="4000" dirty="0">
                <a:latin typeface="SutonnyMJ" pitchFamily="2" charset="0"/>
              </a:rPr>
              <a:t> A‡_©i </a:t>
            </a:r>
            <a:r>
              <a:rPr lang="en-US" sz="4000" dirty="0" err="1">
                <a:latin typeface="SutonnyMJ" pitchFamily="2" charset="0"/>
              </a:rPr>
              <a:t>fve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wK</a:t>
            </a:r>
            <a:r>
              <a:rPr lang="en-US" sz="4000" dirty="0">
                <a:latin typeface="SutonnyMJ" pitchFamily="2" charset="0"/>
              </a:rPr>
              <a:t> GKB </a:t>
            </a:r>
            <a:r>
              <a:rPr lang="en-US" sz="4000" dirty="0" err="1">
                <a:latin typeface="SutonnyMJ" pitchFamily="2" charset="0"/>
              </a:rPr>
              <a:t>iKg</a:t>
            </a:r>
            <a:r>
              <a:rPr lang="en-US" sz="4000" dirty="0">
                <a:latin typeface="SutonnyMJ" pitchFamily="2" charset="0"/>
              </a:rPr>
              <a:t> ? </a:t>
            </a:r>
            <a:r>
              <a:rPr lang="en-US" sz="4000" dirty="0" err="1">
                <a:latin typeface="SutonnyMJ" pitchFamily="2" charset="0"/>
              </a:rPr>
              <a:t>bv</a:t>
            </a:r>
            <a:r>
              <a:rPr lang="en-US" sz="4000" dirty="0">
                <a:latin typeface="SutonnyMJ" pitchFamily="2" charset="0"/>
              </a:rPr>
              <a:t> GK </a:t>
            </a:r>
            <a:r>
              <a:rPr lang="en-US" sz="4000" dirty="0" err="1">
                <a:latin typeface="SutonnyMJ" pitchFamily="2" charset="0"/>
              </a:rPr>
              <a:t>iKg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bq</a:t>
            </a:r>
            <a:r>
              <a:rPr lang="en-US" sz="4000" dirty="0">
                <a:latin typeface="SutonnyMJ" pitchFamily="2" charset="0"/>
              </a:rPr>
              <a:t>| GB </a:t>
            </a:r>
            <a:r>
              <a:rPr lang="en-US" sz="4000" dirty="0" err="1">
                <a:latin typeface="SutonnyMJ" pitchFamily="2" charset="0"/>
              </a:rPr>
              <a:t>wµqvi</a:t>
            </a:r>
            <a:r>
              <a:rPr lang="en-US" sz="4000" dirty="0">
                <a:latin typeface="SutonnyMJ" pitchFamily="2" charset="0"/>
              </a:rPr>
              <a:t> A‡_©i </a:t>
            </a:r>
            <a:r>
              <a:rPr lang="en-US" sz="4000" dirty="0" err="1">
                <a:latin typeface="SutonnyMJ" pitchFamily="2" charset="0"/>
              </a:rPr>
              <a:t>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fv‡ei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cwieZ©bB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wµqvi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fve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b="1" dirty="0">
                <a:latin typeface="SutonnyMJ" pitchFamily="2" charset="0"/>
              </a:rPr>
              <a:t> 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327" y="854874"/>
            <a:ext cx="136438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latin typeface="SutonnyMJ" pitchFamily="2" charset="0"/>
              </a:rPr>
              <a:t>wµqvi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fve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Pvi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cÖKvi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h_v</a:t>
            </a:r>
            <a:r>
              <a:rPr lang="en-US" sz="5400" dirty="0">
                <a:latin typeface="SutonnyMJ" pitchFamily="2" charset="0"/>
              </a:rPr>
              <a:t> - </a:t>
            </a:r>
            <a:r>
              <a:rPr lang="en-US" sz="5400" dirty="0" err="1">
                <a:latin typeface="SutonnyMJ" pitchFamily="2" charset="0"/>
              </a:rPr>
              <a:t>AbyÁv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fve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</a:rPr>
              <a:t>mv‡cÿ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fve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</a:rPr>
              <a:t>AvKv•ÿv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fve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</a:rPr>
              <a:t>wb</a:t>
            </a:r>
            <a:r>
              <a:rPr lang="en-US" sz="5400" dirty="0">
                <a:latin typeface="SutonnyMJ" pitchFamily="2" charset="0"/>
              </a:rPr>
              <a:t>‡`©</a:t>
            </a:r>
            <a:r>
              <a:rPr lang="en-US" sz="5400" dirty="0" err="1">
                <a:latin typeface="SutonnyMJ" pitchFamily="2" charset="0"/>
              </a:rPr>
              <a:t>kK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fve</a:t>
            </a:r>
            <a:r>
              <a:rPr lang="en-US" sz="5400" dirty="0">
                <a:latin typeface="SutonnyMJ" pitchFamily="2" charset="0"/>
              </a:rPr>
              <a:t>|</a:t>
            </a:r>
          </a:p>
          <a:p>
            <a:r>
              <a:rPr lang="en-US" sz="5400" b="1" dirty="0" err="1">
                <a:latin typeface="SutonnyMJ" pitchFamily="2" charset="0"/>
              </a:rPr>
              <a:t>AbyÁv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fve</a:t>
            </a:r>
            <a:r>
              <a:rPr lang="en-US" sz="5400" dirty="0">
                <a:latin typeface="SutonnyMJ" pitchFamily="2" charset="0"/>
              </a:rPr>
              <a:t> : </a:t>
            </a:r>
            <a:r>
              <a:rPr lang="en-US" sz="5400" dirty="0" err="1">
                <a:latin typeface="SutonnyMJ" pitchFamily="2" charset="0"/>
              </a:rPr>
              <a:t>Av‡`k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</a:rPr>
              <a:t>wb‡la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</a:rPr>
              <a:t>Dc‡`k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</a:rPr>
              <a:t>Aby‡iva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</a:rPr>
              <a:t>Avkx©ev</a:t>
            </a:r>
            <a:r>
              <a:rPr lang="en-US" sz="5400" dirty="0">
                <a:latin typeface="SutonnyMJ" pitchFamily="2" charset="0"/>
              </a:rPr>
              <a:t>` GB </a:t>
            </a:r>
            <a:r>
              <a:rPr lang="en-US" sz="5400" dirty="0" err="1">
                <a:latin typeface="SutonnyMJ" pitchFamily="2" charset="0"/>
              </a:rPr>
              <a:t>cvuPwU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welq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wb</a:t>
            </a:r>
            <a:r>
              <a:rPr lang="en-US" sz="5400" dirty="0">
                <a:latin typeface="SutonnyMJ" pitchFamily="2" charset="0"/>
              </a:rPr>
              <a:t>‡`©k </a:t>
            </a:r>
            <a:r>
              <a:rPr lang="en-US" sz="5400" dirty="0" err="1">
                <a:latin typeface="SutonnyMJ" pitchFamily="2" charset="0"/>
              </a:rPr>
              <a:t>K‡i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Pzc</a:t>
            </a:r>
            <a:r>
              <a:rPr lang="en-US" sz="5400" dirty="0">
                <a:latin typeface="SutonnyMJ" pitchFamily="2" charset="0"/>
              </a:rPr>
              <a:t> Ki| </a:t>
            </a:r>
            <a:r>
              <a:rPr lang="en-US" sz="5400" dirty="0" err="1">
                <a:latin typeface="SutonnyMJ" pitchFamily="2" charset="0"/>
              </a:rPr>
              <a:t>Ab¨vq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KvR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K‡iv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bv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gb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w`‡q</a:t>
            </a:r>
            <a:r>
              <a:rPr lang="en-US" sz="5400" dirty="0">
                <a:latin typeface="SutonnyMJ" pitchFamily="2" charset="0"/>
              </a:rPr>
              <a:t> co| </a:t>
            </a:r>
            <a:r>
              <a:rPr lang="en-US" sz="5400" dirty="0" err="1">
                <a:latin typeface="SutonnyMJ" pitchFamily="2" charset="0"/>
              </a:rPr>
              <a:t>QvZvUv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w`b‡Zv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fvB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Ck^i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Zvgvi</a:t>
            </a:r>
            <a:r>
              <a:rPr lang="en-US" sz="5400" dirty="0">
                <a:latin typeface="SutonnyMJ" pitchFamily="2" charset="0"/>
              </a:rPr>
              <a:t> g½j </a:t>
            </a:r>
            <a:r>
              <a:rPr lang="en-US" sz="5400" dirty="0" err="1">
                <a:latin typeface="SutonnyMJ" pitchFamily="2" charset="0"/>
              </a:rPr>
              <a:t>Kiæb</a:t>
            </a:r>
            <a:r>
              <a:rPr lang="en-US" sz="5400" dirty="0">
                <a:latin typeface="SutonnyMJ" pitchFamily="2" charset="0"/>
              </a:rPr>
              <a:t>|</a:t>
            </a:r>
          </a:p>
          <a:p>
            <a:r>
              <a:rPr lang="en-US" sz="5400" b="1" dirty="0" err="1">
                <a:latin typeface="SutonnyMJ" pitchFamily="2" charset="0"/>
              </a:rPr>
              <a:t>mv‡cÿ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fve</a:t>
            </a:r>
            <a:r>
              <a:rPr lang="en-US" sz="5400" dirty="0">
                <a:latin typeface="SutonnyMJ" pitchFamily="2" charset="0"/>
              </a:rPr>
              <a:t> : </a:t>
            </a:r>
            <a:r>
              <a:rPr lang="en-US" sz="5400" dirty="0" err="1">
                <a:latin typeface="SutonnyMJ" pitchFamily="2" charset="0"/>
              </a:rPr>
              <a:t>GKwU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wµqv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hLb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Ab</a:t>
            </a:r>
            <a:r>
              <a:rPr lang="en-US" sz="5400" dirty="0">
                <a:latin typeface="SutonnyMJ" pitchFamily="2" charset="0"/>
              </a:rPr>
              <a:t>¨ </a:t>
            </a:r>
            <a:r>
              <a:rPr lang="en-US" sz="5400" dirty="0" err="1">
                <a:latin typeface="SutonnyMJ" pitchFamily="2" charset="0"/>
              </a:rPr>
              <a:t>GKwUi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Dci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wbf©ikxj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nq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fv‡jv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K‡i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co‡j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mdj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n‡e</a:t>
            </a:r>
            <a:r>
              <a:rPr lang="en-US" sz="5400" dirty="0" smtClean="0">
                <a:latin typeface="SutonnyMJ" pitchFamily="2" charset="0"/>
              </a:rPr>
              <a:t>|</a:t>
            </a:r>
            <a:endParaRPr lang="en-US" sz="5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894" y="1156550"/>
            <a:ext cx="1333098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SutonnyMJ" pitchFamily="2" charset="0"/>
              </a:rPr>
              <a:t>AvKv•ÿv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fve</a:t>
            </a:r>
            <a:r>
              <a:rPr lang="en-US" sz="5400" dirty="0">
                <a:latin typeface="SutonnyMJ" pitchFamily="2" charset="0"/>
              </a:rPr>
              <a:t> : </a:t>
            </a:r>
            <a:r>
              <a:rPr lang="en-US" sz="5400" dirty="0" err="1">
                <a:latin typeface="SutonnyMJ" pitchFamily="2" charset="0"/>
              </a:rPr>
              <a:t>B”Qv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Kvgbv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cÖKvk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K‡i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e„wó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Av‡m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AvmyK</a:t>
            </a:r>
            <a:r>
              <a:rPr lang="en-US" sz="5400" dirty="0">
                <a:latin typeface="SutonnyMJ" pitchFamily="2" charset="0"/>
              </a:rPr>
              <a:t>| †m </a:t>
            </a:r>
            <a:r>
              <a:rPr lang="en-US" sz="5400" dirty="0" err="1">
                <a:latin typeface="SutonnyMJ" pitchFamily="2" charset="0"/>
              </a:rPr>
              <a:t>GKUz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nvmyK</a:t>
            </a:r>
            <a:r>
              <a:rPr lang="en-US" sz="5400" dirty="0">
                <a:latin typeface="SutonnyMJ" pitchFamily="2" charset="0"/>
              </a:rPr>
              <a:t>|</a:t>
            </a:r>
          </a:p>
          <a:p>
            <a:r>
              <a:rPr lang="en-US" sz="5400" b="1" dirty="0" err="1">
                <a:latin typeface="SutonnyMJ" pitchFamily="2" charset="0"/>
              </a:rPr>
              <a:t>wb</a:t>
            </a:r>
            <a:r>
              <a:rPr lang="en-US" sz="5400" b="1" dirty="0">
                <a:latin typeface="SutonnyMJ" pitchFamily="2" charset="0"/>
              </a:rPr>
              <a:t>‡`©</a:t>
            </a:r>
            <a:r>
              <a:rPr lang="en-US" sz="5400" b="1" dirty="0" err="1">
                <a:latin typeface="SutonnyMJ" pitchFamily="2" charset="0"/>
              </a:rPr>
              <a:t>kK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fve</a:t>
            </a:r>
            <a:r>
              <a:rPr lang="en-US" sz="5400" b="1" dirty="0">
                <a:latin typeface="SutonnyMJ" pitchFamily="2" charset="0"/>
              </a:rPr>
              <a:t> :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Dc‡ii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wZbwUi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GKwUiI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fve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hw</a:t>
            </a:r>
            <a:r>
              <a:rPr lang="en-US" sz="5400" dirty="0">
                <a:latin typeface="SutonnyMJ" pitchFamily="2" charset="0"/>
              </a:rPr>
              <a:t>` </a:t>
            </a:r>
            <a:r>
              <a:rPr lang="en-US" sz="5400" dirty="0" err="1">
                <a:latin typeface="SutonnyMJ" pitchFamily="2" charset="0"/>
              </a:rPr>
              <a:t>cÖKvk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cvq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Zvn‡j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wb</a:t>
            </a:r>
            <a:r>
              <a:rPr lang="en-US" sz="5400" dirty="0">
                <a:latin typeface="SutonnyMJ" pitchFamily="2" charset="0"/>
              </a:rPr>
              <a:t>‡`©</a:t>
            </a:r>
            <a:r>
              <a:rPr lang="en-US" sz="5400" dirty="0" err="1">
                <a:latin typeface="SutonnyMJ" pitchFamily="2" charset="0"/>
              </a:rPr>
              <a:t>kK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fve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nq</a:t>
            </a:r>
            <a:r>
              <a:rPr lang="en-US" sz="5400" dirty="0">
                <a:latin typeface="SutonnyMJ" pitchFamily="2" charset="0"/>
              </a:rPr>
              <a:t> A_©</a:t>
            </a:r>
            <a:r>
              <a:rPr lang="en-US" sz="5400" dirty="0" err="1">
                <a:latin typeface="SutonnyMJ" pitchFamily="2" charset="0"/>
              </a:rPr>
              <a:t>vr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maviY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NUbv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wb</a:t>
            </a:r>
            <a:r>
              <a:rPr lang="en-US" sz="5400" dirty="0">
                <a:latin typeface="SutonnyMJ" pitchFamily="2" charset="0"/>
              </a:rPr>
              <a:t>‡`©k </a:t>
            </a:r>
            <a:r>
              <a:rPr lang="en-US" sz="5400" dirty="0" err="1">
                <a:latin typeface="SutonnyMJ" pitchFamily="2" charset="0"/>
              </a:rPr>
              <a:t>Ki‡j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wKQz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wRÁvmv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Ki‡j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wµqv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c‡`i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wb</a:t>
            </a:r>
            <a:r>
              <a:rPr lang="en-US" sz="5400" dirty="0">
                <a:latin typeface="SutonnyMJ" pitchFamily="2" charset="0"/>
              </a:rPr>
              <a:t>‡`©</a:t>
            </a:r>
            <a:r>
              <a:rPr lang="en-US" sz="5400" dirty="0" err="1">
                <a:latin typeface="SutonnyMJ" pitchFamily="2" charset="0"/>
              </a:rPr>
              <a:t>kK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fve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nq</a:t>
            </a:r>
            <a:r>
              <a:rPr lang="en-US" sz="5400" dirty="0">
                <a:latin typeface="SutonnyMJ" pitchFamily="2" charset="0"/>
              </a:rPr>
              <a:t>|</a:t>
            </a:r>
          </a:p>
          <a:p>
            <a:r>
              <a:rPr lang="en-US" sz="5400" dirty="0" err="1">
                <a:latin typeface="SutonnyMJ" pitchFamily="2" charset="0"/>
              </a:rPr>
              <a:t>wKQz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wRÁvmv</a:t>
            </a:r>
            <a:r>
              <a:rPr lang="en-US" sz="5400" dirty="0">
                <a:latin typeface="SutonnyMJ" pitchFamily="2" charset="0"/>
              </a:rPr>
              <a:t> : </a:t>
            </a:r>
            <a:r>
              <a:rPr lang="en-US" sz="5400" dirty="0" err="1">
                <a:latin typeface="SutonnyMJ" pitchFamily="2" charset="0"/>
              </a:rPr>
              <a:t>Zzwg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i‡gb</a:t>
            </a:r>
            <a:r>
              <a:rPr lang="en-US" sz="5400" dirty="0">
                <a:latin typeface="SutonnyMJ" pitchFamily="2" charset="0"/>
              </a:rPr>
              <a:t> ? †</a:t>
            </a:r>
            <a:r>
              <a:rPr lang="en-US" sz="5400" dirty="0" err="1">
                <a:latin typeface="SutonnyMJ" pitchFamily="2" charset="0"/>
              </a:rPr>
              <a:t>Zvgiv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Kx</a:t>
            </a:r>
            <a:r>
              <a:rPr lang="en-US" sz="5400" dirty="0">
                <a:latin typeface="SutonnyMJ" pitchFamily="2" charset="0"/>
              </a:rPr>
              <a:t> co ?</a:t>
            </a:r>
          </a:p>
          <a:p>
            <a:r>
              <a:rPr lang="en-US" sz="5400" dirty="0" err="1">
                <a:latin typeface="SutonnyMJ" pitchFamily="2" charset="0"/>
              </a:rPr>
              <a:t>maviY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NUbv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wb</a:t>
            </a:r>
            <a:r>
              <a:rPr lang="en-US" sz="5400" dirty="0">
                <a:latin typeface="SutonnyMJ" pitchFamily="2" charset="0"/>
              </a:rPr>
              <a:t>‡`©</a:t>
            </a:r>
            <a:r>
              <a:rPr lang="en-US" sz="5400" dirty="0" err="1">
                <a:latin typeface="SutonnyMJ" pitchFamily="2" charset="0"/>
              </a:rPr>
              <a:t>kK</a:t>
            </a:r>
            <a:r>
              <a:rPr lang="en-US" sz="5400" dirty="0">
                <a:latin typeface="SutonnyMJ" pitchFamily="2" charset="0"/>
              </a:rPr>
              <a:t> :   </a:t>
            </a:r>
            <a:r>
              <a:rPr lang="en-US" sz="5400" dirty="0" err="1">
                <a:latin typeface="SutonnyMJ" pitchFamily="2" charset="0"/>
              </a:rPr>
              <a:t>n¨vu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Avwg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i‡gb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Avgiv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cwo</a:t>
            </a:r>
            <a:r>
              <a:rPr lang="en-US" sz="5400" dirty="0">
                <a:latin typeface="SutonnyMJ" pitchFamily="2" charset="0"/>
              </a:rPr>
              <a:t>|</a:t>
            </a:r>
            <a:endParaRPr lang="en-US" sz="5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569" y="1030831"/>
            <a:ext cx="140528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SutonnyMJ" pitchFamily="2" charset="0"/>
              </a:rPr>
              <a:t>wK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>
                <a:latin typeface="SutonnyMJ" pitchFamily="2" charset="0"/>
              </a:rPr>
              <a:t>I </a:t>
            </a:r>
            <a:r>
              <a:rPr lang="en-US" sz="5400" b="1" dirty="0" err="1">
                <a:latin typeface="SutonnyMJ" pitchFamily="2" charset="0"/>
              </a:rPr>
              <a:t>Kx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Gi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gv‡S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cv_©K</a:t>
            </a:r>
            <a:r>
              <a:rPr lang="en-US" sz="5400" b="1" dirty="0">
                <a:latin typeface="SutonnyMJ" pitchFamily="2" charset="0"/>
              </a:rPr>
              <a:t>¨|</a:t>
            </a:r>
            <a:endParaRPr lang="en-US" sz="5400" dirty="0">
              <a:latin typeface="SutonnyMJ" pitchFamily="2" charset="0"/>
            </a:endParaRPr>
          </a:p>
          <a:p>
            <a:pPr algn="just"/>
            <a:r>
              <a:rPr lang="en-US" sz="5400" dirty="0" err="1">
                <a:latin typeface="SutonnyMJ" pitchFamily="2" charset="0"/>
              </a:rPr>
              <a:t>wK</a:t>
            </a:r>
            <a:r>
              <a:rPr lang="en-US" sz="5400" dirty="0">
                <a:latin typeface="SutonnyMJ" pitchFamily="2" charset="0"/>
              </a:rPr>
              <a:t> : </a:t>
            </a:r>
            <a:r>
              <a:rPr lang="en-US" sz="5400" dirty="0" err="1">
                <a:latin typeface="SutonnyMJ" pitchFamily="2" charset="0"/>
              </a:rPr>
              <a:t>cÖ‡kœi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Reve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hw</a:t>
            </a:r>
            <a:r>
              <a:rPr lang="en-US" sz="5400" dirty="0">
                <a:latin typeface="SutonnyMJ" pitchFamily="2" charset="0"/>
              </a:rPr>
              <a:t>` GK </a:t>
            </a:r>
            <a:r>
              <a:rPr lang="en-US" sz="5400" dirty="0" err="1">
                <a:latin typeface="SutonnyMJ" pitchFamily="2" charset="0"/>
              </a:rPr>
              <a:t>K_vq</a:t>
            </a:r>
            <a:r>
              <a:rPr lang="en-US" sz="5400" dirty="0">
                <a:latin typeface="SutonnyMJ" pitchFamily="2" charset="0"/>
              </a:rPr>
              <a:t> †`</a:t>
            </a:r>
            <a:r>
              <a:rPr lang="en-US" sz="5400" dirty="0" err="1">
                <a:latin typeface="SutonnyMJ" pitchFamily="2" charset="0"/>
              </a:rPr>
              <a:t>Iqv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hvq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Zvn‡j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ÔwKÕ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e¨envi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Ki‡Z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n‡e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wK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Ae¨q</a:t>
            </a:r>
            <a:r>
              <a:rPr lang="en-US" sz="5400" dirty="0">
                <a:latin typeface="SutonnyMJ" pitchFamily="2" charset="0"/>
              </a:rPr>
              <a:t> c`| </a:t>
            </a:r>
            <a:r>
              <a:rPr lang="en-US" sz="5400" dirty="0" err="1">
                <a:latin typeface="SutonnyMJ" pitchFamily="2" charset="0"/>
              </a:rPr>
              <a:t>Zzwg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evwo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hv”Q</a:t>
            </a:r>
            <a:r>
              <a:rPr lang="en-US" sz="5400" dirty="0">
                <a:latin typeface="SutonnyMJ" pitchFamily="2" charset="0"/>
              </a:rPr>
              <a:t>? </a:t>
            </a:r>
            <a:r>
              <a:rPr lang="en-US" sz="5400" dirty="0" err="1">
                <a:latin typeface="SutonnyMJ" pitchFamily="2" charset="0"/>
              </a:rPr>
              <a:t>DËi</a:t>
            </a:r>
            <a:r>
              <a:rPr lang="en-US" sz="5400" dirty="0">
                <a:latin typeface="SutonnyMJ" pitchFamily="2" charset="0"/>
              </a:rPr>
              <a:t> : </a:t>
            </a:r>
            <a:r>
              <a:rPr lang="en-US" sz="5400" dirty="0" err="1">
                <a:latin typeface="SutonnyMJ" pitchFamily="2" charset="0"/>
              </a:rPr>
              <a:t>n¨vu</a:t>
            </a:r>
            <a:r>
              <a:rPr lang="en-US" sz="5400" dirty="0">
                <a:latin typeface="SutonnyMJ" pitchFamily="2" charset="0"/>
              </a:rPr>
              <a:t> / </a:t>
            </a:r>
            <a:r>
              <a:rPr lang="en-US" sz="5400" dirty="0" err="1">
                <a:latin typeface="SutonnyMJ" pitchFamily="2" charset="0"/>
              </a:rPr>
              <a:t>bv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Acwb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wK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L‡q‡Qb</a:t>
            </a:r>
            <a:r>
              <a:rPr lang="en-US" sz="5400" dirty="0">
                <a:latin typeface="SutonnyMJ" pitchFamily="2" charset="0"/>
              </a:rPr>
              <a:t>?</a:t>
            </a:r>
          </a:p>
          <a:p>
            <a:pPr algn="just"/>
            <a:r>
              <a:rPr lang="en-US" sz="5400" dirty="0" err="1">
                <a:latin typeface="SutonnyMJ" pitchFamily="2" charset="0"/>
              </a:rPr>
              <a:t>Kx</a:t>
            </a:r>
            <a:r>
              <a:rPr lang="en-US" sz="5400" dirty="0">
                <a:latin typeface="SutonnyMJ" pitchFamily="2" charset="0"/>
              </a:rPr>
              <a:t> : </a:t>
            </a:r>
            <a:r>
              <a:rPr lang="en-US" sz="5400" dirty="0" err="1">
                <a:latin typeface="SutonnyMJ" pitchFamily="2" charset="0"/>
              </a:rPr>
              <a:t>cÖ‡kœi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Reve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hw</a:t>
            </a:r>
            <a:r>
              <a:rPr lang="en-US" sz="5400" dirty="0">
                <a:latin typeface="SutonnyMJ" pitchFamily="2" charset="0"/>
              </a:rPr>
              <a:t>` GK </a:t>
            </a:r>
            <a:r>
              <a:rPr lang="en-US" sz="5400" dirty="0" err="1">
                <a:latin typeface="SutonnyMJ" pitchFamily="2" charset="0"/>
              </a:rPr>
              <a:t>K_vq</a:t>
            </a:r>
            <a:r>
              <a:rPr lang="en-US" sz="5400" dirty="0">
                <a:latin typeface="SutonnyMJ" pitchFamily="2" charset="0"/>
              </a:rPr>
              <a:t> †`</a:t>
            </a:r>
            <a:r>
              <a:rPr lang="en-US" sz="5400" dirty="0" err="1">
                <a:latin typeface="SutonnyMJ" pitchFamily="2" charset="0"/>
              </a:rPr>
              <a:t>Iqv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hvq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wek</a:t>
            </a:r>
            <a:r>
              <a:rPr lang="en-US" sz="5400" dirty="0">
                <a:latin typeface="SutonnyMJ" pitchFamily="2" charset="0"/>
              </a:rPr>
              <a:t>` </a:t>
            </a:r>
            <a:r>
              <a:rPr lang="en-US" sz="5400" dirty="0" err="1">
                <a:latin typeface="SutonnyMJ" pitchFamily="2" charset="0"/>
              </a:rPr>
              <a:t>fv‡e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w`‡Z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Zvn‡j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ÔKxÕ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e¨envi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Ki‡Z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n‡e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Kx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me¨q</a:t>
            </a:r>
            <a:r>
              <a:rPr lang="en-US" sz="5400" dirty="0">
                <a:latin typeface="SutonnyMJ" pitchFamily="2" charset="0"/>
              </a:rPr>
              <a:t> c`| </a:t>
            </a:r>
            <a:r>
              <a:rPr lang="en-US" sz="5400" dirty="0" err="1">
                <a:latin typeface="SutonnyMJ" pitchFamily="2" charset="0"/>
              </a:rPr>
              <a:t>Zzwg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Kx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LvI</a:t>
            </a:r>
            <a:r>
              <a:rPr lang="en-US" sz="5400" dirty="0">
                <a:latin typeface="SutonnyMJ" pitchFamily="2" charset="0"/>
              </a:rPr>
              <a:t>? </a:t>
            </a:r>
            <a:r>
              <a:rPr lang="en-US" sz="5400" dirty="0" err="1">
                <a:latin typeface="SutonnyMJ" pitchFamily="2" charset="0"/>
              </a:rPr>
              <a:t>DËi</a:t>
            </a:r>
            <a:r>
              <a:rPr lang="en-US" sz="5400" dirty="0">
                <a:latin typeface="SutonnyMJ" pitchFamily="2" charset="0"/>
              </a:rPr>
              <a:t> : </a:t>
            </a:r>
            <a:r>
              <a:rPr lang="en-US" sz="5400" dirty="0" err="1">
                <a:latin typeface="SutonnyMJ" pitchFamily="2" charset="0"/>
              </a:rPr>
              <a:t>fvZ</a:t>
            </a:r>
            <a:r>
              <a:rPr lang="en-US" sz="5400" dirty="0">
                <a:latin typeface="SutonnyMJ" pitchFamily="2" charset="0"/>
              </a:rPr>
              <a:t>/</a:t>
            </a:r>
            <a:r>
              <a:rPr lang="en-US" sz="5400" dirty="0" err="1">
                <a:latin typeface="SutonnyMJ" pitchFamily="2" charset="0"/>
              </a:rPr>
              <a:t>Wvj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Acwb</a:t>
            </a:r>
            <a:r>
              <a:rPr lang="en-US" sz="5400" dirty="0">
                <a:latin typeface="SutonnyMJ" pitchFamily="2" charset="0"/>
              </a:rPr>
              <a:t> `</a:t>
            </a:r>
            <a:r>
              <a:rPr lang="en-US" sz="5400" dirty="0" err="1">
                <a:latin typeface="SutonnyMJ" pitchFamily="2" charset="0"/>
              </a:rPr>
              <a:t>ycy‡i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Kx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L‡q‡Qb</a:t>
            </a:r>
            <a:r>
              <a:rPr lang="en-US" sz="5400" dirty="0">
                <a:latin typeface="SutonnyMJ" pitchFamily="2" charset="0"/>
              </a:rPr>
              <a:t> ? </a:t>
            </a:r>
            <a:r>
              <a:rPr lang="en-US" sz="5400" dirty="0" err="1">
                <a:latin typeface="SutonnyMJ" pitchFamily="2" charset="0"/>
              </a:rPr>
              <a:t>Zzwg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mvivw`b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Kx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K‡i‡Qv</a:t>
            </a:r>
            <a:r>
              <a:rPr lang="en-US" sz="5400" dirty="0">
                <a:latin typeface="SutonnyMJ" pitchFamily="2" charset="0"/>
              </a:rPr>
              <a:t>? </a:t>
            </a:r>
            <a:r>
              <a:rPr lang="en-US" sz="5400" dirty="0" err="1">
                <a:latin typeface="SutonnyMJ" pitchFamily="2" charset="0"/>
              </a:rPr>
              <a:t>Gi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DËi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n¨vu</a:t>
            </a:r>
            <a:r>
              <a:rPr lang="en-US" sz="5400" dirty="0">
                <a:latin typeface="SutonnyMJ" pitchFamily="2" charset="0"/>
              </a:rPr>
              <a:t> / </a:t>
            </a:r>
            <a:r>
              <a:rPr lang="en-US" sz="5400" dirty="0" err="1">
                <a:latin typeface="SutonnyMJ" pitchFamily="2" charset="0"/>
              </a:rPr>
              <a:t>bv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w`‡q</a:t>
            </a:r>
            <a:r>
              <a:rPr lang="en-US" sz="5400" dirty="0">
                <a:latin typeface="SutonnyMJ" pitchFamily="2" charset="0"/>
              </a:rPr>
              <a:t> †`</a:t>
            </a:r>
            <a:r>
              <a:rPr lang="en-US" sz="5400" dirty="0" err="1">
                <a:latin typeface="SutonnyMJ" pitchFamily="2" charset="0"/>
              </a:rPr>
              <a:t>Iqv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hvq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bv</a:t>
            </a:r>
            <a:r>
              <a:rPr lang="en-US" sz="5400" dirty="0">
                <a:latin typeface="SutonnyMJ" pitchFamily="2" charset="0"/>
              </a:rPr>
              <a:t>|</a:t>
            </a:r>
            <a:endParaRPr lang="en-US" sz="5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7" y="494381"/>
            <a:ext cx="6430961" cy="72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96709" y="-15682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8" y="-15681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831</TotalTime>
  <Words>379</Words>
  <Application>Microsoft Office PowerPoint</Application>
  <PresentationFormat>Custom</PresentationFormat>
  <Paragraphs>40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124</cp:revision>
  <dcterms:created xsi:type="dcterms:W3CDTF">2020-08-14T03:24:31Z</dcterms:created>
  <dcterms:modified xsi:type="dcterms:W3CDTF">2020-11-08T07:42:03Z</dcterms:modified>
</cp:coreProperties>
</file>