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4"/>
  </p:notesMasterIdLst>
  <p:sldIdLst>
    <p:sldId id="366" r:id="rId3"/>
    <p:sldId id="361" r:id="rId4"/>
    <p:sldId id="373" r:id="rId5"/>
    <p:sldId id="374" r:id="rId6"/>
    <p:sldId id="375" r:id="rId7"/>
    <p:sldId id="376" r:id="rId8"/>
    <p:sldId id="377" r:id="rId9"/>
    <p:sldId id="380" r:id="rId10"/>
    <p:sldId id="378" r:id="rId11"/>
    <p:sldId id="379" r:id="rId12"/>
    <p:sldId id="368" r:id="rId13"/>
  </p:sldIdLst>
  <p:sldSz cx="14630400" cy="8229600"/>
  <p:notesSz cx="6858000" cy="91440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2" y="-4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B3A-5CF5-45AE-A8A8-FE29BBD66155}" type="datetimeFigureOut">
              <a:rPr lang="en-US" smtClean="0"/>
              <a:t>08-Nov-20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67A7C-79D1-492B-A031-1D51F7342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ধন্যবাদ জানিয়ে শ্রেণিকক্ষ ত্যাগ করবেন।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C7573-096B-465E-889F-82EE6D51310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87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7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06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34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7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4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2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8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jfif"/><Relationship Id="rId9" Type="http://schemas.openxmlformats.org/officeDocument/2006/relationships/image" Target="../media/image9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endshow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6975" y="0"/>
            <a:ext cx="729614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30" y="48579"/>
            <a:ext cx="913805" cy="6229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442" y="68551"/>
            <a:ext cx="902206" cy="5829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9010"/>
            <a:ext cx="880111" cy="5600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314" y="1"/>
            <a:ext cx="982980" cy="5600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93" y="11912"/>
            <a:ext cx="934400" cy="572508"/>
          </a:xfrm>
          <a:prstGeom prst="rect">
            <a:avLst/>
          </a:prstGeom>
        </p:spPr>
      </p:pic>
      <p:sp>
        <p:nvSpPr>
          <p:cNvPr id="21" name="Right Arrow 20">
            <a:hlinkClick r:id="" action="ppaction://hlinkshowjump?jump=nextslide"/>
          </p:cNvPr>
          <p:cNvSpPr/>
          <p:nvPr userDrawn="1"/>
        </p:nvSpPr>
        <p:spPr>
          <a:xfrm>
            <a:off x="-24064" y="6949767"/>
            <a:ext cx="690047" cy="4936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22" name="Left Arrow 21">
            <a:hlinkClick r:id="" action="ppaction://hlinkshowjump?jump=previousslide"/>
          </p:cNvPr>
          <p:cNvSpPr/>
          <p:nvPr userDrawn="1"/>
        </p:nvSpPr>
        <p:spPr>
          <a:xfrm>
            <a:off x="13945101" y="7004483"/>
            <a:ext cx="673818" cy="438912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84" y="7474052"/>
            <a:ext cx="708930" cy="7296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43" y="1"/>
            <a:ext cx="720090" cy="72009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-20246988" y="7678102"/>
            <a:ext cx="19362772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2900" b="1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iZb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Nivgx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bn-IN" sz="29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IN" sz="2900" b="1" baseline="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900" b="1" baseline="0" dirty="0" err="1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evsjv</a:t>
            </a:r>
            <a:r>
              <a:rPr lang="en-US" sz="2900" b="1" baseline="0" dirty="0" smtClean="0">
                <a:solidFill>
                  <a:srgbClr val="00B0F0"/>
                </a:solidFill>
                <a:latin typeface="SutonnyMJ" pitchFamily="2" charset="0"/>
                <a:cs typeface="NikoshBAN" panose="02000000000000000000" pitchFamily="2" charset="0"/>
              </a:rPr>
              <a:t>),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সাপলেজা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900" b="1" baseline="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900" b="1" baseline="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মঠবাড়িয়া, পিরোজপুর, </a:t>
            </a:r>
            <a:r>
              <a:rPr lang="bn-IN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2900" b="1" baseline="0" dirty="0" smtClean="0">
                <a:solidFill>
                  <a:srgbClr val="002060"/>
                </a:solidFill>
                <a:latin typeface="SutonnyMJ" pitchFamily="2" charset="0"/>
                <a:cs typeface="NikoshBAN" panose="02000000000000000000" pitchFamily="2" charset="0"/>
              </a:rPr>
              <a:t>01727653290</a:t>
            </a:r>
            <a:r>
              <a:rPr lang="en-US" sz="2900" b="1" baseline="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 gharamy1987@gmail.com</a:t>
            </a:r>
            <a:endParaRPr lang="en-US" sz="2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5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  <p:txStyles>
    <p:titleStyle>
      <a:lvl1pPr algn="ctr" defTabSz="548640" rtl="0" eaLnBrk="1" latinLnBrk="0" hangingPunct="1">
        <a:spcBef>
          <a:spcPct val="0"/>
        </a:spcBef>
        <a:buNone/>
        <a:defRPr sz="5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2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9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BD51F3E5-BD0F-4F06-81CE-F0836DB78C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08-Nov-20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6220"/>
            <a:fld id="{2241FD33-85EC-4CDF-A5B6-79D8A5DDF6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30622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784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LA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91440"/>
            <a:ext cx="10958170" cy="8138160"/>
          </a:xfrm>
          <a:prstGeom prst="rect">
            <a:avLst/>
          </a:prstGeom>
        </p:spPr>
      </p:pic>
      <p:sp>
        <p:nvSpPr>
          <p:cNvPr id="16" name="6-Point Star 15"/>
          <p:cNvSpPr/>
          <p:nvPr/>
        </p:nvSpPr>
        <p:spPr>
          <a:xfrm>
            <a:off x="175946" y="3686172"/>
            <a:ext cx="2993974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12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3543274" y="3686172"/>
            <a:ext cx="316992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7924826" y="3600448"/>
            <a:ext cx="3048000" cy="2658199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11338560" y="3600466"/>
            <a:ext cx="3070832" cy="2743200"/>
          </a:xfrm>
          <a:prstGeom prst="star6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30615" tIns="65308" rIns="130615" bIns="65308"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06155"/>
            <a:r>
              <a:rPr lang="en-US" sz="12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pic>
        <p:nvPicPr>
          <p:cNvPr id="20" name="Picture 19" descr="Mar_2014_desh13951314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15" y="-4812"/>
            <a:ext cx="7071360" cy="8229600"/>
          </a:xfrm>
          <a:prstGeom prst="rect">
            <a:avLst/>
          </a:prstGeom>
        </p:spPr>
      </p:pic>
      <p:pic>
        <p:nvPicPr>
          <p:cNvPr id="21" name="Picture 20" descr="Mar_2014_desh13951314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4045" y="-4812"/>
            <a:ext cx="755904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8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41" y="596859"/>
            <a:ext cx="1429351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dirty="0" err="1" smtClean="0">
                <a:latin typeface="SutonnyMJ" pitchFamily="2" charset="0"/>
              </a:rPr>
              <a:t>g‡b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ivLvi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mnR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Dcvq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Zzjbv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ej‡Z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Avgiv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ZviZg</a:t>
            </a:r>
            <a:r>
              <a:rPr lang="en-US" sz="6000" dirty="0">
                <a:latin typeface="SutonnyMJ" pitchFamily="2" charset="0"/>
              </a:rPr>
              <a:t>¨ </a:t>
            </a:r>
            <a:r>
              <a:rPr lang="en-US" sz="6000" dirty="0" err="1" smtClean="0">
                <a:latin typeface="SutonnyMJ" pitchFamily="2" charset="0"/>
              </a:rPr>
              <a:t>eywS</a:t>
            </a:r>
            <a:r>
              <a:rPr lang="en-US" sz="6000" dirty="0" smtClean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ZviZg</a:t>
            </a:r>
            <a:r>
              <a:rPr lang="en-US" sz="6000" dirty="0">
                <a:latin typeface="SutonnyMJ" pitchFamily="2" charset="0"/>
              </a:rPr>
              <a:t>¨ </a:t>
            </a:r>
            <a:r>
              <a:rPr lang="en-US" sz="6000" dirty="0" err="1">
                <a:latin typeface="SutonnyMJ" pitchFamily="2" charset="0"/>
              </a:rPr>
              <a:t>kãwUi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Kvi</a:t>
            </a:r>
            <a:r>
              <a:rPr lang="en-US" sz="6000" dirty="0">
                <a:latin typeface="SutonnyMJ" pitchFamily="2" charset="0"/>
              </a:rPr>
              <a:t> I </a:t>
            </a:r>
            <a:r>
              <a:rPr lang="en-US" sz="6000" dirty="0" err="1">
                <a:latin typeface="SutonnyMJ" pitchFamily="2" charset="0"/>
              </a:rPr>
              <a:t>djv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ev</a:t>
            </a:r>
            <a:r>
              <a:rPr lang="en-US" sz="6000" dirty="0">
                <a:latin typeface="SutonnyMJ" pitchFamily="2" charset="0"/>
              </a:rPr>
              <a:t>` </a:t>
            </a:r>
            <a:r>
              <a:rPr lang="en-US" sz="6000" dirty="0" err="1">
                <a:latin typeface="SutonnyMJ" pitchFamily="2" charset="0"/>
              </a:rPr>
              <a:t>w`‡j</a:t>
            </a:r>
            <a:r>
              <a:rPr lang="en-US" sz="6000" dirty="0">
                <a:latin typeface="SutonnyMJ" pitchFamily="2" charset="0"/>
              </a:rPr>
              <a:t> _</a:t>
            </a:r>
            <a:r>
              <a:rPr lang="en-US" sz="6000" dirty="0" err="1">
                <a:latin typeface="SutonnyMJ" pitchFamily="2" charset="0"/>
              </a:rPr>
              <a:t>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Zg</a:t>
            </a:r>
            <a:r>
              <a:rPr lang="en-US" sz="6000" dirty="0">
                <a:latin typeface="SutonnyMJ" pitchFamily="2" charset="0"/>
              </a:rPr>
              <a:t>| `</a:t>
            </a:r>
            <a:r>
              <a:rPr lang="en-US" sz="6000" dirty="0" err="1">
                <a:latin typeface="SutonnyMJ" pitchFamily="2" charset="0"/>
              </a:rPr>
              <a:t>yBwUi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gv‡S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Zzjbvq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Zi</a:t>
            </a:r>
            <a:r>
              <a:rPr lang="en-US" sz="6000" dirty="0">
                <a:latin typeface="SutonnyMJ" pitchFamily="2" charset="0"/>
              </a:rPr>
              <a:t>| </a:t>
            </a:r>
            <a:r>
              <a:rPr lang="en-US" sz="6000" dirty="0" err="1">
                <a:latin typeface="SutonnyMJ" pitchFamily="2" charset="0"/>
              </a:rPr>
              <a:t>A‡b‡K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gv‡S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Zzjbvq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Zg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6000" dirty="0" err="1">
                <a:latin typeface="SutonnyMJ" pitchFamily="2" charset="0"/>
              </a:rPr>
              <a:t>cÙv</a:t>
            </a:r>
            <a:r>
              <a:rPr lang="en-US" sz="6000" dirty="0">
                <a:latin typeface="SutonnyMJ" pitchFamily="2" charset="0"/>
              </a:rPr>
              <a:t> †</a:t>
            </a:r>
            <a:r>
              <a:rPr lang="en-US" sz="6000" dirty="0" err="1">
                <a:latin typeface="SutonnyMJ" pitchFamily="2" charset="0"/>
              </a:rPr>
              <a:t>gNbv</a:t>
            </a:r>
            <a:r>
              <a:rPr lang="en-US" sz="6000" dirty="0">
                <a:latin typeface="SutonnyMJ" pitchFamily="2" charset="0"/>
              </a:rPr>
              <a:t> †_‡K `</a:t>
            </a:r>
            <a:r>
              <a:rPr lang="en-US" sz="6000" dirty="0" err="1">
                <a:latin typeface="SutonnyMJ" pitchFamily="2" charset="0"/>
              </a:rPr>
              <a:t>xN©Zi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b`x</a:t>
            </a:r>
            <a:r>
              <a:rPr lang="en-US" sz="6000" dirty="0">
                <a:latin typeface="SutonnyMJ" pitchFamily="2" charset="0"/>
              </a:rPr>
              <a:t>| (</a:t>
            </a:r>
            <a:r>
              <a:rPr lang="en-US" sz="6000" dirty="0" err="1">
                <a:latin typeface="SutonnyMJ" pitchFamily="2" charset="0"/>
              </a:rPr>
              <a:t>GLv‡b</a:t>
            </a:r>
            <a:r>
              <a:rPr lang="en-US" sz="6000" dirty="0">
                <a:latin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</a:rPr>
              <a:t>xN©Zi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Zrmg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k‡ãi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AwZkvqb</a:t>
            </a:r>
            <a:r>
              <a:rPr lang="en-US" sz="6000" dirty="0">
                <a:latin typeface="SutonnyMJ" pitchFamily="2" charset="0"/>
              </a:rPr>
              <a:t>) `</a:t>
            </a:r>
            <a:r>
              <a:rPr lang="en-US" sz="6000" dirty="0" err="1">
                <a:latin typeface="SutonnyMJ" pitchFamily="2" charset="0"/>
              </a:rPr>
              <a:t>yBwUi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gv‡S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Zzjbv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6000" dirty="0" err="1">
                <a:latin typeface="SutonnyMJ" pitchFamily="2" charset="0"/>
              </a:rPr>
              <a:t>cÙv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evsjv</a:t>
            </a:r>
            <a:r>
              <a:rPr lang="en-US" sz="6000" dirty="0">
                <a:latin typeface="SutonnyMJ" pitchFamily="2" charset="0"/>
              </a:rPr>
              <a:t>‡`‡</a:t>
            </a:r>
            <a:r>
              <a:rPr lang="en-US" sz="6000" dirty="0" err="1">
                <a:latin typeface="SutonnyMJ" pitchFamily="2" charset="0"/>
              </a:rPr>
              <a:t>ki</a:t>
            </a:r>
            <a:r>
              <a:rPr lang="en-US" sz="6000" dirty="0">
                <a:latin typeface="SutonnyMJ" pitchFamily="2" charset="0"/>
              </a:rPr>
              <a:t>  `</a:t>
            </a:r>
            <a:r>
              <a:rPr lang="en-US" sz="6000" dirty="0" err="1">
                <a:latin typeface="SutonnyMJ" pitchFamily="2" charset="0"/>
              </a:rPr>
              <a:t>xN©Zg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b`x</a:t>
            </a:r>
            <a:r>
              <a:rPr lang="en-US" sz="6000" dirty="0">
                <a:latin typeface="SutonnyMJ" pitchFamily="2" charset="0"/>
              </a:rPr>
              <a:t>| (</a:t>
            </a:r>
            <a:r>
              <a:rPr lang="en-US" sz="6000" dirty="0" err="1">
                <a:latin typeface="SutonnyMJ" pitchFamily="2" charset="0"/>
              </a:rPr>
              <a:t>GLv‡b</a:t>
            </a:r>
            <a:r>
              <a:rPr lang="en-US" sz="6000" dirty="0">
                <a:latin typeface="SutonnyMJ" pitchFamily="2" charset="0"/>
              </a:rPr>
              <a:t> `</a:t>
            </a:r>
            <a:r>
              <a:rPr lang="en-US" sz="6000" dirty="0" err="1">
                <a:latin typeface="SutonnyMJ" pitchFamily="2" charset="0"/>
              </a:rPr>
              <a:t>xN©Zg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Zrmg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k‡ãi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AwZkvqb</a:t>
            </a:r>
            <a:r>
              <a:rPr lang="en-US" sz="6000" dirty="0">
                <a:latin typeface="SutonnyMJ" pitchFamily="2" charset="0"/>
              </a:rPr>
              <a:t>) </a:t>
            </a:r>
            <a:r>
              <a:rPr lang="en-US" sz="6000" dirty="0" err="1">
                <a:latin typeface="SutonnyMJ" pitchFamily="2" charset="0"/>
              </a:rPr>
              <a:t>A‡b‡Ki</a:t>
            </a:r>
            <a:r>
              <a:rPr lang="en-US" sz="6000" dirty="0">
                <a:latin typeface="SutonnyMJ" pitchFamily="2" charset="0"/>
              </a:rPr>
              <a:t> mv‡_ </a:t>
            </a:r>
            <a:r>
              <a:rPr lang="en-US" sz="6000" dirty="0" err="1">
                <a:latin typeface="SutonnyMJ" pitchFamily="2" charset="0"/>
              </a:rPr>
              <a:t>Zzjbv</a:t>
            </a:r>
            <a:r>
              <a:rPr lang="en-US" sz="6000" dirty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107" y="494381"/>
            <a:ext cx="6430961" cy="720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31020" y="2622026"/>
            <a:ext cx="7661135" cy="1742015"/>
          </a:xfrm>
          <a:prstGeom prst="rect">
            <a:avLst/>
          </a:prstGeom>
          <a:noFill/>
        </p:spPr>
        <p:txBody>
          <a:bodyPr wrap="none" lIns="109728" tIns="54864" rIns="109728" bIns="5486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0600" b="1" dirty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bn-BD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0600" b="1" dirty="0" smtClean="0">
                <a:ln w="11430">
                  <a:solidFill>
                    <a:srgbClr val="F650E2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iv</a:t>
            </a:r>
            <a:endParaRPr lang="en-US" sz="10600" b="1" dirty="0">
              <a:ln w="11430">
                <a:solidFill>
                  <a:srgbClr val="F650E2"/>
                </a:solidFill>
              </a:ln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96709" y="-15682"/>
            <a:ext cx="9436608" cy="8229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7261588" y="-15681"/>
            <a:ext cx="7368811" cy="82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8653" y="750057"/>
            <a:ext cx="3726407" cy="158812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109728" tIns="54864" rIns="109728" bIns="54864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6444" y="3277433"/>
            <a:ext cx="4660723" cy="387798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BD" sz="53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53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3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ঘরামী</a:t>
            </a:r>
            <a:endParaRPr lang="en-CA" sz="53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সহকারী শিক্ষক (</a:t>
            </a:r>
            <a:r>
              <a:rPr lang="en-US" sz="3800" dirty="0" err="1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সাপলেজা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মঠবাড়িয়া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পিরোজপুর</a:t>
            </a:r>
            <a:r>
              <a:rPr lang="bn-BD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০১৭২৭৬৫৩২৯০</a:t>
            </a:r>
            <a:endParaRPr lang="en-CA" sz="3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985" y="1161358"/>
            <a:ext cx="1858030" cy="20263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11023" r="24545" b="17566"/>
          <a:stretch/>
        </p:blipFill>
        <p:spPr>
          <a:xfrm rot="16200000">
            <a:off x="9485157" y="1059625"/>
            <a:ext cx="3266605" cy="2647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76146" y="3992421"/>
            <a:ext cx="6617369" cy="35732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3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bn-IN" sz="53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PZz</a:t>
            </a:r>
            <a:r>
              <a:rPr lang="en-US" sz="4800" b="1" dirty="0">
                <a:latin typeface="SutonnyMJ" pitchFamily="2" charset="0"/>
              </a:rPr>
              <a:t>_© </a:t>
            </a:r>
            <a:r>
              <a:rPr lang="en-US" sz="4800" b="1" dirty="0" err="1">
                <a:latin typeface="SutonnyMJ" pitchFamily="2" charset="0"/>
              </a:rPr>
              <a:t>Aa¨vq</a:t>
            </a:r>
            <a:endParaRPr lang="en-US" sz="4800" dirty="0">
              <a:latin typeface="SutonnyMJ" pitchFamily="2" charset="0"/>
            </a:endParaRPr>
          </a:p>
          <a:p>
            <a:pPr algn="ctr"/>
            <a:r>
              <a:rPr lang="en-US" sz="4800" b="1" dirty="0" err="1">
                <a:latin typeface="SutonnyMJ" pitchFamily="2" charset="0"/>
              </a:rPr>
              <a:t>cÖ_g</a:t>
            </a:r>
            <a:r>
              <a:rPr lang="en-US" sz="4800" b="1" dirty="0">
                <a:latin typeface="SutonnyMJ" pitchFamily="2" charset="0"/>
              </a:rPr>
              <a:t> </a:t>
            </a:r>
            <a:r>
              <a:rPr lang="en-US" sz="4800" b="1" dirty="0" err="1">
                <a:latin typeface="SutonnyMJ" pitchFamily="2" charset="0"/>
              </a:rPr>
              <a:t>cwi</a:t>
            </a:r>
            <a:r>
              <a:rPr lang="en-US" sz="4800" b="1" dirty="0">
                <a:latin typeface="SutonnyMJ" pitchFamily="2" charset="0"/>
              </a:rPr>
              <a:t>‡”Q</a:t>
            </a:r>
            <a:r>
              <a:rPr lang="en-US" sz="4800" b="1" dirty="0" smtClean="0">
                <a:latin typeface="SutonnyMJ" pitchFamily="2" charset="0"/>
              </a:rPr>
              <a:t>` : c</a:t>
            </a:r>
            <a:r>
              <a:rPr lang="en-US" sz="4800" b="1" dirty="0">
                <a:latin typeface="SutonnyMJ" pitchFamily="2" charset="0"/>
              </a:rPr>
              <a:t>` </a:t>
            </a:r>
            <a:r>
              <a:rPr lang="en-US" sz="4800" b="1" dirty="0" err="1">
                <a:latin typeface="SutonnyMJ" pitchFamily="2" charset="0"/>
              </a:rPr>
              <a:t>cÖKiY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45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90" y="818147"/>
            <a:ext cx="13330989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>
                <a:latin typeface="SutonnyMJ" pitchFamily="2" charset="0"/>
              </a:rPr>
              <a:t>PZz</a:t>
            </a:r>
            <a:r>
              <a:rPr lang="en-US" sz="16600" b="1" dirty="0">
                <a:latin typeface="SutonnyMJ" pitchFamily="2" charset="0"/>
              </a:rPr>
              <a:t>_© </a:t>
            </a:r>
            <a:r>
              <a:rPr lang="en-US" sz="16600" b="1" dirty="0" err="1">
                <a:latin typeface="SutonnyMJ" pitchFamily="2" charset="0"/>
              </a:rPr>
              <a:t>Aa¨vq</a:t>
            </a:r>
            <a:endParaRPr lang="en-US" sz="16600" dirty="0">
              <a:latin typeface="SutonnyMJ" pitchFamily="2" charset="0"/>
            </a:endParaRPr>
          </a:p>
          <a:p>
            <a:pPr algn="ctr"/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cÖ_g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1500" b="1" dirty="0" err="1">
                <a:solidFill>
                  <a:srgbClr val="FF0000"/>
                </a:solidFill>
                <a:latin typeface="SutonnyMJ" pitchFamily="2" charset="0"/>
              </a:rPr>
              <a:t>cwi</a:t>
            </a:r>
            <a:r>
              <a:rPr lang="en-US" sz="11500" b="1" dirty="0">
                <a:solidFill>
                  <a:srgbClr val="FF0000"/>
                </a:solidFill>
                <a:latin typeface="SutonnyMJ" pitchFamily="2" charset="0"/>
              </a:rPr>
              <a:t>‡”Q`</a:t>
            </a:r>
            <a:endParaRPr lang="en-US" sz="11500" dirty="0">
              <a:solidFill>
                <a:srgbClr val="FF0000"/>
              </a:solidFill>
              <a:latin typeface="SutonnyMJ" pitchFamily="2" charset="0"/>
            </a:endParaRPr>
          </a:p>
          <a:p>
            <a:pPr algn="ctr"/>
            <a:r>
              <a:rPr lang="en-US" sz="13800" b="1" dirty="0">
                <a:solidFill>
                  <a:srgbClr val="7030A0"/>
                </a:solidFill>
                <a:latin typeface="SutonnyMJ" pitchFamily="2" charset="0"/>
              </a:rPr>
              <a:t>c` </a:t>
            </a:r>
            <a:r>
              <a:rPr lang="en-US" sz="13800" b="1" dirty="0" err="1" smtClean="0">
                <a:solidFill>
                  <a:srgbClr val="7030A0"/>
                </a:solidFill>
                <a:latin typeface="SutonnyMJ" pitchFamily="2" charset="0"/>
              </a:rPr>
              <a:t>cÖKiY</a:t>
            </a:r>
            <a:r>
              <a:rPr lang="en-US" sz="13800" b="1" dirty="0" smtClean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en-US" sz="11500" b="1" dirty="0" smtClean="0">
                <a:solidFill>
                  <a:srgbClr val="00B050"/>
                </a:solidFill>
                <a:latin typeface="SutonnyMJ" pitchFamily="2" charset="0"/>
              </a:rPr>
              <a:t>(</a:t>
            </a:r>
            <a:r>
              <a:rPr lang="en-US" sz="11500" b="1" dirty="0" err="1" smtClean="0">
                <a:solidFill>
                  <a:srgbClr val="00B050"/>
                </a:solidFill>
                <a:latin typeface="SutonnyMJ" pitchFamily="2" charset="0"/>
              </a:rPr>
              <a:t>we‡kl</a:t>
            </a:r>
            <a:r>
              <a:rPr lang="en-US" sz="11500" b="1" dirty="0" err="1">
                <a:solidFill>
                  <a:srgbClr val="00B050"/>
                </a:solidFill>
                <a:latin typeface="SutonnyMJ" pitchFamily="2" charset="0"/>
              </a:rPr>
              <a:t>Y</a:t>
            </a:r>
            <a:r>
              <a:rPr lang="en-US" sz="115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11500" b="1" dirty="0" smtClean="0">
                <a:solidFill>
                  <a:srgbClr val="00B050"/>
                </a:solidFill>
                <a:latin typeface="SutonnyMJ" pitchFamily="2" charset="0"/>
              </a:rPr>
              <a:t>c`)</a:t>
            </a:r>
            <a:endParaRPr lang="en-US" sz="115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821" y="477074"/>
            <a:ext cx="138363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SutonnyMJ" pitchFamily="2" charset="0"/>
              </a:rPr>
              <a:t>we‡klY</a:t>
            </a:r>
            <a:r>
              <a:rPr lang="en-US" sz="4800" b="1" dirty="0">
                <a:latin typeface="SutonnyMJ" pitchFamily="2" charset="0"/>
              </a:rPr>
              <a:t> c</a:t>
            </a:r>
            <a:r>
              <a:rPr lang="en-US" sz="4800" b="1" dirty="0" smtClean="0">
                <a:latin typeface="SutonnyMJ" pitchFamily="2" charset="0"/>
              </a:rPr>
              <a:t>`</a:t>
            </a:r>
            <a:endParaRPr lang="en-US" sz="4800" dirty="0">
              <a:latin typeface="SutonnyMJ" pitchFamily="2" charset="0"/>
            </a:endParaRPr>
          </a:p>
          <a:p>
            <a:pPr algn="just"/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c` : </a:t>
            </a:r>
            <a:r>
              <a:rPr lang="en-US" sz="4800" dirty="0" err="1">
                <a:latin typeface="SutonnyMJ" pitchFamily="2" charset="0"/>
              </a:rPr>
              <a:t>c`wU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hw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we‡k‡l¨i</a:t>
            </a:r>
            <a:r>
              <a:rPr lang="en-US" sz="4800" dirty="0">
                <a:latin typeface="SutonnyMJ" pitchFamily="2" charset="0"/>
              </a:rPr>
              <a:t> †`</a:t>
            </a:r>
            <a:r>
              <a:rPr lang="en-US" sz="4800" dirty="0" err="1">
                <a:latin typeface="SutonnyMJ" pitchFamily="2" charset="0"/>
              </a:rPr>
              <a:t>vl</a:t>
            </a:r>
            <a:r>
              <a:rPr lang="en-US" sz="4800" dirty="0">
                <a:latin typeface="SutonnyMJ" pitchFamily="2" charset="0"/>
              </a:rPr>
              <a:t>, ¸Y,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¯’v, </a:t>
            </a:r>
            <a:r>
              <a:rPr lang="en-US" sz="4800" dirty="0" err="1">
                <a:latin typeface="SutonnyMJ" pitchFamily="2" charset="0"/>
              </a:rPr>
              <a:t>cwigvb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msL¨v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wb</a:t>
            </a:r>
            <a:r>
              <a:rPr lang="en-US" sz="4800" dirty="0">
                <a:latin typeface="SutonnyMJ" pitchFamily="2" charset="0"/>
              </a:rPr>
              <a:t>‡`©k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Z‡e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n‡e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c`| †`</a:t>
            </a:r>
            <a:r>
              <a:rPr lang="en-US" sz="4800" dirty="0" err="1">
                <a:latin typeface="SutonnyMJ" pitchFamily="2" charset="0"/>
              </a:rPr>
              <a:t>vl</a:t>
            </a:r>
            <a:r>
              <a:rPr lang="en-US" sz="4800" dirty="0">
                <a:latin typeface="SutonnyMJ" pitchFamily="2" charset="0"/>
              </a:rPr>
              <a:t> = </a:t>
            </a:r>
            <a:r>
              <a:rPr lang="en-US" sz="4800" dirty="0" err="1">
                <a:latin typeface="SutonnyMJ" pitchFamily="2" charset="0"/>
              </a:rPr>
              <a:t>Lvic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| ¸Y = </a:t>
            </a:r>
            <a:r>
              <a:rPr lang="en-US" sz="4800" dirty="0" err="1">
                <a:latin typeface="SutonnyMJ" pitchFamily="2" charset="0"/>
              </a:rPr>
              <a:t>fv‡jv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g‡q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¯’v = </a:t>
            </a:r>
            <a:r>
              <a:rPr lang="en-US" sz="4800" dirty="0" err="1">
                <a:latin typeface="SutonnyMJ" pitchFamily="2" charset="0"/>
              </a:rPr>
              <a:t>ZvRv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gvQ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cwigvY</a:t>
            </a:r>
            <a:r>
              <a:rPr lang="en-US" sz="4800" dirty="0">
                <a:latin typeface="SutonnyMJ" pitchFamily="2" charset="0"/>
              </a:rPr>
              <a:t> = `k †</a:t>
            </a:r>
            <a:r>
              <a:rPr lang="en-US" sz="4800" dirty="0" err="1">
                <a:latin typeface="SutonnyMJ" pitchFamily="2" charset="0"/>
              </a:rPr>
              <a:t>KwR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msL¨v</a:t>
            </a:r>
            <a:r>
              <a:rPr lang="en-US" sz="4800" dirty="0">
                <a:latin typeface="SutonnyMJ" pitchFamily="2" charset="0"/>
              </a:rPr>
              <a:t> = `k </a:t>
            </a:r>
            <a:r>
              <a:rPr lang="en-US" sz="4800" dirty="0" err="1">
                <a:latin typeface="SutonnyMJ" pitchFamily="2" charset="0"/>
              </a:rPr>
              <a:t>UvKv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c` </a:t>
            </a:r>
            <a:r>
              <a:rPr lang="en-US" sz="4800" dirty="0" err="1">
                <a:latin typeface="SutonnyMJ" pitchFamily="2" charset="0"/>
              </a:rPr>
              <a:t>Ab¨c</a:t>
            </a:r>
            <a:r>
              <a:rPr lang="en-US" sz="4800" dirty="0">
                <a:latin typeface="SutonnyMJ" pitchFamily="2" charset="0"/>
              </a:rPr>
              <a:t>‡`i AwZwi³ </a:t>
            </a:r>
            <a:r>
              <a:rPr lang="en-US" sz="4800" dirty="0" err="1">
                <a:latin typeface="SutonnyMJ" pitchFamily="2" charset="0"/>
              </a:rPr>
              <a:t>cwiPq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enb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| GB †</a:t>
            </a:r>
            <a:r>
              <a:rPr lang="en-US" sz="4800" dirty="0" err="1">
                <a:latin typeface="SutonnyMJ" pitchFamily="2" charset="0"/>
              </a:rPr>
              <a:t>ÿ‡Î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ewk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RwUjZv</a:t>
            </a:r>
            <a:r>
              <a:rPr lang="en-US" sz="4800" dirty="0">
                <a:latin typeface="SutonnyMJ" pitchFamily="2" charset="0"/>
              </a:rPr>
              <a:t> †`</a:t>
            </a:r>
            <a:r>
              <a:rPr lang="en-US" sz="4800" dirty="0" err="1">
                <a:latin typeface="SutonnyMJ" pitchFamily="2" charset="0"/>
              </a:rPr>
              <a:t>Lv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hvq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D`vni‡Y</a:t>
            </a:r>
            <a:r>
              <a:rPr lang="en-US" sz="4800" dirty="0">
                <a:latin typeface="SutonnyMJ" pitchFamily="2" charset="0"/>
              </a:rPr>
              <a:t> †`</a:t>
            </a:r>
            <a:r>
              <a:rPr lang="en-US" sz="4800" dirty="0" err="1">
                <a:latin typeface="SutonnyMJ" pitchFamily="2" charset="0"/>
              </a:rPr>
              <a:t>Lv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hvq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kãwUi</a:t>
            </a:r>
            <a:r>
              <a:rPr lang="en-US" sz="4800" dirty="0">
                <a:latin typeface="SutonnyMJ" pitchFamily="2" charset="0"/>
              </a:rPr>
              <a:t> c~‡e© </a:t>
            </a:r>
            <a:r>
              <a:rPr lang="en-US" sz="4800" dirty="0" err="1">
                <a:latin typeface="SutonnyMJ" pitchFamily="2" charset="0"/>
              </a:rPr>
              <a:t>fv‡jv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Avevi</a:t>
            </a:r>
            <a:r>
              <a:rPr lang="en-US" sz="4800" dirty="0">
                <a:latin typeface="SutonnyMJ" pitchFamily="2" charset="0"/>
              </a:rPr>
              <a:t> co–qv </a:t>
            </a:r>
            <a:r>
              <a:rPr lang="en-US" sz="4800" dirty="0" err="1">
                <a:latin typeface="SutonnyMJ" pitchFamily="2" charset="0"/>
              </a:rPr>
              <a:t>fv‡jv</a:t>
            </a:r>
            <a:r>
              <a:rPr lang="en-US" sz="4800" dirty="0">
                <a:latin typeface="SutonnyMJ" pitchFamily="2" charset="0"/>
              </a:rPr>
              <a:t> 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evsjv</a:t>
            </a:r>
            <a:r>
              <a:rPr lang="en-US" sz="4800" dirty="0">
                <a:latin typeface="SutonnyMJ" pitchFamily="2" charset="0"/>
              </a:rPr>
              <a:t>‡`</a:t>
            </a:r>
            <a:r>
              <a:rPr lang="en-US" sz="4800" dirty="0" err="1">
                <a:latin typeface="SutonnyMJ" pitchFamily="2" charset="0"/>
              </a:rPr>
              <a:t>wk</a:t>
            </a:r>
            <a:r>
              <a:rPr lang="en-US" sz="4800" dirty="0">
                <a:latin typeface="SutonnyMJ" pitchFamily="2" charset="0"/>
              </a:rPr>
              <a:t> co–qv </a:t>
            </a:r>
            <a:r>
              <a:rPr lang="en-US" sz="4800" dirty="0" err="1">
                <a:latin typeface="SutonnyMJ" pitchFamily="2" charset="0"/>
              </a:rPr>
              <a:t>fv‡jv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‡` </a:t>
            </a:r>
            <a:r>
              <a:rPr lang="en-US" sz="4800" dirty="0" err="1">
                <a:latin typeface="SutonnyMJ" pitchFamily="2" charset="0"/>
              </a:rPr>
              <a:t>cÖ‡Z¨KwU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K‡jR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QvÎ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K‡jR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bq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KviY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QvÎ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kãwUi</a:t>
            </a:r>
            <a:r>
              <a:rPr lang="en-US" sz="4800" dirty="0">
                <a:latin typeface="SutonnyMJ" pitchFamily="2" charset="0"/>
              </a:rPr>
              <a:t> AwZwi³ </a:t>
            </a:r>
            <a:r>
              <a:rPr lang="en-US" sz="4800" dirty="0" err="1">
                <a:latin typeface="SutonnyMJ" pitchFamily="2" charset="0"/>
              </a:rPr>
              <a:t>cwiPq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enb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| {</a:t>
            </a:r>
            <a:r>
              <a:rPr lang="en-US" sz="4800" dirty="0" err="1">
                <a:latin typeface="SutonnyMJ" pitchFamily="2" charset="0"/>
              </a:rPr>
              <a:t>we‡k‡l¨i</a:t>
            </a:r>
            <a:r>
              <a:rPr lang="en-US" sz="4800" dirty="0">
                <a:latin typeface="SutonnyMJ" pitchFamily="2" charset="0"/>
              </a:rPr>
              <a:t> c~‡e© </a:t>
            </a:r>
            <a:r>
              <a:rPr lang="en-US" sz="4800" dirty="0" err="1">
                <a:latin typeface="SutonnyMJ" pitchFamily="2" charset="0"/>
              </a:rPr>
              <a:t>hv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em‡e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wn‡m‡e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KvR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 smtClean="0">
                <a:latin typeface="SutonnyMJ" pitchFamily="2" charset="0"/>
              </a:rPr>
              <a:t>}|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707" y="680434"/>
            <a:ext cx="1398069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</a:rPr>
              <a:t>we‡klY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>
                <a:latin typeface="SutonnyMJ" pitchFamily="2" charset="0"/>
              </a:rPr>
              <a:t>`</a:t>
            </a:r>
            <a:r>
              <a:rPr lang="en-US" sz="4800" dirty="0" err="1">
                <a:latin typeface="SutonnyMJ" pitchFamily="2" charset="0"/>
              </a:rPr>
              <a:t>yB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cÖKvi</a:t>
            </a:r>
            <a:r>
              <a:rPr lang="en-US" sz="4800" dirty="0">
                <a:latin typeface="SutonnyMJ" pitchFamily="2" charset="0"/>
              </a:rPr>
              <a:t> </a:t>
            </a:r>
            <a:endParaRPr lang="en-US" sz="4800" dirty="0" smtClean="0">
              <a:latin typeface="SutonnyMJ" pitchFamily="2" charset="0"/>
            </a:endParaRPr>
          </a:p>
          <a:p>
            <a:r>
              <a:rPr lang="en-US" sz="4800" dirty="0" smtClean="0">
                <a:latin typeface="SutonnyMJ" pitchFamily="2" charset="0"/>
              </a:rPr>
              <a:t>1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bvgevPK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Adjective</a:t>
            </a:r>
            <a:r>
              <a:rPr lang="en-US" sz="4800" dirty="0">
                <a:latin typeface="SutonnyMJ" pitchFamily="2" charset="0"/>
              </a:rPr>
              <a:t>) I </a:t>
            </a:r>
            <a:endParaRPr lang="en-US" sz="4800" dirty="0" smtClean="0">
              <a:latin typeface="SutonnyMJ" pitchFamily="2" charset="0"/>
            </a:endParaRPr>
          </a:p>
          <a:p>
            <a:pPr algn="just"/>
            <a:r>
              <a:rPr lang="en-US" sz="4800" dirty="0" smtClean="0">
                <a:latin typeface="SutonnyMJ" pitchFamily="2" charset="0"/>
              </a:rPr>
              <a:t>2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fveevPK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(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Adverb</a:t>
            </a:r>
            <a:r>
              <a:rPr lang="en-US" sz="4800" dirty="0">
                <a:latin typeface="SutonnyMJ" pitchFamily="2" charset="0"/>
              </a:rPr>
              <a:t>)|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1| </a:t>
            </a:r>
            <a:r>
              <a:rPr lang="en-US" sz="4800" dirty="0" err="1">
                <a:latin typeface="SutonnyMJ" pitchFamily="2" charset="0"/>
              </a:rPr>
              <a:t>bvg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: ‡h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c` </a:t>
            </a:r>
            <a:r>
              <a:rPr lang="en-US" sz="4800" dirty="0" err="1">
                <a:latin typeface="SutonnyMJ" pitchFamily="2" charset="0"/>
              </a:rPr>
              <a:t>we‡kl</a:t>
            </a:r>
            <a:r>
              <a:rPr lang="en-US" sz="4800" dirty="0">
                <a:latin typeface="SutonnyMJ" pitchFamily="2" charset="0"/>
              </a:rPr>
              <a:t>¨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me©bvg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c‡`i</a:t>
            </a:r>
            <a:r>
              <a:rPr lang="en-US" sz="4800" dirty="0">
                <a:latin typeface="SutonnyMJ" pitchFamily="2" charset="0"/>
              </a:rPr>
              <a:t> †`</a:t>
            </a:r>
            <a:r>
              <a:rPr lang="en-US" sz="4800" dirty="0" err="1">
                <a:latin typeface="SutonnyMJ" pitchFamily="2" charset="0"/>
              </a:rPr>
              <a:t>vl</a:t>
            </a:r>
            <a:r>
              <a:rPr lang="en-US" sz="4800" dirty="0">
                <a:latin typeface="SutonnyMJ" pitchFamily="2" charset="0"/>
              </a:rPr>
              <a:t>, ¸Y,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¯’v, </a:t>
            </a:r>
            <a:r>
              <a:rPr lang="en-US" sz="4800" dirty="0" err="1">
                <a:latin typeface="SutonnyMJ" pitchFamily="2" charset="0"/>
              </a:rPr>
              <a:t>cwigvb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msL¨v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wb</a:t>
            </a:r>
            <a:r>
              <a:rPr lang="en-US" sz="4800" dirty="0">
                <a:latin typeface="SutonnyMJ" pitchFamily="2" charset="0"/>
              </a:rPr>
              <a:t>‡`©k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Z‡e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Zv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n‡e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c`| †</a:t>
            </a:r>
            <a:r>
              <a:rPr lang="en-US" sz="4800" dirty="0" err="1">
                <a:latin typeface="SutonnyMJ" pitchFamily="2" charset="0"/>
              </a:rPr>
              <a:t>hgb-PZzi</a:t>
            </a:r>
            <a:r>
              <a:rPr lang="en-US" sz="4800" dirty="0">
                <a:latin typeface="SutonnyMJ" pitchFamily="2" charset="0"/>
              </a:rPr>
              <a:t> ‡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GLv‡b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bvgc</a:t>
            </a:r>
            <a:r>
              <a:rPr lang="en-US" sz="4800" dirty="0">
                <a:latin typeface="SutonnyMJ" pitchFamily="2" charset="0"/>
              </a:rPr>
              <a:t>` </a:t>
            </a:r>
            <a:r>
              <a:rPr lang="en-US" sz="4800" dirty="0" err="1">
                <a:latin typeface="SutonnyMJ" pitchFamily="2" charset="0"/>
              </a:rPr>
              <a:t>PZzi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we‡klY</a:t>
            </a:r>
            <a:r>
              <a:rPr lang="en-US" sz="4800" dirty="0">
                <a:latin typeface="SutonnyMJ" pitchFamily="2" charset="0"/>
              </a:rPr>
              <a:t> c`|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K. </a:t>
            </a:r>
            <a:r>
              <a:rPr lang="en-US" sz="4800" dirty="0" err="1">
                <a:latin typeface="SutonnyMJ" pitchFamily="2" charset="0"/>
              </a:rPr>
              <a:t>iƒcevPK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>
                <a:latin typeface="SutonnyMJ" pitchFamily="2" charset="0"/>
              </a:rPr>
              <a:t>bxj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AvKvk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meyR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gvV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iƒc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</a:t>
            </a:r>
            <a:r>
              <a:rPr lang="en-US" sz="4800" dirty="0">
                <a:latin typeface="SutonnyMJ" pitchFamily="2" charset="0"/>
              </a:rPr>
              <a:t> is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L. ¸</a:t>
            </a:r>
            <a:r>
              <a:rPr lang="en-US" sz="4800" dirty="0" err="1">
                <a:latin typeface="SutonnyMJ" pitchFamily="2" charset="0"/>
              </a:rPr>
              <a:t>YevPK</a:t>
            </a:r>
            <a:r>
              <a:rPr lang="en-US" sz="4800" dirty="0">
                <a:latin typeface="SutonnyMJ" pitchFamily="2" charset="0"/>
              </a:rPr>
              <a:t> :  `ÿ †</a:t>
            </a:r>
            <a:r>
              <a:rPr lang="en-US" sz="4800" dirty="0" err="1">
                <a:latin typeface="SutonnyMJ" pitchFamily="2" charset="0"/>
              </a:rPr>
              <a:t>jvK</a:t>
            </a:r>
            <a:r>
              <a:rPr lang="en-US" sz="4800" dirty="0">
                <a:latin typeface="SutonnyMJ" pitchFamily="2" charset="0"/>
              </a:rPr>
              <a:t> | e¨w³i ¸Y </a:t>
            </a:r>
            <a:r>
              <a:rPr lang="en-US" sz="4800" dirty="0" err="1">
                <a:latin typeface="SutonnyMJ" pitchFamily="2" charset="0"/>
              </a:rPr>
              <a:t>cÖKvk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cvq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M.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¯’</a:t>
            </a:r>
            <a:r>
              <a:rPr lang="en-US" sz="4800" dirty="0" err="1">
                <a:latin typeface="SutonnyMJ" pitchFamily="2" charset="0"/>
              </a:rPr>
              <a:t>vevPK</a:t>
            </a:r>
            <a:r>
              <a:rPr lang="en-US" sz="4800" dirty="0">
                <a:latin typeface="SutonnyMJ" pitchFamily="2" charset="0"/>
              </a:rPr>
              <a:t> :  †</a:t>
            </a:r>
            <a:r>
              <a:rPr lang="en-US" sz="4800" dirty="0" err="1">
                <a:latin typeface="SutonnyMJ" pitchFamily="2" charset="0"/>
              </a:rPr>
              <a:t>ivMv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jvK</a:t>
            </a:r>
            <a:r>
              <a:rPr lang="en-US" sz="4800" dirty="0">
                <a:latin typeface="SutonnyMJ" pitchFamily="2" charset="0"/>
              </a:rPr>
              <a:t> , </a:t>
            </a:r>
            <a:r>
              <a:rPr lang="en-US" sz="4800" dirty="0" err="1">
                <a:latin typeface="SutonnyMJ" pitchFamily="2" charset="0"/>
              </a:rPr>
              <a:t>cuPv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gvQ</a:t>
            </a:r>
            <a:r>
              <a:rPr lang="en-US" sz="4800" dirty="0">
                <a:latin typeface="SutonnyMJ" pitchFamily="2" charset="0"/>
              </a:rPr>
              <a:t>| 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¯’v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N. </a:t>
            </a:r>
            <a:r>
              <a:rPr lang="en-US" sz="4800" dirty="0" err="1">
                <a:latin typeface="SutonnyMJ" pitchFamily="2" charset="0"/>
              </a:rPr>
              <a:t>msL¨vevPK</a:t>
            </a:r>
            <a:r>
              <a:rPr lang="en-US" sz="4800" dirty="0">
                <a:latin typeface="SutonnyMJ" pitchFamily="2" charset="0"/>
              </a:rPr>
              <a:t> : `k </a:t>
            </a:r>
            <a:r>
              <a:rPr lang="en-US" sz="4800" dirty="0" err="1">
                <a:latin typeface="SutonnyMJ" pitchFamily="2" charset="0"/>
              </a:rPr>
              <a:t>UvKv</a:t>
            </a:r>
            <a:r>
              <a:rPr lang="en-US" sz="4800" dirty="0">
                <a:latin typeface="SutonnyMJ" pitchFamily="2" charset="0"/>
              </a:rPr>
              <a:t>, </a:t>
            </a:r>
            <a:r>
              <a:rPr lang="en-US" sz="4800" dirty="0" err="1">
                <a:latin typeface="SutonnyMJ" pitchFamily="2" charset="0"/>
              </a:rPr>
              <a:t>GKkZ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eB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msL¨v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cvq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074" y="558856"/>
            <a:ext cx="13691937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latin typeface="SutonnyMJ" pitchFamily="2" charset="0"/>
              </a:rPr>
              <a:t>O</a:t>
            </a:r>
            <a:r>
              <a:rPr lang="en-US" sz="4800" dirty="0">
                <a:latin typeface="SutonnyMJ" pitchFamily="2" charset="0"/>
              </a:rPr>
              <a:t>. µ</a:t>
            </a:r>
            <a:r>
              <a:rPr lang="en-US" sz="4800" dirty="0" err="1">
                <a:latin typeface="SutonnyMJ" pitchFamily="2" charset="0"/>
              </a:rPr>
              <a:t>gevPK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>
                <a:latin typeface="SutonnyMJ" pitchFamily="2" charset="0"/>
              </a:rPr>
              <a:t>cÖ_g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QvÎ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¯’</a:t>
            </a:r>
            <a:r>
              <a:rPr lang="en-US" sz="4800" dirty="0" err="1">
                <a:latin typeface="SutonnyMJ" pitchFamily="2" charset="0"/>
              </a:rPr>
              <a:t>vb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¯’v </a:t>
            </a:r>
            <a:r>
              <a:rPr lang="en-US" sz="4800" dirty="0" err="1">
                <a:latin typeface="SutonnyMJ" pitchFamily="2" charset="0"/>
              </a:rPr>
              <a:t>bq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P. </a:t>
            </a:r>
            <a:r>
              <a:rPr lang="en-US" sz="4800" dirty="0" err="1">
                <a:latin typeface="SutonnyMJ" pitchFamily="2" charset="0"/>
              </a:rPr>
              <a:t>cwigvY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: `k †</a:t>
            </a:r>
            <a:r>
              <a:rPr lang="en-US" sz="4800" dirty="0" err="1" smtClean="0">
                <a:latin typeface="SutonnyMJ" pitchFamily="2" charset="0"/>
              </a:rPr>
              <a:t>KwR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Pvj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cwigvc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cÖKvk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cvq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GLv‡Y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Pv‡ji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cwigvY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evSvq</a:t>
            </a:r>
            <a:r>
              <a:rPr lang="en-US" sz="4800" dirty="0">
                <a:latin typeface="SutonnyMJ" pitchFamily="2" charset="0"/>
              </a:rPr>
              <a:t>| </a:t>
            </a:r>
          </a:p>
          <a:p>
            <a:pPr algn="just"/>
            <a:r>
              <a:rPr lang="en-US" sz="4400" dirty="0">
                <a:latin typeface="SutonnyMJ" pitchFamily="2" charset="0"/>
              </a:rPr>
              <a:t>(ˆ`‡N©¨ </a:t>
            </a:r>
            <a:r>
              <a:rPr lang="en-US" sz="4400" dirty="0" err="1">
                <a:latin typeface="SutonnyMJ" pitchFamily="2" charset="0"/>
              </a:rPr>
              <a:t>cwigvc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hvq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IR‡b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cwigvc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hvq</a:t>
            </a:r>
            <a:r>
              <a:rPr lang="en-US" sz="4400" dirty="0">
                <a:latin typeface="SutonnyMJ" pitchFamily="2" charset="0"/>
              </a:rPr>
              <a:t>, </a:t>
            </a:r>
            <a:r>
              <a:rPr lang="en-US" sz="4400" dirty="0" err="1">
                <a:latin typeface="SutonnyMJ" pitchFamily="2" charset="0"/>
              </a:rPr>
              <a:t>wjUv‡i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cwigvc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Kiv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hvq</a:t>
            </a:r>
            <a:r>
              <a:rPr lang="en-US" sz="4400" dirty="0">
                <a:latin typeface="SutonnyMJ" pitchFamily="2" charset="0"/>
              </a:rPr>
              <a:t>)|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Q. Ask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>
                <a:latin typeface="SutonnyMJ" pitchFamily="2" charset="0"/>
              </a:rPr>
              <a:t>A‡a©K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Kjv</a:t>
            </a:r>
            <a:r>
              <a:rPr lang="en-US" sz="4800" dirty="0">
                <a:latin typeface="SutonnyMJ" pitchFamily="2" charset="0"/>
              </a:rPr>
              <a:t> | Ask </a:t>
            </a:r>
            <a:r>
              <a:rPr lang="en-US" sz="4800" dirty="0" err="1">
                <a:latin typeface="SutonnyMJ" pitchFamily="2" charset="0"/>
              </a:rPr>
              <a:t>cÖKvk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cvq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R. </a:t>
            </a:r>
            <a:r>
              <a:rPr lang="en-US" sz="4800" dirty="0" err="1">
                <a:latin typeface="SutonnyMJ" pitchFamily="2" charset="0"/>
              </a:rPr>
              <a:t>Dcv`vb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: ‡</a:t>
            </a:r>
            <a:r>
              <a:rPr lang="en-US" sz="4800" dirty="0" err="1">
                <a:latin typeface="SutonnyMJ" pitchFamily="2" charset="0"/>
              </a:rPr>
              <a:t>mvbvi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AvswU</a:t>
            </a:r>
            <a:r>
              <a:rPr lang="en-US" sz="4800" dirty="0">
                <a:latin typeface="SutonnyMJ" pitchFamily="2" charset="0"/>
              </a:rPr>
              <a:t>| </a:t>
            </a:r>
            <a:r>
              <a:rPr lang="en-US" sz="4800" dirty="0" err="1">
                <a:latin typeface="SutonnyMJ" pitchFamily="2" charset="0"/>
              </a:rPr>
              <a:t>Dcv`bwU</a:t>
            </a:r>
            <a:r>
              <a:rPr lang="en-US" sz="4800" dirty="0">
                <a:latin typeface="SutonnyMJ" pitchFamily="2" charset="0"/>
              </a:rPr>
              <a:t> `ª‡</a:t>
            </a:r>
            <a:r>
              <a:rPr lang="en-US" sz="4800" dirty="0" err="1">
                <a:latin typeface="SutonnyMJ" pitchFamily="2" charset="0"/>
              </a:rPr>
              <a:t>e¨i</a:t>
            </a:r>
            <a:r>
              <a:rPr lang="en-US" sz="4800" dirty="0">
                <a:latin typeface="SutonnyMJ" pitchFamily="2" charset="0"/>
              </a:rPr>
              <a:t> mv‡_ </a:t>
            </a:r>
            <a:r>
              <a:rPr lang="en-US" sz="4800" dirty="0" err="1">
                <a:latin typeface="SutonnyMJ" pitchFamily="2" charset="0"/>
              </a:rPr>
              <a:t>wgj</a:t>
            </a:r>
            <a:r>
              <a:rPr lang="en-US" sz="4800" dirty="0">
                <a:latin typeface="SutonnyMJ" pitchFamily="2" charset="0"/>
              </a:rPr>
              <a:t> _</a:t>
            </a:r>
            <a:r>
              <a:rPr lang="en-US" sz="4800" dirty="0" err="1">
                <a:latin typeface="SutonnyMJ" pitchFamily="2" charset="0"/>
              </a:rPr>
              <a:t>vK‡e</a:t>
            </a:r>
            <a:r>
              <a:rPr lang="en-US" sz="48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800" dirty="0">
                <a:latin typeface="SutonnyMJ" pitchFamily="2" charset="0"/>
              </a:rPr>
              <a:t>S.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evPK</a:t>
            </a:r>
            <a:r>
              <a:rPr lang="en-US" sz="4800" dirty="0">
                <a:latin typeface="SutonnyMJ" pitchFamily="2" charset="0"/>
              </a:rPr>
              <a:t> : </a:t>
            </a:r>
            <a:r>
              <a:rPr lang="en-US" sz="4800" dirty="0" err="1">
                <a:latin typeface="SutonnyMJ" pitchFamily="2" charset="0"/>
              </a:rPr>
              <a:t>KZ`~i</a:t>
            </a:r>
            <a:r>
              <a:rPr lang="en-US" sz="4800" dirty="0">
                <a:latin typeface="SutonnyMJ" pitchFamily="2" charset="0"/>
              </a:rPr>
              <a:t> c</a:t>
            </a:r>
            <a:r>
              <a:rPr lang="en-US" sz="4800" dirty="0" smtClean="0">
                <a:latin typeface="SutonnyMJ" pitchFamily="2" charset="0"/>
              </a:rPr>
              <a:t>_? </a:t>
            </a:r>
            <a:r>
              <a:rPr lang="en-US" sz="4800" dirty="0">
                <a:latin typeface="SutonnyMJ" pitchFamily="2" charset="0"/>
              </a:rPr>
              <a:t>†</a:t>
            </a:r>
            <a:r>
              <a:rPr lang="en-US" sz="4800" dirty="0" err="1">
                <a:latin typeface="SutonnyMJ" pitchFamily="2" charset="0"/>
              </a:rPr>
              <a:t>Kgb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Ae</a:t>
            </a:r>
            <a:r>
              <a:rPr lang="en-US" sz="4800" dirty="0">
                <a:latin typeface="SutonnyMJ" pitchFamily="2" charset="0"/>
              </a:rPr>
              <a:t>¯</a:t>
            </a:r>
            <a:r>
              <a:rPr lang="en-US" sz="4800" dirty="0" smtClean="0">
                <a:latin typeface="SutonnyMJ" pitchFamily="2" charset="0"/>
              </a:rPr>
              <a:t>’v? </a:t>
            </a:r>
            <a:r>
              <a:rPr lang="en-US" sz="4800" dirty="0" err="1">
                <a:latin typeface="SutonnyMJ" pitchFamily="2" charset="0"/>
              </a:rPr>
              <a:t>cÖkœ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Kiv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hvq</a:t>
            </a:r>
            <a:r>
              <a:rPr lang="en-US" sz="4800" dirty="0" smtClean="0">
                <a:latin typeface="SutonnyMJ" pitchFamily="2" charset="0"/>
              </a:rPr>
              <a:t>?</a:t>
            </a:r>
            <a:endParaRPr lang="en-US" sz="4800" dirty="0">
              <a:latin typeface="SutonnyMJ" pitchFamily="2" charset="0"/>
            </a:endParaRPr>
          </a:p>
          <a:p>
            <a:pPr algn="just"/>
            <a:r>
              <a:rPr lang="en-US" sz="4800" dirty="0">
                <a:latin typeface="SutonnyMJ" pitchFamily="2" charset="0"/>
              </a:rPr>
              <a:t>T. </a:t>
            </a:r>
            <a:r>
              <a:rPr lang="en-US" sz="4800" dirty="0" err="1">
                <a:latin typeface="SutonnyMJ" pitchFamily="2" charset="0"/>
              </a:rPr>
              <a:t>wbw</a:t>
            </a:r>
            <a:r>
              <a:rPr lang="en-US" sz="4800" dirty="0">
                <a:latin typeface="SutonnyMJ" pitchFamily="2" charset="0"/>
              </a:rPr>
              <a:t>`©</a:t>
            </a:r>
            <a:r>
              <a:rPr lang="en-US" sz="4800" dirty="0" err="1">
                <a:latin typeface="SutonnyMJ" pitchFamily="2" charset="0"/>
              </a:rPr>
              <a:t>óZvÁvcK</a:t>
            </a:r>
            <a:r>
              <a:rPr lang="en-US" sz="4800" dirty="0">
                <a:latin typeface="SutonnyMJ" pitchFamily="2" charset="0"/>
              </a:rPr>
              <a:t> : GB †</a:t>
            </a:r>
            <a:r>
              <a:rPr lang="en-US" sz="4800" dirty="0" err="1">
                <a:latin typeface="SutonnyMJ" pitchFamily="2" charset="0"/>
              </a:rPr>
              <a:t>jvK</a:t>
            </a:r>
            <a:r>
              <a:rPr lang="en-US" sz="4800" dirty="0">
                <a:latin typeface="SutonnyMJ" pitchFamily="2" charset="0"/>
              </a:rPr>
              <a:t>, †</a:t>
            </a:r>
            <a:r>
              <a:rPr lang="en-US" sz="4800" dirty="0" err="1">
                <a:latin typeface="SutonnyMJ" pitchFamily="2" charset="0"/>
              </a:rPr>
              <a:t>mB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Q‡j</a:t>
            </a:r>
            <a:r>
              <a:rPr lang="en-US" sz="4800" dirty="0">
                <a:latin typeface="SutonnyMJ" pitchFamily="2" charset="0"/>
              </a:rPr>
              <a:t>| †h </a:t>
            </a:r>
            <a:r>
              <a:rPr lang="en-US" sz="4800" dirty="0" err="1">
                <a:latin typeface="SutonnyMJ" pitchFamily="2" charset="0"/>
              </a:rPr>
              <a:t>we‡k‡lY</a:t>
            </a:r>
            <a:r>
              <a:rPr lang="en-US" sz="4800" dirty="0">
                <a:latin typeface="SutonnyMJ" pitchFamily="2" charset="0"/>
              </a:rPr>
              <a:t> c` </a:t>
            </a:r>
            <a:r>
              <a:rPr lang="en-US" sz="4800" dirty="0" err="1">
                <a:latin typeface="SutonnyMJ" pitchFamily="2" charset="0"/>
              </a:rPr>
              <a:t>Øvi</a:t>
            </a:r>
            <a:r>
              <a:rPr lang="en-US" sz="4800" dirty="0">
                <a:latin typeface="SutonnyMJ" pitchFamily="2" charset="0"/>
              </a:rPr>
              <a:t> </a:t>
            </a:r>
            <a:r>
              <a:rPr lang="en-US" sz="4800" dirty="0" err="1">
                <a:latin typeface="SutonnyMJ" pitchFamily="2" charset="0"/>
              </a:rPr>
              <a:t>wbw</a:t>
            </a:r>
            <a:r>
              <a:rPr lang="en-US" sz="4800" dirty="0">
                <a:latin typeface="SutonnyMJ" pitchFamily="2" charset="0"/>
              </a:rPr>
              <a:t>`©ó </a:t>
            </a:r>
            <a:r>
              <a:rPr lang="en-US" sz="4800" dirty="0" err="1">
                <a:latin typeface="SutonnyMJ" pitchFamily="2" charset="0"/>
              </a:rPr>
              <a:t>K‡i</a:t>
            </a:r>
            <a:r>
              <a:rPr lang="en-US" sz="4800" dirty="0">
                <a:latin typeface="SutonnyMJ" pitchFamily="2" charset="0"/>
              </a:rPr>
              <a:t> †</a:t>
            </a:r>
            <a:r>
              <a:rPr lang="en-US" sz="4800" dirty="0" err="1">
                <a:latin typeface="SutonnyMJ" pitchFamily="2" charset="0"/>
              </a:rPr>
              <a:t>dwj</a:t>
            </a:r>
            <a:r>
              <a:rPr lang="en-US" sz="4800" dirty="0" smtClean="0">
                <a:latin typeface="SutonnyMJ" pitchFamily="2" charset="0"/>
              </a:rPr>
              <a:t>|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41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275" y="1010790"/>
            <a:ext cx="1337911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SutonnyMJ" pitchFamily="2" charset="0"/>
              </a:rPr>
              <a:t>2|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Pvi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cÖKvi</a:t>
            </a:r>
            <a:r>
              <a:rPr lang="en-US" sz="5400" dirty="0">
                <a:latin typeface="SutonnyMJ" pitchFamily="2" charset="0"/>
              </a:rPr>
              <a:t> : ‡h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c` </a:t>
            </a:r>
            <a:r>
              <a:rPr lang="en-US" sz="5400" dirty="0" err="1">
                <a:latin typeface="SutonnyMJ" pitchFamily="2" charset="0"/>
              </a:rPr>
              <a:t>we‡kl</a:t>
            </a:r>
            <a:r>
              <a:rPr lang="en-US" sz="5400" dirty="0">
                <a:latin typeface="SutonnyMJ" pitchFamily="2" charset="0"/>
              </a:rPr>
              <a:t>¨ </a:t>
            </a:r>
            <a:r>
              <a:rPr lang="en-US" sz="5400" dirty="0" err="1">
                <a:latin typeface="SutonnyMJ" pitchFamily="2" charset="0"/>
              </a:rPr>
              <a:t>ev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me©bvgc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ev</a:t>
            </a:r>
            <a:r>
              <a:rPr lang="en-US" sz="5400" dirty="0">
                <a:latin typeface="SutonnyMJ" pitchFamily="2" charset="0"/>
              </a:rPr>
              <a:t>‡` </a:t>
            </a:r>
            <a:r>
              <a:rPr lang="en-US" sz="5400" dirty="0" err="1">
                <a:latin typeface="SutonnyMJ" pitchFamily="2" charset="0"/>
              </a:rPr>
              <a:t>Ab</a:t>
            </a:r>
            <a:r>
              <a:rPr lang="en-US" sz="5400" dirty="0">
                <a:latin typeface="SutonnyMJ" pitchFamily="2" charset="0"/>
              </a:rPr>
              <a:t>¨ </a:t>
            </a:r>
            <a:r>
              <a:rPr lang="en-US" sz="5400" dirty="0" err="1">
                <a:latin typeface="SutonnyMJ" pitchFamily="2" charset="0"/>
              </a:rPr>
              <a:t>c‡`i</a:t>
            </a:r>
            <a:r>
              <a:rPr lang="en-US" sz="5400" dirty="0">
                <a:latin typeface="SutonnyMJ" pitchFamily="2" charset="0"/>
              </a:rPr>
              <a:t> †`</a:t>
            </a:r>
            <a:r>
              <a:rPr lang="en-US" sz="5400" dirty="0" err="1">
                <a:latin typeface="SutonnyMJ" pitchFamily="2" charset="0"/>
              </a:rPr>
              <a:t>vl</a:t>
            </a:r>
            <a:r>
              <a:rPr lang="en-US" sz="5400" dirty="0">
                <a:latin typeface="SutonnyMJ" pitchFamily="2" charset="0"/>
              </a:rPr>
              <a:t>, ¸Y, </a:t>
            </a:r>
            <a:r>
              <a:rPr lang="en-US" sz="5400" dirty="0" err="1">
                <a:latin typeface="SutonnyMJ" pitchFamily="2" charset="0"/>
              </a:rPr>
              <a:t>Ae</a:t>
            </a:r>
            <a:r>
              <a:rPr lang="en-US" sz="5400" dirty="0">
                <a:latin typeface="SutonnyMJ" pitchFamily="2" charset="0"/>
              </a:rPr>
              <a:t>¯’v, </a:t>
            </a:r>
            <a:r>
              <a:rPr lang="en-US" sz="5400" dirty="0" err="1">
                <a:latin typeface="SutonnyMJ" pitchFamily="2" charset="0"/>
              </a:rPr>
              <a:t>cwigvY</a:t>
            </a:r>
            <a:r>
              <a:rPr lang="en-US" sz="5400" dirty="0">
                <a:latin typeface="SutonnyMJ" pitchFamily="2" charset="0"/>
              </a:rPr>
              <a:t>, </a:t>
            </a:r>
            <a:r>
              <a:rPr lang="en-US" sz="5400" dirty="0" err="1">
                <a:latin typeface="SutonnyMJ" pitchFamily="2" charset="0"/>
              </a:rPr>
              <a:t>msL¨v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wb</a:t>
            </a:r>
            <a:r>
              <a:rPr lang="en-US" sz="5400" dirty="0">
                <a:latin typeface="SutonnyMJ" pitchFamily="2" charset="0"/>
              </a:rPr>
              <a:t>‡`©k </a:t>
            </a:r>
            <a:r>
              <a:rPr lang="en-US" sz="5400" dirty="0" err="1">
                <a:latin typeface="SutonnyMJ" pitchFamily="2" charset="0"/>
              </a:rPr>
              <a:t>K‡i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Z‡e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Zv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n‡e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fve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evPK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c`|</a:t>
            </a:r>
          </a:p>
          <a:p>
            <a:r>
              <a:rPr lang="en-US" sz="5400" dirty="0">
                <a:latin typeface="SutonnyMJ" pitchFamily="2" charset="0"/>
              </a:rPr>
              <a:t>K. </a:t>
            </a:r>
            <a:r>
              <a:rPr lang="en-US" sz="5400" dirty="0" err="1">
                <a:latin typeface="SutonnyMJ" pitchFamily="2" charset="0"/>
              </a:rPr>
              <a:t>wµqv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ax‡i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evqy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eq</a:t>
            </a:r>
            <a:r>
              <a:rPr lang="en-US" sz="5400" dirty="0">
                <a:latin typeface="SutonnyMJ" pitchFamily="2" charset="0"/>
              </a:rPr>
              <a:t>| ‡m `ª</a:t>
            </a:r>
            <a:r>
              <a:rPr lang="en-US" sz="5400" dirty="0" err="1">
                <a:latin typeface="SutonnyMJ" pitchFamily="2" charset="0"/>
              </a:rPr>
              <a:t>æZ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nvu‡U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GLv‡b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eq</a:t>
            </a:r>
            <a:r>
              <a:rPr lang="en-US" sz="5400" dirty="0">
                <a:latin typeface="SutonnyMJ" pitchFamily="2" charset="0"/>
              </a:rPr>
              <a:t> I </a:t>
            </a:r>
            <a:r>
              <a:rPr lang="en-US" sz="5400" dirty="0" err="1">
                <a:latin typeface="SutonnyMJ" pitchFamily="2" charset="0"/>
              </a:rPr>
              <a:t>nuv‡U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wµqvc</a:t>
            </a:r>
            <a:r>
              <a:rPr lang="en-US" sz="5400" dirty="0">
                <a:latin typeface="SutonnyMJ" pitchFamily="2" charset="0"/>
              </a:rPr>
              <a:t>` </a:t>
            </a:r>
            <a:r>
              <a:rPr lang="en-US" sz="5400" dirty="0" err="1">
                <a:latin typeface="SutonnyMJ" pitchFamily="2" charset="0"/>
              </a:rPr>
              <a:t>ax‡i</a:t>
            </a:r>
            <a:r>
              <a:rPr lang="en-US" sz="5400" dirty="0">
                <a:latin typeface="SutonnyMJ" pitchFamily="2" charset="0"/>
              </a:rPr>
              <a:t> I `ª</a:t>
            </a:r>
            <a:r>
              <a:rPr lang="en-US" sz="5400" dirty="0" err="1">
                <a:latin typeface="SutonnyMJ" pitchFamily="2" charset="0"/>
              </a:rPr>
              <a:t>æZ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|</a:t>
            </a:r>
          </a:p>
          <a:p>
            <a:r>
              <a:rPr lang="en-US" sz="5400" dirty="0">
                <a:latin typeface="SutonnyMJ" pitchFamily="2" charset="0"/>
              </a:rPr>
              <a:t>L. </a:t>
            </a:r>
            <a:r>
              <a:rPr lang="en-US" sz="5400" dirty="0" err="1">
                <a:latin typeface="SutonnyMJ" pitchFamily="2" charset="0"/>
              </a:rPr>
              <a:t>we‡klYxq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: </a:t>
            </a:r>
            <a:r>
              <a:rPr lang="en-US" sz="5400" dirty="0" err="1">
                <a:latin typeface="SutonnyMJ" pitchFamily="2" charset="0"/>
              </a:rPr>
              <a:t>i‡KU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AwZ</a:t>
            </a:r>
            <a:r>
              <a:rPr lang="en-US" sz="5400" dirty="0">
                <a:latin typeface="SutonnyMJ" pitchFamily="2" charset="0"/>
              </a:rPr>
              <a:t> `ª</a:t>
            </a:r>
            <a:r>
              <a:rPr lang="en-US" sz="5400" dirty="0" err="1">
                <a:latin typeface="SutonnyMJ" pitchFamily="2" charset="0"/>
              </a:rPr>
              <a:t>æZ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P‡j</a:t>
            </a:r>
            <a:r>
              <a:rPr lang="en-US" sz="5400" dirty="0">
                <a:latin typeface="SutonnyMJ" pitchFamily="2" charset="0"/>
              </a:rPr>
              <a:t>| Lye </a:t>
            </a:r>
            <a:r>
              <a:rPr lang="en-US" sz="5400" dirty="0" err="1">
                <a:latin typeface="SutonnyMJ" pitchFamily="2" charset="0"/>
              </a:rPr>
              <a:t>fv‡jv</a:t>
            </a:r>
            <a:r>
              <a:rPr lang="en-US" sz="5400" dirty="0">
                <a:latin typeface="SutonnyMJ" pitchFamily="2" charset="0"/>
              </a:rPr>
              <a:t> †</a:t>
            </a:r>
            <a:r>
              <a:rPr lang="en-US" sz="5400" dirty="0" err="1">
                <a:latin typeface="SutonnyMJ" pitchFamily="2" charset="0"/>
              </a:rPr>
              <a:t>Q‡j</a:t>
            </a:r>
            <a:r>
              <a:rPr lang="en-US" sz="5400" dirty="0">
                <a:latin typeface="SutonnyMJ" pitchFamily="2" charset="0"/>
              </a:rPr>
              <a:t>| </a:t>
            </a:r>
            <a:r>
              <a:rPr lang="en-US" sz="5400" dirty="0" err="1">
                <a:latin typeface="SutonnyMJ" pitchFamily="2" charset="0"/>
              </a:rPr>
              <a:t>GLv‡b</a:t>
            </a:r>
            <a:r>
              <a:rPr lang="en-US" sz="5400" dirty="0">
                <a:latin typeface="SutonnyMJ" pitchFamily="2" charset="0"/>
              </a:rPr>
              <a:t> `ª</a:t>
            </a:r>
            <a:r>
              <a:rPr lang="en-US" sz="5400" dirty="0" err="1">
                <a:latin typeface="SutonnyMJ" pitchFamily="2" charset="0"/>
              </a:rPr>
              <a:t>æZ</a:t>
            </a:r>
            <a:r>
              <a:rPr lang="en-US" sz="5400" dirty="0">
                <a:latin typeface="SutonnyMJ" pitchFamily="2" charset="0"/>
              </a:rPr>
              <a:t> I </a:t>
            </a:r>
            <a:r>
              <a:rPr lang="en-US" sz="5400" dirty="0" err="1">
                <a:latin typeface="SutonnyMJ" pitchFamily="2" charset="0"/>
              </a:rPr>
              <a:t>f‡jv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AwZ</a:t>
            </a:r>
            <a:r>
              <a:rPr lang="en-US" sz="5400" dirty="0">
                <a:latin typeface="SutonnyMJ" pitchFamily="2" charset="0"/>
              </a:rPr>
              <a:t> I Lye </a:t>
            </a:r>
            <a:r>
              <a:rPr lang="en-US" sz="5400" dirty="0" err="1">
                <a:latin typeface="SutonnyMJ" pitchFamily="2" charset="0"/>
              </a:rPr>
              <a:t>we‡klYxq</a:t>
            </a:r>
            <a:r>
              <a:rPr lang="en-US" sz="5400" dirty="0">
                <a:latin typeface="SutonnyMJ" pitchFamily="2" charset="0"/>
              </a:rPr>
              <a:t> </a:t>
            </a:r>
            <a:r>
              <a:rPr lang="en-US" sz="5400" dirty="0" err="1">
                <a:latin typeface="SutonnyMJ" pitchFamily="2" charset="0"/>
              </a:rPr>
              <a:t>we‡klY</a:t>
            </a:r>
            <a:r>
              <a:rPr lang="en-US" sz="5400" dirty="0" smtClean="0">
                <a:latin typeface="SutonnyMJ" pitchFamily="2" charset="0"/>
              </a:rPr>
              <a:t>|</a:t>
            </a:r>
            <a:endParaRPr lang="en-US" sz="5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58" y="907430"/>
            <a:ext cx="141010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atin typeface="SutonnyMJ" pitchFamily="2" charset="0"/>
              </a:rPr>
              <a:t>M</a:t>
            </a:r>
            <a:r>
              <a:rPr lang="en-US" sz="6000" dirty="0">
                <a:latin typeface="SutonnyMJ" pitchFamily="2" charset="0"/>
              </a:rPr>
              <a:t>. </a:t>
            </a:r>
            <a:r>
              <a:rPr lang="en-US" sz="6000" dirty="0" err="1">
                <a:latin typeface="SutonnyMJ" pitchFamily="2" charset="0"/>
              </a:rPr>
              <a:t>Ae</a:t>
            </a:r>
            <a:r>
              <a:rPr lang="en-US" sz="6000" dirty="0">
                <a:latin typeface="SutonnyMJ" pitchFamily="2" charset="0"/>
              </a:rPr>
              <a:t>¨‡qi </a:t>
            </a:r>
            <a:r>
              <a:rPr lang="en-US" sz="6000" dirty="0" err="1">
                <a:latin typeface="SutonnyMJ" pitchFamily="2" charset="0"/>
              </a:rPr>
              <a:t>we‡klY</a:t>
            </a:r>
            <a:r>
              <a:rPr lang="en-US" sz="6000" dirty="0">
                <a:latin typeface="SutonnyMJ" pitchFamily="2" charset="0"/>
              </a:rPr>
              <a:t> : </a:t>
            </a:r>
            <a:r>
              <a:rPr lang="en-US" sz="6000" b="1" dirty="0" err="1">
                <a:latin typeface="SutonnyMJ" pitchFamily="2" charset="0"/>
              </a:rPr>
              <a:t>waK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kZ</a:t>
            </a:r>
            <a:r>
              <a:rPr lang="en-US" sz="6000" b="1" dirty="0">
                <a:latin typeface="SutonnyMJ" pitchFamily="2" charset="0"/>
              </a:rPr>
              <a:t> </a:t>
            </a:r>
            <a:r>
              <a:rPr lang="en-US" sz="6000" b="1" dirty="0" err="1">
                <a:latin typeface="SutonnyMJ" pitchFamily="2" charset="0"/>
              </a:rPr>
              <a:t>waK</a:t>
            </a:r>
            <a:r>
              <a:rPr lang="en-US" sz="6000" dirty="0">
                <a:latin typeface="SutonnyMJ" pitchFamily="2" charset="0"/>
              </a:rPr>
              <a:t>  wbj©¾ †h </a:t>
            </a:r>
            <a:r>
              <a:rPr lang="en-US" sz="6000" dirty="0" err="1">
                <a:latin typeface="SutonnyMJ" pitchFamily="2" charset="0"/>
              </a:rPr>
              <a:t>Rb</a:t>
            </a:r>
            <a:r>
              <a:rPr lang="en-US" sz="6000" dirty="0">
                <a:latin typeface="SutonnyMJ" pitchFamily="2" charset="0"/>
              </a:rPr>
              <a:t>| †h c` ¸‡</a:t>
            </a:r>
            <a:r>
              <a:rPr lang="en-US" sz="6000" dirty="0" err="1">
                <a:latin typeface="SutonnyMJ" pitchFamily="2" charset="0"/>
              </a:rPr>
              <a:t>jv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Ae¨q‡K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we‡kwlZ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K‡i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Ae</a:t>
            </a:r>
            <a:r>
              <a:rPr lang="en-US" sz="6000" dirty="0">
                <a:latin typeface="SutonnyMJ" pitchFamily="2" charset="0"/>
              </a:rPr>
              <a:t>¨‡qi </a:t>
            </a:r>
            <a:r>
              <a:rPr lang="en-US" sz="6000" dirty="0" err="1">
                <a:latin typeface="SutonnyMJ" pitchFamily="2" charset="0"/>
              </a:rPr>
              <a:t>we‡klY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|</a:t>
            </a:r>
          </a:p>
          <a:p>
            <a:r>
              <a:rPr lang="en-US" sz="6000" dirty="0">
                <a:latin typeface="SutonnyMJ" pitchFamily="2" charset="0"/>
              </a:rPr>
              <a:t>N. </a:t>
            </a:r>
            <a:r>
              <a:rPr lang="en-US" sz="6000" dirty="0" err="1">
                <a:latin typeface="SutonnyMJ" pitchFamily="2" charset="0"/>
              </a:rPr>
              <a:t>ev‡K¨i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we‡klY</a:t>
            </a:r>
            <a:r>
              <a:rPr lang="en-US" sz="6000" dirty="0">
                <a:latin typeface="SutonnyMJ" pitchFamily="2" charset="0"/>
              </a:rPr>
              <a:t> : </a:t>
            </a:r>
            <a:r>
              <a:rPr lang="en-US" sz="6000" dirty="0" err="1">
                <a:latin typeface="SutonnyMJ" pitchFamily="2" charset="0"/>
              </a:rPr>
              <a:t>e¯‘Z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AvR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Avgv</a:t>
            </a:r>
            <a:r>
              <a:rPr lang="en-US" sz="6000" dirty="0">
                <a:latin typeface="SutonnyMJ" pitchFamily="2" charset="0"/>
              </a:rPr>
              <a:t>‡`i </a:t>
            </a:r>
            <a:r>
              <a:rPr lang="en-US" sz="6000" dirty="0" err="1">
                <a:latin typeface="SutonnyMJ" pitchFamily="2" charset="0"/>
              </a:rPr>
              <a:t>K‡Vvi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msh‡gi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cÖ‡qvRb</a:t>
            </a:r>
            <a:r>
              <a:rPr lang="en-US" sz="6000" dirty="0">
                <a:latin typeface="SutonnyMJ" pitchFamily="2" charset="0"/>
              </a:rPr>
              <a:t>| †h c` ¸‡</a:t>
            </a:r>
            <a:r>
              <a:rPr lang="en-US" sz="6000" dirty="0" err="1">
                <a:latin typeface="SutonnyMJ" pitchFamily="2" charset="0"/>
              </a:rPr>
              <a:t>jv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evK</a:t>
            </a:r>
            <a:r>
              <a:rPr lang="en-US" sz="6000" dirty="0">
                <a:latin typeface="SutonnyMJ" pitchFamily="2" charset="0"/>
              </a:rPr>
              <a:t>¨‡K </a:t>
            </a:r>
            <a:r>
              <a:rPr lang="en-US" sz="6000" dirty="0" err="1">
                <a:latin typeface="SutonnyMJ" pitchFamily="2" charset="0"/>
              </a:rPr>
              <a:t>we‡kwlZ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K‡i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Zv‡K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ev‡K¨i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we‡klY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e‡j</a:t>
            </a:r>
            <a:r>
              <a:rPr lang="en-US" sz="6000" dirty="0">
                <a:latin typeface="SutonnyMJ" pitchFamily="2" charset="0"/>
              </a:rPr>
              <a:t>|</a:t>
            </a:r>
            <a:endParaRPr lang="en-US" sz="6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5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3" y="513814"/>
            <a:ext cx="13643811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</a:rPr>
              <a:t>we‡kl‡Yi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  </a:t>
            </a:r>
          </a:p>
          <a:p>
            <a:pPr algn="just"/>
            <a:r>
              <a:rPr lang="en-US" sz="4400" dirty="0" err="1">
                <a:latin typeface="SutonnyMJ" pitchFamily="2" charset="0"/>
              </a:rPr>
              <a:t>we‡kl‡Yi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  `</a:t>
            </a:r>
            <a:r>
              <a:rPr lang="en-US" sz="4400" dirty="0" err="1">
                <a:latin typeface="SutonnyMJ" pitchFamily="2" charset="0"/>
              </a:rPr>
              <a:t>yB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cÖKvi</a:t>
            </a:r>
            <a:r>
              <a:rPr lang="en-US" sz="4400" dirty="0">
                <a:latin typeface="SutonnyMJ" pitchFamily="2" charset="0"/>
              </a:rPr>
              <a:t>| </a:t>
            </a:r>
            <a:r>
              <a:rPr lang="en-US" sz="4400" dirty="0" err="1">
                <a:latin typeface="SutonnyMJ" pitchFamily="2" charset="0"/>
              </a:rPr>
              <a:t>h_v</a:t>
            </a:r>
            <a:r>
              <a:rPr lang="en-US" sz="4400" dirty="0">
                <a:latin typeface="SutonnyMJ" pitchFamily="2" charset="0"/>
              </a:rPr>
              <a:t>- K. </a:t>
            </a:r>
            <a:r>
              <a:rPr lang="en-US" sz="4400" dirty="0" err="1">
                <a:latin typeface="SutonnyMJ" pitchFamily="2" charset="0"/>
              </a:rPr>
              <a:t>evsjv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 I L. </a:t>
            </a:r>
            <a:r>
              <a:rPr lang="en-US" sz="4400" dirty="0" err="1">
                <a:latin typeface="SutonnyMJ" pitchFamily="2" charset="0"/>
              </a:rPr>
              <a:t>Zrmg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</a:endParaRPr>
          </a:p>
          <a:p>
            <a:pPr algn="just"/>
            <a:r>
              <a:rPr lang="en-US" sz="4400" dirty="0" err="1">
                <a:latin typeface="SutonnyMJ" pitchFamily="2" charset="0"/>
              </a:rPr>
              <a:t>evsjv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 : </a:t>
            </a:r>
            <a:r>
              <a:rPr lang="en-US" sz="4400" dirty="0" err="1">
                <a:latin typeface="SutonnyMJ" pitchFamily="2" charset="0"/>
              </a:rPr>
              <a:t>evsjv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</a:t>
            </a:r>
            <a:r>
              <a:rPr lang="en-US" sz="4400" dirty="0">
                <a:latin typeface="SutonnyMJ" pitchFamily="2" charset="0"/>
              </a:rPr>
              <a:t> `</a:t>
            </a:r>
            <a:r>
              <a:rPr lang="en-US" sz="4400" dirty="0" err="1">
                <a:latin typeface="SutonnyMJ" pitchFamily="2" charset="0"/>
              </a:rPr>
              <a:t>yB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AwaK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c‡`i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g‡a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Zzjbv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evsjv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e‡j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400" dirty="0" err="1">
                <a:latin typeface="SutonnyMJ" pitchFamily="2" charset="0"/>
              </a:rPr>
              <a:t>ev‡Ni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P‡q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wmsn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ejevb</a:t>
            </a:r>
            <a:r>
              <a:rPr lang="en-US" sz="4400" dirty="0">
                <a:latin typeface="SutonnyMJ" pitchFamily="2" charset="0"/>
              </a:rPr>
              <a:t>| (</a:t>
            </a:r>
            <a:r>
              <a:rPr lang="en-US" sz="4400" dirty="0" err="1">
                <a:latin typeface="SutonnyMJ" pitchFamily="2" charset="0"/>
              </a:rPr>
              <a:t>GLv‡b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P‡q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evsjv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) `</a:t>
            </a:r>
            <a:r>
              <a:rPr lang="en-US" sz="4400" dirty="0" err="1">
                <a:latin typeface="SutonnyMJ" pitchFamily="2" charset="0"/>
              </a:rPr>
              <a:t>yBwUi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gv‡S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Zzjbv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400" dirty="0" err="1">
                <a:latin typeface="SutonnyMJ" pitchFamily="2" charset="0"/>
              </a:rPr>
              <a:t>cïi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g‡a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wmsn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me©v‡cÿv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ejevb</a:t>
            </a:r>
            <a:r>
              <a:rPr lang="en-US" sz="4400" dirty="0">
                <a:latin typeface="SutonnyMJ" pitchFamily="2" charset="0"/>
              </a:rPr>
              <a:t>| (</a:t>
            </a:r>
            <a:r>
              <a:rPr lang="en-US" sz="4400" dirty="0" err="1">
                <a:latin typeface="SutonnyMJ" pitchFamily="2" charset="0"/>
              </a:rPr>
              <a:t>GLv‡b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me©v‡cÿv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evsjv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) </a:t>
            </a:r>
            <a:r>
              <a:rPr lang="en-US" sz="4400" dirty="0" err="1">
                <a:latin typeface="SutonnyMJ" pitchFamily="2" charset="0"/>
              </a:rPr>
              <a:t>A‡b‡Ki</a:t>
            </a:r>
            <a:r>
              <a:rPr lang="en-US" sz="4400" dirty="0">
                <a:latin typeface="SutonnyMJ" pitchFamily="2" charset="0"/>
              </a:rPr>
              <a:t> mv‡_ </a:t>
            </a:r>
            <a:r>
              <a:rPr lang="en-US" sz="4400" dirty="0" err="1">
                <a:latin typeface="SutonnyMJ" pitchFamily="2" charset="0"/>
              </a:rPr>
              <a:t>Zzjbv</a:t>
            </a:r>
            <a:r>
              <a:rPr lang="en-US" sz="4400" dirty="0">
                <a:latin typeface="SutonnyMJ" pitchFamily="2" charset="0"/>
              </a:rPr>
              <a:t>|</a:t>
            </a:r>
          </a:p>
          <a:p>
            <a:pPr algn="just"/>
            <a:r>
              <a:rPr lang="en-US" sz="4400" dirty="0" err="1">
                <a:latin typeface="SutonnyMJ" pitchFamily="2" charset="0"/>
              </a:rPr>
              <a:t>Zrmg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 : </a:t>
            </a:r>
            <a:r>
              <a:rPr lang="en-US" sz="4400" dirty="0" err="1">
                <a:latin typeface="SutonnyMJ" pitchFamily="2" charset="0"/>
              </a:rPr>
              <a:t>Zrmg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</a:t>
            </a:r>
            <a:r>
              <a:rPr lang="en-US" sz="4400" dirty="0">
                <a:latin typeface="SutonnyMJ" pitchFamily="2" charset="0"/>
              </a:rPr>
              <a:t> `</a:t>
            </a:r>
            <a:r>
              <a:rPr lang="en-US" sz="4400" dirty="0" err="1">
                <a:latin typeface="SutonnyMJ" pitchFamily="2" charset="0"/>
              </a:rPr>
              <a:t>yB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ev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AwaK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we‡kl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c‡`i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g‡a</a:t>
            </a:r>
            <a:r>
              <a:rPr lang="en-US" sz="4400" dirty="0">
                <a:latin typeface="SutonnyMJ" pitchFamily="2" charset="0"/>
              </a:rPr>
              <a:t>¨ </a:t>
            </a:r>
            <a:r>
              <a:rPr lang="en-US" sz="4400" dirty="0" err="1">
                <a:latin typeface="SutonnyMJ" pitchFamily="2" charset="0"/>
              </a:rPr>
              <a:t>Zzjbv</a:t>
            </a:r>
            <a:r>
              <a:rPr lang="en-US" sz="4400" dirty="0">
                <a:latin typeface="SutonnyMJ" pitchFamily="2" charset="0"/>
              </a:rPr>
              <a:t> †</a:t>
            </a:r>
            <a:r>
              <a:rPr lang="en-US" sz="4400" dirty="0" err="1">
                <a:latin typeface="SutonnyMJ" pitchFamily="2" charset="0"/>
              </a:rPr>
              <a:t>evSvq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Zv‡K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Zrmg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k‡ãi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AwZkvqb</a:t>
            </a:r>
            <a:r>
              <a:rPr lang="en-US" sz="4400" dirty="0">
                <a:latin typeface="SutonnyMJ" pitchFamily="2" charset="0"/>
              </a:rPr>
              <a:t> </a:t>
            </a:r>
            <a:r>
              <a:rPr lang="en-US" sz="4400" dirty="0" err="1">
                <a:latin typeface="SutonnyMJ" pitchFamily="2" charset="0"/>
              </a:rPr>
              <a:t>e‡j</a:t>
            </a:r>
            <a:r>
              <a:rPr lang="en-US" sz="4400" dirty="0" smtClean="0">
                <a:latin typeface="SutonnyMJ" pitchFamily="2" charset="0"/>
              </a:rPr>
              <a:t>|</a:t>
            </a:r>
            <a:endParaRPr lang="en-US" sz="44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8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/>
      <a:bodyPr rtlCol="0" anchor="ctr"/>
      <a:lstStyle>
        <a:defPPr algn="ctr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814</TotalTime>
  <Words>865</Words>
  <Application>Microsoft Office PowerPoint</Application>
  <PresentationFormat>Custom</PresentationFormat>
  <Paragraphs>53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Organic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118</cp:revision>
  <dcterms:created xsi:type="dcterms:W3CDTF">2020-08-14T03:24:31Z</dcterms:created>
  <dcterms:modified xsi:type="dcterms:W3CDTF">2020-11-08T07:00:48Z</dcterms:modified>
</cp:coreProperties>
</file>