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2"/>
  </p:notesMasterIdLst>
  <p:sldIdLst>
    <p:sldId id="366" r:id="rId3"/>
    <p:sldId id="361" r:id="rId4"/>
    <p:sldId id="373" r:id="rId5"/>
    <p:sldId id="374" r:id="rId6"/>
    <p:sldId id="375" r:id="rId7"/>
    <p:sldId id="376" r:id="rId8"/>
    <p:sldId id="377" r:id="rId9"/>
    <p:sldId id="378" r:id="rId10"/>
    <p:sldId id="368" r:id="rId11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572" y="-41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BDB3A-5CF5-45AE-A8A8-FE29BBD66155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67A7C-79D1-492B-A031-1D51F73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ধন্যবাদ জানিয়ে শ্রেণিকক্ষ ত্যাগ করবেন।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C7573-096B-465E-889F-82EE6D51310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8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77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0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4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7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4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2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6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8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4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0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jfif"/><Relationship Id="rId9" Type="http://schemas.openxmlformats.org/officeDocument/2006/relationships/image" Target="../media/image9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975" y="0"/>
            <a:ext cx="729614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30" y="48579"/>
            <a:ext cx="913805" cy="6229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442" y="68551"/>
            <a:ext cx="902206" cy="582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83" y="9010"/>
            <a:ext cx="880111" cy="5600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14" y="1"/>
            <a:ext cx="982980" cy="5600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93" y="11912"/>
            <a:ext cx="934400" cy="572508"/>
          </a:xfrm>
          <a:prstGeom prst="rect">
            <a:avLst/>
          </a:prstGeom>
        </p:spPr>
      </p:pic>
      <p:sp>
        <p:nvSpPr>
          <p:cNvPr id="21" name="Right Arrow 20">
            <a:hlinkClick r:id="" action="ppaction://hlinkshowjump?jump=nextslide"/>
          </p:cNvPr>
          <p:cNvSpPr/>
          <p:nvPr userDrawn="1"/>
        </p:nvSpPr>
        <p:spPr>
          <a:xfrm>
            <a:off x="-24064" y="6949767"/>
            <a:ext cx="690047" cy="4936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2" name="Left Arrow 21">
            <a:hlinkClick r:id="" action="ppaction://hlinkshowjump?jump=previousslide"/>
          </p:cNvPr>
          <p:cNvSpPr/>
          <p:nvPr userDrawn="1"/>
        </p:nvSpPr>
        <p:spPr>
          <a:xfrm>
            <a:off x="13945101" y="7004483"/>
            <a:ext cx="673818" cy="438912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4" y="7474052"/>
            <a:ext cx="708930" cy="7296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43" y="1"/>
            <a:ext cx="720090" cy="72009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-20246988" y="7678102"/>
            <a:ext cx="19362772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b="1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iZb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Nivgx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bn-IN" sz="29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bn-IN" sz="2900" b="1" baseline="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900" b="1" baseline="0" dirty="0" err="1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evsjv</a:t>
            </a:r>
            <a:r>
              <a:rPr lang="en-US" sz="2900" b="1" baseline="0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),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সাপলেজা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90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মঠবাড়িয়া, পিরোজপুর, </a:t>
            </a:r>
            <a:r>
              <a:rPr lang="bn-IN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01727653290</a:t>
            </a:r>
            <a:r>
              <a:rPr lang="en-US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Email- gharamy1987@gmail.com</a:t>
            </a:r>
            <a:endParaRPr lang="en-US" sz="2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5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  <p:txStyles>
    <p:titleStyle>
      <a:lvl1pPr algn="ctr" defTabSz="548640" rtl="0" eaLnBrk="1" latinLnBrk="0" hangingPunct="1">
        <a:spcBef>
          <a:spcPct val="0"/>
        </a:spcBef>
        <a:buNone/>
        <a:defRPr sz="5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09-Nov-20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8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LA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10958170" cy="8138160"/>
          </a:xfrm>
          <a:prstGeom prst="rect">
            <a:avLst/>
          </a:prstGeom>
        </p:spPr>
      </p:pic>
      <p:sp>
        <p:nvSpPr>
          <p:cNvPr id="16" name="6-Point Star 15"/>
          <p:cNvSpPr/>
          <p:nvPr/>
        </p:nvSpPr>
        <p:spPr>
          <a:xfrm>
            <a:off x="175946" y="3686172"/>
            <a:ext cx="2993974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2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6-Point Star 16"/>
          <p:cNvSpPr/>
          <p:nvPr/>
        </p:nvSpPr>
        <p:spPr>
          <a:xfrm>
            <a:off x="3543274" y="3686172"/>
            <a:ext cx="316992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8" name="6-Point Star 17"/>
          <p:cNvSpPr/>
          <p:nvPr/>
        </p:nvSpPr>
        <p:spPr>
          <a:xfrm>
            <a:off x="7924826" y="3600448"/>
            <a:ext cx="304800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9" name="6-Point Star 18"/>
          <p:cNvSpPr/>
          <p:nvPr/>
        </p:nvSpPr>
        <p:spPr>
          <a:xfrm>
            <a:off x="11338560" y="3600466"/>
            <a:ext cx="3070832" cy="2743200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20" name="Picture 19" descr="Mar_2014_desh13951314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" y="-4812"/>
            <a:ext cx="7071360" cy="8229600"/>
          </a:xfrm>
          <a:prstGeom prst="rect">
            <a:avLst/>
          </a:prstGeom>
        </p:spPr>
      </p:pic>
      <p:pic>
        <p:nvPicPr>
          <p:cNvPr id="21" name="Picture 20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64045" y="-4812"/>
            <a:ext cx="755904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8653" y="750057"/>
            <a:ext cx="3726407" cy="15881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6444" y="3277433"/>
            <a:ext cx="4660723" cy="38779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BD" sz="53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53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53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ঘরামী</a:t>
            </a:r>
            <a:endParaRPr lang="en-CA" sz="5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 (</a:t>
            </a:r>
            <a:r>
              <a:rPr lang="en-US" sz="3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সাপলেজা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মঠবাড়িয়া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০১৭২৭৬৫৩২৯০</a:t>
            </a:r>
            <a:endParaRPr lang="en-CA" sz="3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85" y="1161358"/>
            <a:ext cx="1858030" cy="2026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11023" r="24545" b="17566"/>
          <a:stretch/>
        </p:blipFill>
        <p:spPr>
          <a:xfrm rot="16200000">
            <a:off x="9485157" y="1059625"/>
            <a:ext cx="3266605" cy="2647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76146" y="3992421"/>
            <a:ext cx="6617369" cy="35732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bn-IN" sz="53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atin typeface="SutonnyMJ" pitchFamily="2" charset="0"/>
              </a:rPr>
              <a:t>PZz</a:t>
            </a:r>
            <a:r>
              <a:rPr lang="en-US" sz="4800" b="1" dirty="0">
                <a:latin typeface="SutonnyMJ" pitchFamily="2" charset="0"/>
              </a:rPr>
              <a:t>_© </a:t>
            </a:r>
            <a:r>
              <a:rPr lang="en-US" sz="4800" b="1" dirty="0" err="1">
                <a:latin typeface="SutonnyMJ" pitchFamily="2" charset="0"/>
              </a:rPr>
              <a:t>Aa¨vq</a:t>
            </a:r>
            <a:endParaRPr lang="en-US" sz="4800" dirty="0">
              <a:latin typeface="SutonnyMJ" pitchFamily="2" charset="0"/>
            </a:endParaRPr>
          </a:p>
          <a:p>
            <a:pPr algn="ctr"/>
            <a:r>
              <a:rPr lang="en-US" sz="4800" b="1" dirty="0" err="1">
                <a:latin typeface="SutonnyMJ" pitchFamily="2" charset="0"/>
              </a:rPr>
              <a:t>cÖ_g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cwi</a:t>
            </a:r>
            <a:r>
              <a:rPr lang="en-US" sz="4800" b="1" dirty="0">
                <a:latin typeface="SutonnyMJ" pitchFamily="2" charset="0"/>
              </a:rPr>
              <a:t>‡”Q</a:t>
            </a:r>
            <a:r>
              <a:rPr lang="en-US" sz="4800" b="1" dirty="0" smtClean="0">
                <a:latin typeface="SutonnyMJ" pitchFamily="2" charset="0"/>
              </a:rPr>
              <a:t>` : c</a:t>
            </a:r>
            <a:r>
              <a:rPr lang="en-US" sz="4800" b="1" dirty="0">
                <a:latin typeface="SutonnyMJ" pitchFamily="2" charset="0"/>
              </a:rPr>
              <a:t>` </a:t>
            </a:r>
            <a:r>
              <a:rPr lang="en-US" sz="4800" b="1" dirty="0" err="1">
                <a:latin typeface="SutonnyMJ" pitchFamily="2" charset="0"/>
              </a:rPr>
              <a:t>cÖKiY</a:t>
            </a:r>
            <a:endParaRPr lang="en-US" sz="4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45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390" y="818147"/>
            <a:ext cx="13330989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latin typeface="SutonnyMJ" pitchFamily="2" charset="0"/>
              </a:rPr>
              <a:t>PZz</a:t>
            </a:r>
            <a:r>
              <a:rPr lang="en-US" sz="16600" b="1" dirty="0">
                <a:latin typeface="SutonnyMJ" pitchFamily="2" charset="0"/>
              </a:rPr>
              <a:t>_© </a:t>
            </a:r>
            <a:r>
              <a:rPr lang="en-US" sz="16600" b="1" dirty="0" err="1">
                <a:latin typeface="SutonnyMJ" pitchFamily="2" charset="0"/>
              </a:rPr>
              <a:t>Aa¨vq</a:t>
            </a:r>
            <a:endParaRPr lang="en-US" sz="16600" dirty="0">
              <a:latin typeface="SutonnyMJ" pitchFamily="2" charset="0"/>
            </a:endParaRPr>
          </a:p>
          <a:p>
            <a:pPr algn="ctr"/>
            <a:r>
              <a:rPr lang="en-US" sz="11500" b="1" dirty="0" err="1">
                <a:solidFill>
                  <a:srgbClr val="FF0000"/>
                </a:solidFill>
                <a:latin typeface="SutonnyMJ" pitchFamily="2" charset="0"/>
              </a:rPr>
              <a:t>cÖ_g</a:t>
            </a:r>
            <a:r>
              <a:rPr lang="en-US" sz="115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SutonnyMJ" pitchFamily="2" charset="0"/>
              </a:rPr>
              <a:t>cwi</a:t>
            </a:r>
            <a:r>
              <a:rPr lang="en-US" sz="11500" b="1" dirty="0">
                <a:solidFill>
                  <a:srgbClr val="FF0000"/>
                </a:solidFill>
                <a:latin typeface="SutonnyMJ" pitchFamily="2" charset="0"/>
              </a:rPr>
              <a:t>‡”Q`</a:t>
            </a:r>
            <a:endParaRPr lang="en-US" sz="11500" dirty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13800" b="1" dirty="0">
                <a:solidFill>
                  <a:srgbClr val="7030A0"/>
                </a:solidFill>
                <a:latin typeface="SutonnyMJ" pitchFamily="2" charset="0"/>
              </a:rPr>
              <a:t>c` </a:t>
            </a:r>
            <a:r>
              <a:rPr lang="en-US" sz="13800" b="1" dirty="0" err="1" smtClean="0">
                <a:solidFill>
                  <a:srgbClr val="7030A0"/>
                </a:solidFill>
                <a:latin typeface="SutonnyMJ" pitchFamily="2" charset="0"/>
              </a:rPr>
              <a:t>cÖKiY</a:t>
            </a:r>
            <a:r>
              <a:rPr lang="en-US" sz="13800" b="1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11500" b="1" dirty="0" smtClean="0">
                <a:solidFill>
                  <a:srgbClr val="00B050"/>
                </a:solidFill>
                <a:latin typeface="SutonnyMJ" pitchFamily="2" charset="0"/>
              </a:rPr>
              <a:t>(</a:t>
            </a:r>
            <a:r>
              <a:rPr lang="en-US" sz="11500" b="1" dirty="0" err="1" smtClean="0">
                <a:solidFill>
                  <a:srgbClr val="00B050"/>
                </a:solidFill>
                <a:latin typeface="SutonnyMJ" pitchFamily="2" charset="0"/>
              </a:rPr>
              <a:t>me©bvg</a:t>
            </a:r>
            <a:r>
              <a:rPr lang="en-US" sz="11500" b="1" dirty="0" smtClean="0">
                <a:solidFill>
                  <a:srgbClr val="00B050"/>
                </a:solidFill>
                <a:latin typeface="SutonnyMJ" pitchFamily="2" charset="0"/>
              </a:rPr>
              <a:t> c`)</a:t>
            </a:r>
            <a:endParaRPr lang="en-US" sz="11500" dirty="0">
              <a:solidFill>
                <a:srgbClr val="00B05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820" y="784203"/>
            <a:ext cx="1402882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atin typeface="SutonnyMJ" pitchFamily="2" charset="0"/>
              </a:rPr>
              <a:t>me©bvg</a:t>
            </a:r>
            <a:endParaRPr lang="en-US" sz="6000" dirty="0">
              <a:latin typeface="SutonnyMJ" pitchFamily="2" charset="0"/>
            </a:endParaRPr>
          </a:p>
          <a:p>
            <a:pPr algn="just"/>
            <a:r>
              <a:rPr lang="en-US" sz="6000" b="1" dirty="0" err="1">
                <a:latin typeface="SutonnyMJ" pitchFamily="2" charset="0"/>
              </a:rPr>
              <a:t>me©bvg</a:t>
            </a:r>
            <a:r>
              <a:rPr lang="en-US" sz="6000" b="1" dirty="0">
                <a:latin typeface="SutonnyMJ" pitchFamily="2" charset="0"/>
              </a:rPr>
              <a:t> :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we‡k‡l¨i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cwie‡Z</a:t>
            </a:r>
            <a:r>
              <a:rPr lang="en-US" sz="6000" dirty="0">
                <a:latin typeface="SutonnyMJ" pitchFamily="2" charset="0"/>
              </a:rPr>
              <a:t>© †h c` </a:t>
            </a:r>
            <a:r>
              <a:rPr lang="en-US" sz="6000" dirty="0" err="1">
                <a:latin typeface="SutonnyMJ" pitchFamily="2" charset="0"/>
              </a:rPr>
              <a:t>e¨eüZ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nq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Zv‡K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me©bvgc</a:t>
            </a:r>
            <a:r>
              <a:rPr lang="en-US" sz="6000" dirty="0">
                <a:latin typeface="SutonnyMJ" pitchFamily="2" charset="0"/>
              </a:rPr>
              <a:t>` </a:t>
            </a:r>
            <a:r>
              <a:rPr lang="en-US" sz="6000" dirty="0" err="1">
                <a:latin typeface="SutonnyMJ" pitchFamily="2" charset="0"/>
              </a:rPr>
              <a:t>e‡j</a:t>
            </a:r>
            <a:r>
              <a:rPr lang="en-US" sz="6000" dirty="0">
                <a:latin typeface="SutonnyMJ" pitchFamily="2" charset="0"/>
              </a:rPr>
              <a:t>| </a:t>
            </a:r>
            <a:r>
              <a:rPr lang="en-US" sz="6000" dirty="0" err="1">
                <a:latin typeface="SutonnyMJ" pitchFamily="2" charset="0"/>
              </a:rPr>
              <a:t>bv‡gi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cwie‡Z</a:t>
            </a:r>
            <a:r>
              <a:rPr lang="en-US" sz="6000" dirty="0">
                <a:latin typeface="SutonnyMJ" pitchFamily="2" charset="0"/>
              </a:rPr>
              <a:t>© </a:t>
            </a:r>
            <a:r>
              <a:rPr lang="en-US" sz="6000" dirty="0" err="1">
                <a:latin typeface="SutonnyMJ" pitchFamily="2" charset="0"/>
              </a:rPr>
              <a:t>e‡m</a:t>
            </a:r>
            <a:r>
              <a:rPr lang="en-US" sz="6000" dirty="0">
                <a:latin typeface="SutonnyMJ" pitchFamily="2" charset="0"/>
              </a:rPr>
              <a:t> †h </a:t>
            </a:r>
            <a:r>
              <a:rPr lang="en-US" sz="6000" dirty="0" err="1">
                <a:latin typeface="SutonnyMJ" pitchFamily="2" charset="0"/>
              </a:rPr>
              <a:t>bvg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Zv‡K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e‡j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me©bvg</a:t>
            </a:r>
            <a:r>
              <a:rPr lang="en-US" sz="6000" dirty="0">
                <a:latin typeface="SutonnyMJ" pitchFamily="2" charset="0"/>
              </a:rPr>
              <a:t>| †</a:t>
            </a:r>
            <a:r>
              <a:rPr lang="en-US" sz="6000" dirty="0" err="1">
                <a:latin typeface="SutonnyMJ" pitchFamily="2" charset="0"/>
              </a:rPr>
              <a:t>hgb</a:t>
            </a:r>
            <a:r>
              <a:rPr lang="en-US" sz="6000" dirty="0">
                <a:latin typeface="SutonnyMJ" pitchFamily="2" charset="0"/>
              </a:rPr>
              <a:t>- ‡</a:t>
            </a:r>
            <a:r>
              <a:rPr lang="en-US" sz="6000" dirty="0" err="1">
                <a:latin typeface="SutonnyMJ" pitchFamily="2" charset="0"/>
              </a:rPr>
              <a:t>LvKb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XvKv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wek^we</a:t>
            </a:r>
            <a:r>
              <a:rPr lang="en-US" sz="6000" dirty="0">
                <a:latin typeface="SutonnyMJ" pitchFamily="2" charset="0"/>
              </a:rPr>
              <a:t>`¨</a:t>
            </a:r>
            <a:r>
              <a:rPr lang="en-US" sz="6000" dirty="0" err="1">
                <a:latin typeface="SutonnyMJ" pitchFamily="2" charset="0"/>
              </a:rPr>
              <a:t>vjq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c‡o</a:t>
            </a:r>
            <a:r>
              <a:rPr lang="en-US" sz="6000" dirty="0">
                <a:latin typeface="SutonnyMJ" pitchFamily="2" charset="0"/>
              </a:rPr>
              <a:t>| †m </a:t>
            </a:r>
            <a:r>
              <a:rPr lang="en-US" sz="6000" dirty="0" err="1">
                <a:latin typeface="SutonnyMJ" pitchFamily="2" charset="0"/>
              </a:rPr>
              <a:t>AZ¨šÍ</a:t>
            </a:r>
            <a:r>
              <a:rPr lang="en-US" sz="6000" dirty="0">
                <a:latin typeface="SutonnyMJ" pitchFamily="2" charset="0"/>
              </a:rPr>
              <a:t> †</a:t>
            </a:r>
            <a:r>
              <a:rPr lang="en-US" sz="6000" dirty="0" err="1">
                <a:latin typeface="SutonnyMJ" pitchFamily="2" charset="0"/>
              </a:rPr>
              <a:t>gavex</a:t>
            </a:r>
            <a:r>
              <a:rPr lang="en-US" sz="6000" dirty="0">
                <a:latin typeface="SutonnyMJ" pitchFamily="2" charset="0"/>
              </a:rPr>
              <a:t>| </a:t>
            </a:r>
            <a:r>
              <a:rPr lang="en-US" sz="6000" dirty="0" err="1">
                <a:latin typeface="SutonnyMJ" pitchFamily="2" charset="0"/>
              </a:rPr>
              <a:t>GLv‡b</a:t>
            </a:r>
            <a:r>
              <a:rPr lang="en-US" sz="6000" dirty="0">
                <a:latin typeface="SutonnyMJ" pitchFamily="2" charset="0"/>
              </a:rPr>
              <a:t> †m </a:t>
            </a:r>
            <a:r>
              <a:rPr lang="en-US" sz="6000" dirty="0" err="1">
                <a:latin typeface="SutonnyMJ" pitchFamily="2" charset="0"/>
              </a:rPr>
              <a:t>me©bvg</a:t>
            </a:r>
            <a:r>
              <a:rPr lang="en-US" sz="6000" dirty="0">
                <a:latin typeface="SutonnyMJ" pitchFamily="2" charset="0"/>
              </a:rPr>
              <a:t> c`| †</a:t>
            </a:r>
            <a:r>
              <a:rPr lang="en-US" sz="6000" dirty="0" err="1">
                <a:latin typeface="SutonnyMJ" pitchFamily="2" charset="0"/>
              </a:rPr>
              <a:t>g‡qwU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XvKvq</a:t>
            </a:r>
            <a:r>
              <a:rPr lang="en-US" sz="6000" dirty="0">
                <a:latin typeface="SutonnyMJ" pitchFamily="2" charset="0"/>
              </a:rPr>
              <a:t> _</a:t>
            </a:r>
            <a:r>
              <a:rPr lang="en-US" sz="6000" dirty="0" err="1">
                <a:latin typeface="SutonnyMJ" pitchFamily="2" charset="0"/>
              </a:rPr>
              <a:t>v‡K</a:t>
            </a:r>
            <a:r>
              <a:rPr lang="en-US" sz="6000" dirty="0">
                <a:latin typeface="SutonnyMJ" pitchFamily="2" charset="0"/>
              </a:rPr>
              <a:t>| †</a:t>
            </a:r>
            <a:r>
              <a:rPr lang="en-US" sz="6000" dirty="0" err="1">
                <a:latin typeface="SutonnyMJ" pitchFamily="2" charset="0"/>
              </a:rPr>
              <a:t>g‡qwU</a:t>
            </a:r>
            <a:r>
              <a:rPr lang="en-US" sz="6000" dirty="0">
                <a:latin typeface="SutonnyMJ" pitchFamily="2" charset="0"/>
              </a:rPr>
              <a:t> ‡</a:t>
            </a:r>
            <a:r>
              <a:rPr lang="en-US" sz="6000" dirty="0" err="1">
                <a:latin typeface="SutonnyMJ" pitchFamily="2" charset="0"/>
              </a:rPr>
              <a:t>Kv_vq</a:t>
            </a:r>
            <a:r>
              <a:rPr lang="en-US" sz="6000" dirty="0">
                <a:latin typeface="SutonnyMJ" pitchFamily="2" charset="0"/>
              </a:rPr>
              <a:t> _</a:t>
            </a:r>
            <a:r>
              <a:rPr lang="en-US" sz="6000" dirty="0" err="1">
                <a:latin typeface="SutonnyMJ" pitchFamily="2" charset="0"/>
              </a:rPr>
              <a:t>v‡K</a:t>
            </a:r>
            <a:r>
              <a:rPr lang="en-US" sz="6000" dirty="0">
                <a:latin typeface="SutonnyMJ" pitchFamily="2" charset="0"/>
              </a:rPr>
              <a:t>| </a:t>
            </a:r>
            <a:r>
              <a:rPr lang="en-US" sz="6000" dirty="0" err="1">
                <a:latin typeface="SutonnyMJ" pitchFamily="2" charset="0"/>
              </a:rPr>
              <a:t>GLv‡b</a:t>
            </a:r>
            <a:r>
              <a:rPr lang="en-US" sz="6000" dirty="0">
                <a:latin typeface="SutonnyMJ" pitchFamily="2" charset="0"/>
              </a:rPr>
              <a:t> †</a:t>
            </a:r>
            <a:r>
              <a:rPr lang="en-US" sz="6000" dirty="0" err="1">
                <a:latin typeface="SutonnyMJ" pitchFamily="2" charset="0"/>
              </a:rPr>
              <a:t>Kv_vq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me©bvgc</a:t>
            </a:r>
            <a:r>
              <a:rPr lang="en-US" sz="6000" dirty="0">
                <a:latin typeface="SutonnyMJ" pitchFamily="2" charset="0"/>
              </a:rPr>
              <a:t>` </a:t>
            </a:r>
            <a:r>
              <a:rPr lang="en-US" sz="6000" dirty="0" err="1">
                <a:latin typeface="SutonnyMJ" pitchFamily="2" charset="0"/>
              </a:rPr>
              <a:t>KviY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XvKv</a:t>
            </a:r>
            <a:r>
              <a:rPr lang="en-US" sz="6000" dirty="0">
                <a:latin typeface="SutonnyMJ" pitchFamily="2" charset="0"/>
              </a:rPr>
              <a:t> (</a:t>
            </a:r>
            <a:r>
              <a:rPr lang="en-US" sz="6000" dirty="0" err="1">
                <a:latin typeface="SutonnyMJ" pitchFamily="2" charset="0"/>
              </a:rPr>
              <a:t>we‡kl</a:t>
            </a:r>
            <a:r>
              <a:rPr lang="en-US" sz="6000" dirty="0">
                <a:latin typeface="SutonnyMJ" pitchFamily="2" charset="0"/>
              </a:rPr>
              <a:t>¨ c`) </a:t>
            </a:r>
            <a:r>
              <a:rPr lang="en-US" sz="6000" dirty="0" err="1">
                <a:latin typeface="SutonnyMJ" pitchFamily="2" charset="0"/>
              </a:rPr>
              <a:t>Gi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cwie‡Z</a:t>
            </a:r>
            <a:r>
              <a:rPr lang="en-US" sz="6000" dirty="0">
                <a:latin typeface="SutonnyMJ" pitchFamily="2" charset="0"/>
              </a:rPr>
              <a:t>© </a:t>
            </a:r>
            <a:r>
              <a:rPr lang="en-US" sz="6000" dirty="0" err="1">
                <a:latin typeface="SutonnyMJ" pitchFamily="2" charset="0"/>
              </a:rPr>
              <a:t>e¨eüZ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n‡q‡Q</a:t>
            </a:r>
            <a:r>
              <a:rPr lang="en-US" sz="6000" dirty="0" smtClean="0">
                <a:latin typeface="SutonnyMJ" pitchFamily="2" charset="0"/>
              </a:rPr>
              <a:t>|</a:t>
            </a:r>
            <a:endParaRPr lang="en-US" sz="6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1895" y="748601"/>
            <a:ext cx="13427241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 smtClean="0">
                <a:latin typeface="SutonnyMJ" pitchFamily="2" charset="0"/>
              </a:rPr>
              <a:t>me©bvgc</a:t>
            </a:r>
            <a:r>
              <a:rPr lang="en-US" sz="4400" dirty="0">
                <a:latin typeface="SutonnyMJ" pitchFamily="2" charset="0"/>
              </a:rPr>
              <a:t>` </a:t>
            </a:r>
            <a:r>
              <a:rPr lang="en-US" sz="4400" dirty="0" err="1">
                <a:latin typeface="SutonnyMJ" pitchFamily="2" charset="0"/>
              </a:rPr>
              <a:t>mvaviYZ</a:t>
            </a:r>
            <a:r>
              <a:rPr lang="en-US" sz="4400" dirty="0">
                <a:latin typeface="SutonnyMJ" pitchFamily="2" charset="0"/>
              </a:rPr>
              <a:t> `k </a:t>
            </a:r>
            <a:r>
              <a:rPr lang="en-US" sz="4400" dirty="0" err="1">
                <a:latin typeface="SutonnyMJ" pitchFamily="2" charset="0"/>
              </a:rPr>
              <a:t>cÖKvi</a:t>
            </a:r>
            <a:r>
              <a:rPr lang="en-US" sz="4400" dirty="0">
                <a:latin typeface="SutonnyMJ" pitchFamily="2" charset="0"/>
              </a:rPr>
              <a:t>|</a:t>
            </a:r>
          </a:p>
          <a:p>
            <a:pPr lvl="0" algn="just"/>
            <a:r>
              <a:rPr lang="en-US" sz="4400" dirty="0">
                <a:latin typeface="SutonnyMJ" pitchFamily="2" charset="0"/>
              </a:rPr>
              <a:t>e¨w³ </a:t>
            </a:r>
            <a:r>
              <a:rPr lang="en-US" sz="4400" dirty="0" err="1">
                <a:latin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cyiæl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evPK</a:t>
            </a:r>
            <a:r>
              <a:rPr lang="en-US" sz="4400" dirty="0">
                <a:latin typeface="SutonnyMJ" pitchFamily="2" charset="0"/>
              </a:rPr>
              <a:t> : </a:t>
            </a:r>
            <a:r>
              <a:rPr lang="en-US" sz="4400" dirty="0" err="1">
                <a:latin typeface="SutonnyMJ" pitchFamily="2" charset="0"/>
              </a:rPr>
              <a:t>ev‡K</a:t>
            </a:r>
            <a:r>
              <a:rPr lang="en-US" sz="4400" dirty="0">
                <a:latin typeface="SutonnyMJ" pitchFamily="2" charset="0"/>
              </a:rPr>
              <a:t>¨ </a:t>
            </a:r>
            <a:r>
              <a:rPr lang="en-US" sz="4400" dirty="0" err="1">
                <a:latin typeface="SutonnyMJ" pitchFamily="2" charset="0"/>
              </a:rPr>
              <a:t>KZ©v</a:t>
            </a:r>
            <a:r>
              <a:rPr lang="en-US" sz="4400" dirty="0">
                <a:latin typeface="SutonnyMJ" pitchFamily="2" charset="0"/>
              </a:rPr>
              <a:t>, Kg© I m¤^Ü c` </a:t>
            </a:r>
            <a:r>
              <a:rPr lang="en-US" sz="4400" dirty="0" err="1">
                <a:latin typeface="SutonnyMJ" pitchFamily="2" charset="0"/>
              </a:rPr>
              <a:t>wn‡m‡e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e¨eüZ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nq</a:t>
            </a:r>
            <a:r>
              <a:rPr lang="en-US" sz="4400" dirty="0">
                <a:latin typeface="SutonnyMJ" pitchFamily="2" charset="0"/>
              </a:rPr>
              <a:t>| </a:t>
            </a:r>
            <a:r>
              <a:rPr lang="en-US" sz="4400" dirty="0" err="1">
                <a:latin typeface="SutonnyMJ" pitchFamily="2" charset="0"/>
              </a:rPr>
              <a:t>Avwg</a:t>
            </a:r>
            <a:r>
              <a:rPr lang="en-US" sz="4400" dirty="0">
                <a:latin typeface="SutonnyMJ" pitchFamily="2" charset="0"/>
              </a:rPr>
              <a:t>, </a:t>
            </a:r>
            <a:r>
              <a:rPr lang="en-US" sz="4400" dirty="0" err="1">
                <a:latin typeface="SutonnyMJ" pitchFamily="2" charset="0"/>
              </a:rPr>
              <a:t>Zzwg</a:t>
            </a:r>
            <a:r>
              <a:rPr lang="en-US" sz="4400" dirty="0">
                <a:latin typeface="SutonnyMJ" pitchFamily="2" charset="0"/>
              </a:rPr>
              <a:t>, †</a:t>
            </a:r>
            <a:r>
              <a:rPr lang="en-US" sz="4400" dirty="0" err="1">
                <a:latin typeface="SutonnyMJ" pitchFamily="2" charset="0"/>
              </a:rPr>
              <a:t>Zvgiv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BZ¨vw</a:t>
            </a:r>
            <a:r>
              <a:rPr lang="en-US" sz="4400" dirty="0">
                <a:latin typeface="SutonnyMJ" pitchFamily="2" charset="0"/>
              </a:rPr>
              <a:t>`| †</a:t>
            </a:r>
            <a:r>
              <a:rPr lang="en-US" sz="4400" dirty="0" err="1">
                <a:latin typeface="SutonnyMJ" pitchFamily="2" charset="0"/>
              </a:rPr>
              <a:t>hgb</a:t>
            </a:r>
            <a:r>
              <a:rPr lang="en-US" sz="4400" dirty="0">
                <a:latin typeface="SutonnyMJ" pitchFamily="2" charset="0"/>
              </a:rPr>
              <a:t>: </a:t>
            </a:r>
            <a:r>
              <a:rPr lang="en-US" sz="4400" dirty="0" err="1">
                <a:latin typeface="SutonnyMJ" pitchFamily="2" charset="0"/>
              </a:rPr>
              <a:t>Avwg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LvB</a:t>
            </a:r>
            <a:r>
              <a:rPr lang="en-US" sz="4400" dirty="0">
                <a:latin typeface="SutonnyMJ" pitchFamily="2" charset="0"/>
              </a:rPr>
              <a:t>| </a:t>
            </a:r>
            <a:r>
              <a:rPr lang="en-US" sz="4400" dirty="0" err="1">
                <a:latin typeface="SutonnyMJ" pitchFamily="2" charset="0"/>
              </a:rPr>
              <a:t>Avgv‡K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Kjg</a:t>
            </a:r>
            <a:r>
              <a:rPr lang="en-US" sz="4400" dirty="0">
                <a:latin typeface="SutonnyMJ" pitchFamily="2" charset="0"/>
              </a:rPr>
              <a:t> w`‡</a:t>
            </a:r>
            <a:r>
              <a:rPr lang="en-US" sz="4400" dirty="0" err="1">
                <a:latin typeface="SutonnyMJ" pitchFamily="2" charset="0"/>
              </a:rPr>
              <a:t>q‡Q</a:t>
            </a:r>
            <a:r>
              <a:rPr lang="en-US" sz="4400" dirty="0">
                <a:latin typeface="SutonnyMJ" pitchFamily="2" charset="0"/>
              </a:rPr>
              <a:t>| </a:t>
            </a:r>
            <a:r>
              <a:rPr lang="en-US" sz="4400" dirty="0" err="1">
                <a:latin typeface="SutonnyMJ" pitchFamily="2" charset="0"/>
              </a:rPr>
              <a:t>Avgvi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eB</a:t>
            </a:r>
            <a:r>
              <a:rPr lang="en-US" sz="4400" dirty="0">
                <a:latin typeface="SutonnyMJ" pitchFamily="2" charset="0"/>
              </a:rPr>
              <a:t>|</a:t>
            </a:r>
          </a:p>
          <a:p>
            <a:pPr lvl="0" algn="just"/>
            <a:r>
              <a:rPr lang="en-US" sz="4400" dirty="0" err="1">
                <a:latin typeface="SutonnyMJ" pitchFamily="2" charset="0"/>
              </a:rPr>
              <a:t>AvZ¥evPK</a:t>
            </a:r>
            <a:r>
              <a:rPr lang="en-US" sz="4400" dirty="0">
                <a:latin typeface="SutonnyMJ" pitchFamily="2" charset="0"/>
              </a:rPr>
              <a:t> : †h </a:t>
            </a:r>
            <a:r>
              <a:rPr lang="en-US" sz="4400" dirty="0" err="1">
                <a:latin typeface="SutonnyMJ" pitchFamily="2" charset="0"/>
              </a:rPr>
              <a:t>me©bvg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Øviv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KZ©v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</a:rPr>
              <a:t> Kg© </a:t>
            </a:r>
            <a:r>
              <a:rPr lang="en-US" sz="4400" dirty="0" err="1">
                <a:latin typeface="SutonnyMJ" pitchFamily="2" charset="0"/>
              </a:rPr>
              <a:t>wb‡R‡K</a:t>
            </a:r>
            <a:r>
              <a:rPr lang="en-US" sz="4400" dirty="0">
                <a:latin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</a:rPr>
              <a:t>evSvq</a:t>
            </a:r>
            <a:r>
              <a:rPr lang="en-US" sz="4400" dirty="0">
                <a:latin typeface="SutonnyMJ" pitchFamily="2" charset="0"/>
              </a:rPr>
              <a:t>| ¯^</a:t>
            </a:r>
            <a:r>
              <a:rPr lang="en-US" sz="4400" dirty="0" err="1">
                <a:latin typeface="SutonnyMJ" pitchFamily="2" charset="0"/>
              </a:rPr>
              <a:t>qs</a:t>
            </a:r>
            <a:r>
              <a:rPr lang="en-US" sz="4400" dirty="0">
                <a:latin typeface="SutonnyMJ" pitchFamily="2" charset="0"/>
              </a:rPr>
              <a:t>, </a:t>
            </a:r>
            <a:r>
              <a:rPr lang="en-US" sz="4400" dirty="0" err="1">
                <a:latin typeface="SutonnyMJ" pitchFamily="2" charset="0"/>
              </a:rPr>
              <a:t>wb‡R</a:t>
            </a:r>
            <a:r>
              <a:rPr lang="en-US" sz="4400" dirty="0">
                <a:latin typeface="SutonnyMJ" pitchFamily="2" charset="0"/>
              </a:rPr>
              <a:t>, </a:t>
            </a:r>
            <a:r>
              <a:rPr lang="en-US" sz="4400" dirty="0" err="1">
                <a:latin typeface="SutonnyMJ" pitchFamily="2" charset="0"/>
              </a:rPr>
              <a:t>Avcwb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BZ¨vw</a:t>
            </a:r>
            <a:r>
              <a:rPr lang="en-US" sz="4400" dirty="0">
                <a:latin typeface="SutonnyMJ" pitchFamily="2" charset="0"/>
              </a:rPr>
              <a:t>`| †</a:t>
            </a:r>
            <a:r>
              <a:rPr lang="en-US" sz="4400" dirty="0" err="1">
                <a:latin typeface="SutonnyMJ" pitchFamily="2" charset="0"/>
              </a:rPr>
              <a:t>hgb</a:t>
            </a:r>
            <a:r>
              <a:rPr lang="en-US" sz="4400" dirty="0">
                <a:latin typeface="SutonnyMJ" pitchFamily="2" charset="0"/>
              </a:rPr>
              <a:t>: </a:t>
            </a:r>
            <a:r>
              <a:rPr lang="en-US" sz="4400" dirty="0" err="1">
                <a:latin typeface="SutonnyMJ" pitchFamily="2" charset="0"/>
              </a:rPr>
              <a:t>mqs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wZwb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mfvq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nvwRi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wQ‡jb</a:t>
            </a:r>
            <a:r>
              <a:rPr lang="en-US" sz="4400" dirty="0">
                <a:latin typeface="SutonnyMJ" pitchFamily="2" charset="0"/>
              </a:rPr>
              <a:t>|</a:t>
            </a:r>
          </a:p>
          <a:p>
            <a:pPr lvl="0" algn="just"/>
            <a:r>
              <a:rPr lang="en-US" sz="4400" dirty="0" err="1">
                <a:latin typeface="SutonnyMJ" pitchFamily="2" charset="0"/>
              </a:rPr>
              <a:t>mvgxc¨evPK</a:t>
            </a:r>
            <a:r>
              <a:rPr lang="en-US" sz="4400" dirty="0">
                <a:latin typeface="SutonnyMJ" pitchFamily="2" charset="0"/>
              </a:rPr>
              <a:t> : †h </a:t>
            </a:r>
            <a:r>
              <a:rPr lang="en-US" sz="4400" dirty="0" err="1">
                <a:latin typeface="SutonnyMJ" pitchFamily="2" charset="0"/>
              </a:rPr>
              <a:t>me©bvg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Øviv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Kv‡Q</a:t>
            </a:r>
            <a:r>
              <a:rPr lang="en-US" sz="4400" dirty="0">
                <a:latin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</a:rPr>
              <a:t>evSvq</a:t>
            </a:r>
            <a:r>
              <a:rPr lang="en-US" sz="4400" dirty="0">
                <a:latin typeface="SutonnyMJ" pitchFamily="2" charset="0"/>
              </a:rPr>
              <a:t>| G, GB, </a:t>
            </a:r>
            <a:r>
              <a:rPr lang="en-US" sz="4400" dirty="0" err="1">
                <a:latin typeface="SutonnyMJ" pitchFamily="2" charset="0"/>
              </a:rPr>
              <a:t>Giv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BZ¨vw</a:t>
            </a:r>
            <a:r>
              <a:rPr lang="en-US" sz="4400" dirty="0">
                <a:latin typeface="SutonnyMJ" pitchFamily="2" charset="0"/>
              </a:rPr>
              <a:t>`| </a:t>
            </a:r>
          </a:p>
          <a:p>
            <a:pPr algn="just"/>
            <a:r>
              <a:rPr lang="en-US" sz="4400" dirty="0">
                <a:latin typeface="SutonnyMJ" pitchFamily="2" charset="0"/>
              </a:rPr>
              <a:t>‡</a:t>
            </a:r>
            <a:r>
              <a:rPr lang="en-US" sz="4400" dirty="0" err="1">
                <a:latin typeface="SutonnyMJ" pitchFamily="2" charset="0"/>
              </a:rPr>
              <a:t>hgb</a:t>
            </a:r>
            <a:r>
              <a:rPr lang="en-US" sz="4400" dirty="0">
                <a:latin typeface="SutonnyMJ" pitchFamily="2" charset="0"/>
              </a:rPr>
              <a:t>: G Lye </a:t>
            </a:r>
            <a:r>
              <a:rPr lang="en-US" sz="4400" dirty="0" err="1">
                <a:latin typeface="SutonnyMJ" pitchFamily="2" charset="0"/>
              </a:rPr>
              <a:t>fv‡jv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gvbyl</a:t>
            </a:r>
            <a:r>
              <a:rPr lang="en-US" sz="4400" dirty="0">
                <a:latin typeface="SutonnyMJ" pitchFamily="2" charset="0"/>
              </a:rPr>
              <a:t>|</a:t>
            </a:r>
          </a:p>
          <a:p>
            <a:pPr lvl="0" algn="just"/>
            <a:r>
              <a:rPr lang="en-US" sz="4400" dirty="0">
                <a:latin typeface="SutonnyMJ" pitchFamily="2" charset="0"/>
              </a:rPr>
              <a:t>`~</a:t>
            </a:r>
            <a:r>
              <a:rPr lang="en-US" sz="4400" dirty="0" err="1">
                <a:latin typeface="SutonnyMJ" pitchFamily="2" charset="0"/>
              </a:rPr>
              <a:t>iZ</a:t>
            </a:r>
            <a:r>
              <a:rPr lang="en-US" sz="4400" dirty="0">
                <a:latin typeface="SutonnyMJ" pitchFamily="2" charset="0"/>
              </a:rPr>
              <a:t>¡ </a:t>
            </a:r>
            <a:r>
              <a:rPr lang="en-US" sz="4400" dirty="0" err="1">
                <a:latin typeface="SutonnyMJ" pitchFamily="2" charset="0"/>
              </a:rPr>
              <a:t>evPK</a:t>
            </a:r>
            <a:r>
              <a:rPr lang="en-US" sz="4400" dirty="0">
                <a:latin typeface="SutonnyMJ" pitchFamily="2" charset="0"/>
              </a:rPr>
              <a:t> : †h </a:t>
            </a:r>
            <a:r>
              <a:rPr lang="en-US" sz="4400" dirty="0" err="1">
                <a:latin typeface="SutonnyMJ" pitchFamily="2" charset="0"/>
              </a:rPr>
              <a:t>me©bvg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Øviv</a:t>
            </a:r>
            <a:r>
              <a:rPr lang="en-US" sz="4400" dirty="0">
                <a:latin typeface="SutonnyMJ" pitchFamily="2" charset="0"/>
              </a:rPr>
              <a:t> `~‡i †</a:t>
            </a:r>
            <a:r>
              <a:rPr lang="en-US" sz="4400" dirty="0" err="1">
                <a:latin typeface="SutonnyMJ" pitchFamily="2" charset="0"/>
              </a:rPr>
              <a:t>evSvq</a:t>
            </a:r>
            <a:r>
              <a:rPr lang="en-US" sz="4400" dirty="0">
                <a:latin typeface="SutonnyMJ" pitchFamily="2" charset="0"/>
              </a:rPr>
              <a:t>| H, </a:t>
            </a:r>
            <a:r>
              <a:rPr lang="en-US" sz="4400" dirty="0" err="1">
                <a:latin typeface="SutonnyMJ" pitchFamily="2" charset="0"/>
              </a:rPr>
              <a:t>Hme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BZ¨vw</a:t>
            </a:r>
            <a:r>
              <a:rPr lang="en-US" sz="4400" dirty="0">
                <a:latin typeface="SutonnyMJ" pitchFamily="2" charset="0"/>
              </a:rPr>
              <a:t>`| </a:t>
            </a:r>
          </a:p>
          <a:p>
            <a:pPr algn="just"/>
            <a:r>
              <a:rPr lang="en-US" sz="4400" dirty="0">
                <a:latin typeface="SutonnyMJ" pitchFamily="2" charset="0"/>
              </a:rPr>
              <a:t>†</a:t>
            </a:r>
            <a:r>
              <a:rPr lang="en-US" sz="4400" dirty="0" err="1">
                <a:latin typeface="SutonnyMJ" pitchFamily="2" charset="0"/>
              </a:rPr>
              <a:t>hgb</a:t>
            </a:r>
            <a:r>
              <a:rPr lang="en-US" sz="4400" dirty="0">
                <a:latin typeface="SutonnyMJ" pitchFamily="2" charset="0"/>
              </a:rPr>
              <a:t>: H †h †</a:t>
            </a:r>
            <a:r>
              <a:rPr lang="en-US" sz="4400" dirty="0" err="1">
                <a:latin typeface="SutonnyMJ" pitchFamily="2" charset="0"/>
              </a:rPr>
              <a:t>jvKwU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Avm‡Q</a:t>
            </a:r>
            <a:r>
              <a:rPr lang="en-US" sz="4400" dirty="0">
                <a:latin typeface="SutonnyMJ" pitchFamily="2" charset="0"/>
              </a:rPr>
              <a:t> †m </a:t>
            </a:r>
            <a:r>
              <a:rPr lang="en-US" sz="4400" dirty="0" err="1">
                <a:latin typeface="SutonnyMJ" pitchFamily="2" charset="0"/>
              </a:rPr>
              <a:t>Avgvi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AvZ¥xq</a:t>
            </a:r>
            <a:r>
              <a:rPr lang="en-US" sz="4400" dirty="0" smtClean="0">
                <a:latin typeface="SutonnyMJ" pitchFamily="2" charset="0"/>
              </a:rPr>
              <a:t>|</a:t>
            </a:r>
            <a:endParaRPr lang="en-US" sz="4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263" y="852369"/>
            <a:ext cx="1393256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800" dirty="0" err="1" smtClean="0">
                <a:latin typeface="SutonnyMJ" pitchFamily="2" charset="0"/>
              </a:rPr>
              <a:t>mvKzj</a:t>
            </a:r>
            <a:r>
              <a:rPr lang="en-US" sz="4800" dirty="0">
                <a:latin typeface="SutonnyMJ" pitchFamily="2" charset="0"/>
              </a:rPr>
              <a:t>¨ </a:t>
            </a:r>
            <a:r>
              <a:rPr lang="en-US" sz="4800" dirty="0" err="1">
                <a:latin typeface="SutonnyMJ" pitchFamily="2" charset="0"/>
              </a:rPr>
              <a:t>evPK</a:t>
            </a:r>
            <a:r>
              <a:rPr lang="en-US" sz="4800" dirty="0">
                <a:latin typeface="SutonnyMJ" pitchFamily="2" charset="0"/>
              </a:rPr>
              <a:t> : †h </a:t>
            </a:r>
            <a:r>
              <a:rPr lang="en-US" sz="4800" dirty="0" err="1">
                <a:latin typeface="SutonnyMJ" pitchFamily="2" charset="0"/>
              </a:rPr>
              <a:t>me©bvg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Øviv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mKj‡K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wb</a:t>
            </a:r>
            <a:r>
              <a:rPr lang="en-US" sz="4800" dirty="0">
                <a:latin typeface="SutonnyMJ" pitchFamily="2" charset="0"/>
              </a:rPr>
              <a:t>‡`©k </a:t>
            </a:r>
            <a:r>
              <a:rPr lang="en-US" sz="4800" dirty="0" err="1">
                <a:latin typeface="SutonnyMJ" pitchFamily="2" charset="0"/>
              </a:rPr>
              <a:t>K‡i</a:t>
            </a:r>
            <a:r>
              <a:rPr lang="en-US" sz="4800" dirty="0">
                <a:latin typeface="SutonnyMJ" pitchFamily="2" charset="0"/>
              </a:rPr>
              <a:t>| me, </a:t>
            </a:r>
            <a:r>
              <a:rPr lang="en-US" sz="4800" dirty="0" err="1">
                <a:latin typeface="SutonnyMJ" pitchFamily="2" charset="0"/>
              </a:rPr>
              <a:t>mKj</a:t>
            </a:r>
            <a:r>
              <a:rPr lang="en-US" sz="4800" dirty="0">
                <a:latin typeface="SutonnyMJ" pitchFamily="2" charset="0"/>
              </a:rPr>
              <a:t>, </a:t>
            </a:r>
            <a:r>
              <a:rPr lang="en-US" sz="4800" dirty="0" err="1">
                <a:latin typeface="SutonnyMJ" pitchFamily="2" charset="0"/>
              </a:rPr>
              <a:t>mgy`q</a:t>
            </a:r>
            <a:r>
              <a:rPr lang="en-US" sz="4800" dirty="0">
                <a:latin typeface="SutonnyMJ" pitchFamily="2" charset="0"/>
              </a:rPr>
              <a:t>, </a:t>
            </a:r>
            <a:r>
              <a:rPr lang="en-US" sz="4800" dirty="0" err="1">
                <a:latin typeface="SutonnyMJ" pitchFamily="2" charset="0"/>
              </a:rPr>
              <a:t>Zver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BZ¨vw</a:t>
            </a:r>
            <a:r>
              <a:rPr lang="en-US" sz="4800" dirty="0">
                <a:latin typeface="SutonnyMJ" pitchFamily="2" charset="0"/>
              </a:rPr>
              <a:t>`| †</a:t>
            </a:r>
            <a:r>
              <a:rPr lang="en-US" sz="4800" dirty="0" err="1">
                <a:latin typeface="SutonnyMJ" pitchFamily="2" charset="0"/>
              </a:rPr>
              <a:t>hgb</a:t>
            </a:r>
            <a:r>
              <a:rPr lang="en-US" sz="4800" dirty="0">
                <a:latin typeface="SutonnyMJ" pitchFamily="2" charset="0"/>
              </a:rPr>
              <a:t>: me †</a:t>
            </a:r>
            <a:r>
              <a:rPr lang="en-US" sz="4800" dirty="0" err="1">
                <a:latin typeface="SutonnyMJ" pitchFamily="2" charset="0"/>
              </a:rPr>
              <a:t>Q‡jiv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Dcw</a:t>
            </a:r>
            <a:r>
              <a:rPr lang="en-US" sz="4800" dirty="0">
                <a:latin typeface="SutonnyMJ" pitchFamily="2" charset="0"/>
              </a:rPr>
              <a:t>¯’Z </a:t>
            </a:r>
            <a:r>
              <a:rPr lang="en-US" sz="4800" dirty="0" err="1">
                <a:latin typeface="SutonnyMJ" pitchFamily="2" charset="0"/>
              </a:rPr>
              <a:t>Av‡Q</a:t>
            </a:r>
            <a:r>
              <a:rPr lang="en-US" sz="4800" dirty="0">
                <a:latin typeface="SutonnyMJ" pitchFamily="2" charset="0"/>
              </a:rPr>
              <a:t>|</a:t>
            </a:r>
          </a:p>
          <a:p>
            <a:pPr lvl="0" algn="just"/>
            <a:r>
              <a:rPr lang="en-US" sz="4800" dirty="0" err="1">
                <a:latin typeface="SutonnyMJ" pitchFamily="2" charset="0"/>
              </a:rPr>
              <a:t>cÖkœ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evPK</a:t>
            </a:r>
            <a:r>
              <a:rPr lang="en-US" sz="4800" dirty="0">
                <a:latin typeface="SutonnyMJ" pitchFamily="2" charset="0"/>
              </a:rPr>
              <a:t> : †h </a:t>
            </a:r>
            <a:r>
              <a:rPr lang="en-US" sz="4800" dirty="0" err="1">
                <a:latin typeface="SutonnyMJ" pitchFamily="2" charset="0"/>
              </a:rPr>
              <a:t>me©bvg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Øviv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cÖkœ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Kiv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evSvq</a:t>
            </a:r>
            <a:r>
              <a:rPr lang="en-US" sz="4800" dirty="0">
                <a:latin typeface="SutonnyMJ" pitchFamily="2" charset="0"/>
              </a:rPr>
              <a:t>| †K, </a:t>
            </a:r>
            <a:r>
              <a:rPr lang="en-US" sz="4800" dirty="0" err="1">
                <a:latin typeface="SutonnyMJ" pitchFamily="2" charset="0"/>
              </a:rPr>
              <a:t>wK</a:t>
            </a:r>
            <a:r>
              <a:rPr lang="en-US" sz="4800" dirty="0">
                <a:latin typeface="SutonnyMJ" pitchFamily="2" charset="0"/>
              </a:rPr>
              <a:t>, </a:t>
            </a:r>
            <a:r>
              <a:rPr lang="en-US" sz="4800" dirty="0" err="1">
                <a:latin typeface="SutonnyMJ" pitchFamily="2" charset="0"/>
              </a:rPr>
              <a:t>Kx</a:t>
            </a:r>
            <a:r>
              <a:rPr lang="en-US" sz="4800" dirty="0">
                <a:latin typeface="SutonnyMJ" pitchFamily="2" charset="0"/>
              </a:rPr>
              <a:t>, †</a:t>
            </a:r>
            <a:r>
              <a:rPr lang="en-US" sz="4800" dirty="0" err="1">
                <a:latin typeface="SutonnyMJ" pitchFamily="2" charset="0"/>
              </a:rPr>
              <a:t>Kvb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BZ¨vw</a:t>
            </a:r>
            <a:r>
              <a:rPr lang="en-US" sz="4800" dirty="0">
                <a:latin typeface="SutonnyMJ" pitchFamily="2" charset="0"/>
              </a:rPr>
              <a:t>`| </a:t>
            </a:r>
          </a:p>
          <a:p>
            <a:pPr algn="just"/>
            <a:r>
              <a:rPr lang="en-US" sz="4800" dirty="0">
                <a:latin typeface="SutonnyMJ" pitchFamily="2" charset="0"/>
              </a:rPr>
              <a:t>‡</a:t>
            </a:r>
            <a:r>
              <a:rPr lang="en-US" sz="4800" dirty="0" err="1">
                <a:latin typeface="SutonnyMJ" pitchFamily="2" charset="0"/>
              </a:rPr>
              <a:t>hgb</a:t>
            </a:r>
            <a:r>
              <a:rPr lang="en-US" sz="4800" dirty="0">
                <a:latin typeface="SutonnyMJ" pitchFamily="2" charset="0"/>
              </a:rPr>
              <a:t>: </a:t>
            </a:r>
            <a:r>
              <a:rPr lang="en-US" sz="4800" dirty="0" err="1">
                <a:latin typeface="SutonnyMJ" pitchFamily="2" charset="0"/>
              </a:rPr>
              <a:t>Zzwg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Kx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LvI</a:t>
            </a:r>
            <a:r>
              <a:rPr lang="en-US" sz="4800" dirty="0">
                <a:latin typeface="SutonnyMJ" pitchFamily="2" charset="0"/>
              </a:rPr>
              <a:t> ?</a:t>
            </a:r>
          </a:p>
          <a:p>
            <a:pPr lvl="0" algn="just"/>
            <a:r>
              <a:rPr lang="en-US" sz="4800" dirty="0" err="1">
                <a:latin typeface="SutonnyMJ" pitchFamily="2" charset="0"/>
              </a:rPr>
              <a:t>Awbw</a:t>
            </a:r>
            <a:r>
              <a:rPr lang="en-US" sz="4800" dirty="0">
                <a:latin typeface="SutonnyMJ" pitchFamily="2" charset="0"/>
              </a:rPr>
              <a:t>`©</a:t>
            </a:r>
            <a:r>
              <a:rPr lang="en-US" sz="4800" dirty="0" err="1">
                <a:latin typeface="SutonnyMJ" pitchFamily="2" charset="0"/>
              </a:rPr>
              <a:t>óZv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ÁvcK</a:t>
            </a:r>
            <a:r>
              <a:rPr lang="en-US" sz="4800" dirty="0">
                <a:latin typeface="SutonnyMJ" pitchFamily="2" charset="0"/>
              </a:rPr>
              <a:t> : †h </a:t>
            </a:r>
            <a:r>
              <a:rPr lang="en-US" sz="4800" dirty="0" err="1">
                <a:latin typeface="SutonnyMJ" pitchFamily="2" charset="0"/>
              </a:rPr>
              <a:t>me©bvg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Øviv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Awbw</a:t>
            </a:r>
            <a:r>
              <a:rPr lang="en-US" sz="4800" dirty="0">
                <a:latin typeface="SutonnyMJ" pitchFamily="2" charset="0"/>
              </a:rPr>
              <a:t>`©</a:t>
            </a:r>
            <a:r>
              <a:rPr lang="en-US" sz="4800" dirty="0" err="1">
                <a:latin typeface="SutonnyMJ" pitchFamily="2" charset="0"/>
              </a:rPr>
              <a:t>óZv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cÖKvk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K‡i</a:t>
            </a:r>
            <a:r>
              <a:rPr lang="en-US" sz="4800" dirty="0">
                <a:latin typeface="SutonnyMJ" pitchFamily="2" charset="0"/>
              </a:rPr>
              <a:t>| †</a:t>
            </a:r>
            <a:r>
              <a:rPr lang="en-US" sz="4800" dirty="0" err="1">
                <a:latin typeface="SutonnyMJ" pitchFamily="2" charset="0"/>
              </a:rPr>
              <a:t>Kn</a:t>
            </a:r>
            <a:r>
              <a:rPr lang="en-US" sz="4800" dirty="0">
                <a:latin typeface="SutonnyMJ" pitchFamily="2" charset="0"/>
              </a:rPr>
              <a:t>, ‡KD, </a:t>
            </a:r>
            <a:r>
              <a:rPr lang="en-US" sz="4800" dirty="0" err="1">
                <a:latin typeface="SutonnyMJ" pitchFamily="2" charset="0"/>
              </a:rPr>
              <a:t>wKQy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BZ¨vw</a:t>
            </a:r>
            <a:r>
              <a:rPr lang="en-US" sz="4800" dirty="0">
                <a:latin typeface="SutonnyMJ" pitchFamily="2" charset="0"/>
              </a:rPr>
              <a:t>`| </a:t>
            </a:r>
          </a:p>
          <a:p>
            <a:pPr algn="just"/>
            <a:r>
              <a:rPr lang="en-US" sz="4800" dirty="0">
                <a:latin typeface="SutonnyMJ" pitchFamily="2" charset="0"/>
              </a:rPr>
              <a:t>†</a:t>
            </a:r>
            <a:r>
              <a:rPr lang="en-US" sz="4800" dirty="0" err="1">
                <a:latin typeface="SutonnyMJ" pitchFamily="2" charset="0"/>
              </a:rPr>
              <a:t>hgb</a:t>
            </a:r>
            <a:r>
              <a:rPr lang="en-US" sz="4800" dirty="0">
                <a:latin typeface="SutonnyMJ" pitchFamily="2" charset="0"/>
              </a:rPr>
              <a:t>: </a:t>
            </a:r>
            <a:r>
              <a:rPr lang="en-US" sz="4800" dirty="0" err="1">
                <a:latin typeface="SutonnyMJ" pitchFamily="2" charset="0"/>
              </a:rPr>
              <a:t>wKQz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jvK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mfvq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G‡m‡Q</a:t>
            </a:r>
            <a:r>
              <a:rPr lang="en-US" sz="4800" dirty="0">
                <a:latin typeface="SutonnyMJ" pitchFamily="2" charset="0"/>
              </a:rPr>
              <a:t>|</a:t>
            </a:r>
          </a:p>
          <a:p>
            <a:pPr lvl="0" algn="just"/>
            <a:r>
              <a:rPr lang="en-US" sz="4800" dirty="0" err="1">
                <a:latin typeface="SutonnyMJ" pitchFamily="2" charset="0"/>
              </a:rPr>
              <a:t>e¨wZnvwiK</a:t>
            </a:r>
            <a:r>
              <a:rPr lang="en-US" sz="4800" dirty="0">
                <a:latin typeface="SutonnyMJ" pitchFamily="2" charset="0"/>
              </a:rPr>
              <a:t> : †h </a:t>
            </a:r>
            <a:r>
              <a:rPr lang="en-US" sz="4800" dirty="0" err="1">
                <a:latin typeface="SutonnyMJ" pitchFamily="2" charset="0"/>
              </a:rPr>
              <a:t>me©bvg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Øviv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cvi¯úwiKZv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evSvq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Avcbv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Avcwb</a:t>
            </a:r>
            <a:r>
              <a:rPr lang="en-US" sz="4800" dirty="0">
                <a:latin typeface="SutonnyMJ" pitchFamily="2" charset="0"/>
              </a:rPr>
              <a:t> , </a:t>
            </a:r>
            <a:r>
              <a:rPr lang="en-US" sz="4800" dirty="0" err="1">
                <a:latin typeface="SutonnyMJ" pitchFamily="2" charset="0"/>
              </a:rPr>
              <a:t>wb‡R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wb‡R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ci¯ú‡i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BZ¨vw</a:t>
            </a:r>
            <a:r>
              <a:rPr lang="en-US" sz="4800" dirty="0">
                <a:latin typeface="SutonnyMJ" pitchFamily="2" charset="0"/>
              </a:rPr>
              <a:t>`| †</a:t>
            </a:r>
            <a:r>
              <a:rPr lang="en-US" sz="4800" dirty="0" err="1">
                <a:latin typeface="SutonnyMJ" pitchFamily="2" charset="0"/>
              </a:rPr>
              <a:t>hgb</a:t>
            </a:r>
            <a:r>
              <a:rPr lang="en-US" sz="4800" dirty="0">
                <a:latin typeface="SutonnyMJ" pitchFamily="2" charset="0"/>
              </a:rPr>
              <a:t>: †</a:t>
            </a:r>
            <a:r>
              <a:rPr lang="en-US" sz="4800" dirty="0" err="1">
                <a:latin typeface="SutonnyMJ" pitchFamily="2" charset="0"/>
              </a:rPr>
              <a:t>Zvgiv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ZvgivB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KvRUv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Ki‡j</a:t>
            </a:r>
            <a:r>
              <a:rPr lang="en-US" sz="4800" dirty="0" smtClean="0">
                <a:latin typeface="SutonnyMJ" pitchFamily="2" charset="0"/>
              </a:rPr>
              <a:t>|</a:t>
            </a:r>
            <a:endParaRPr lang="en-US" sz="4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3769" y="595189"/>
            <a:ext cx="133550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6000" dirty="0" err="1" smtClean="0">
                <a:latin typeface="SutonnyMJ" pitchFamily="2" charset="0"/>
              </a:rPr>
              <a:t>ms‡hvMÁvcK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>
                <a:latin typeface="SutonnyMJ" pitchFamily="2" charset="0"/>
              </a:rPr>
              <a:t>: †h </a:t>
            </a:r>
            <a:r>
              <a:rPr lang="en-US" sz="6000" dirty="0" err="1">
                <a:latin typeface="SutonnyMJ" pitchFamily="2" charset="0"/>
              </a:rPr>
              <a:t>me©bvg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Øviv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ev‡K¨i</a:t>
            </a:r>
            <a:r>
              <a:rPr lang="en-US" sz="6000" dirty="0">
                <a:latin typeface="SutonnyMJ" pitchFamily="2" charset="0"/>
              </a:rPr>
              <a:t> `</a:t>
            </a:r>
            <a:r>
              <a:rPr lang="en-US" sz="6000" dirty="0" err="1">
                <a:latin typeface="SutonnyMJ" pitchFamily="2" charset="0"/>
              </a:rPr>
              <a:t>ywU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As‡k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ms‡hvM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K‡i</a:t>
            </a:r>
            <a:r>
              <a:rPr lang="en-US" sz="6000" dirty="0">
                <a:latin typeface="SutonnyMJ" pitchFamily="2" charset="0"/>
              </a:rPr>
              <a:t> †`q| †h, </a:t>
            </a:r>
            <a:r>
              <a:rPr lang="en-US" sz="6000" dirty="0" err="1">
                <a:latin typeface="SutonnyMJ" pitchFamily="2" charset="0"/>
              </a:rPr>
              <a:t>whwb,hvuiv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hviv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BZ¨vw</a:t>
            </a:r>
            <a:r>
              <a:rPr lang="en-US" sz="6000" dirty="0">
                <a:latin typeface="SutonnyMJ" pitchFamily="2" charset="0"/>
              </a:rPr>
              <a:t>`| †</a:t>
            </a:r>
            <a:r>
              <a:rPr lang="en-US" sz="6000" dirty="0" err="1">
                <a:latin typeface="SutonnyMJ" pitchFamily="2" charset="0"/>
              </a:rPr>
              <a:t>hgb</a:t>
            </a:r>
            <a:r>
              <a:rPr lang="en-US" sz="6000" dirty="0">
                <a:latin typeface="SutonnyMJ" pitchFamily="2" charset="0"/>
              </a:rPr>
              <a:t>: </a:t>
            </a:r>
            <a:r>
              <a:rPr lang="en-US" sz="6000" dirty="0" err="1">
                <a:latin typeface="SutonnyMJ" pitchFamily="2" charset="0"/>
              </a:rPr>
              <a:t>Avwg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wPwb</a:t>
            </a:r>
            <a:r>
              <a:rPr lang="en-US" sz="6000" dirty="0">
                <a:latin typeface="SutonnyMJ" pitchFamily="2" charset="0"/>
              </a:rPr>
              <a:t> †h †</a:t>
            </a:r>
            <a:r>
              <a:rPr lang="en-US" sz="6000" dirty="0" err="1">
                <a:latin typeface="SutonnyMJ" pitchFamily="2" charset="0"/>
              </a:rPr>
              <a:t>Zvgvi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fvB</a:t>
            </a:r>
            <a:r>
              <a:rPr lang="en-US" sz="6000" dirty="0">
                <a:latin typeface="SutonnyMJ" pitchFamily="2" charset="0"/>
              </a:rPr>
              <a:t>...</a:t>
            </a:r>
          </a:p>
          <a:p>
            <a:pPr lvl="0" algn="just"/>
            <a:r>
              <a:rPr lang="en-US" sz="6000" dirty="0" err="1">
                <a:latin typeface="SutonnyMJ" pitchFamily="2" charset="0"/>
              </a:rPr>
              <a:t>Ab¨w`evPK</a:t>
            </a:r>
            <a:r>
              <a:rPr lang="en-US" sz="6000" dirty="0">
                <a:latin typeface="SutonnyMJ" pitchFamily="2" charset="0"/>
              </a:rPr>
              <a:t> : †h </a:t>
            </a:r>
            <a:r>
              <a:rPr lang="en-US" sz="6000" dirty="0" err="1">
                <a:latin typeface="SutonnyMJ" pitchFamily="2" charset="0"/>
              </a:rPr>
              <a:t>me©bvg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Øviv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Kv‡Qi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ev</a:t>
            </a:r>
            <a:r>
              <a:rPr lang="en-US" sz="6000" dirty="0">
                <a:latin typeface="SutonnyMJ" pitchFamily="2" charset="0"/>
              </a:rPr>
              <a:t> `~‡ii </a:t>
            </a:r>
            <a:r>
              <a:rPr lang="en-US" sz="6000" dirty="0" err="1">
                <a:latin typeface="SutonnyMJ" pitchFamily="2" charset="0"/>
              </a:rPr>
              <a:t>wKQz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bv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eywS‡q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Ab</a:t>
            </a:r>
            <a:r>
              <a:rPr lang="en-US" sz="6000" dirty="0">
                <a:latin typeface="SutonnyMJ" pitchFamily="2" charset="0"/>
              </a:rPr>
              <a:t>¨‡K †</a:t>
            </a:r>
            <a:r>
              <a:rPr lang="en-US" sz="6000" dirty="0" err="1">
                <a:latin typeface="SutonnyMJ" pitchFamily="2" charset="0"/>
              </a:rPr>
              <a:t>evSvq</a:t>
            </a:r>
            <a:r>
              <a:rPr lang="en-US" sz="6000" dirty="0">
                <a:latin typeface="SutonnyMJ" pitchFamily="2" charset="0"/>
              </a:rPr>
              <a:t>| </a:t>
            </a:r>
            <a:r>
              <a:rPr lang="en-US" sz="6000" dirty="0" err="1">
                <a:latin typeface="SutonnyMJ" pitchFamily="2" charset="0"/>
              </a:rPr>
              <a:t>Ab</a:t>
            </a:r>
            <a:r>
              <a:rPr lang="en-US" sz="6000" dirty="0">
                <a:latin typeface="SutonnyMJ" pitchFamily="2" charset="0"/>
              </a:rPr>
              <a:t>¨, </a:t>
            </a:r>
            <a:r>
              <a:rPr lang="en-US" sz="6000" dirty="0" err="1">
                <a:latin typeface="SutonnyMJ" pitchFamily="2" charset="0"/>
              </a:rPr>
              <a:t>Aci</a:t>
            </a:r>
            <a:r>
              <a:rPr lang="en-US" sz="6000" dirty="0">
                <a:latin typeface="SutonnyMJ" pitchFamily="2" charset="0"/>
              </a:rPr>
              <a:t>, ci </a:t>
            </a:r>
            <a:r>
              <a:rPr lang="en-US" sz="6000" dirty="0" err="1">
                <a:latin typeface="SutonnyMJ" pitchFamily="2" charset="0"/>
              </a:rPr>
              <a:t>BZ¨vw</a:t>
            </a:r>
            <a:r>
              <a:rPr lang="en-US" sz="6000" dirty="0">
                <a:latin typeface="SutonnyMJ" pitchFamily="2" charset="0"/>
              </a:rPr>
              <a:t>`| †</a:t>
            </a:r>
            <a:r>
              <a:rPr lang="en-US" sz="6000" dirty="0" err="1">
                <a:latin typeface="SutonnyMJ" pitchFamily="2" charset="0"/>
              </a:rPr>
              <a:t>hgb</a:t>
            </a:r>
            <a:r>
              <a:rPr lang="en-US" sz="6000" dirty="0">
                <a:latin typeface="SutonnyMJ" pitchFamily="2" charset="0"/>
              </a:rPr>
              <a:t> : †m GK </a:t>
            </a:r>
            <a:r>
              <a:rPr lang="en-US" sz="6000" dirty="0" err="1">
                <a:latin typeface="SutonnyMJ" pitchFamily="2" charset="0"/>
              </a:rPr>
              <a:t>Ab</a:t>
            </a:r>
            <a:r>
              <a:rPr lang="en-US" sz="6000" dirty="0">
                <a:latin typeface="SutonnyMJ" pitchFamily="2" charset="0"/>
              </a:rPr>
              <a:t>¨ </a:t>
            </a:r>
            <a:r>
              <a:rPr lang="en-US" sz="6000" dirty="0" err="1">
                <a:latin typeface="SutonnyMJ" pitchFamily="2" charset="0"/>
              </a:rPr>
              <a:t>BwZnvm</a:t>
            </a:r>
            <a:r>
              <a:rPr lang="en-US" sz="6000" dirty="0" smtClean="0">
                <a:latin typeface="SutonnyMJ" pitchFamily="2" charset="0"/>
              </a:rPr>
              <a:t>|</a:t>
            </a:r>
            <a:endParaRPr lang="en-US" sz="6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6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3768" y="959476"/>
            <a:ext cx="136197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err="1" smtClean="0">
                <a:latin typeface="SutonnyMJ" pitchFamily="2" charset="0"/>
              </a:rPr>
              <a:t>mv‡cÿ</a:t>
            </a:r>
            <a:r>
              <a:rPr lang="en-US" sz="6000" b="1" dirty="0" smtClean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me©bvg</a:t>
            </a:r>
            <a:r>
              <a:rPr lang="en-US" sz="6000" dirty="0">
                <a:latin typeface="SutonnyMJ" pitchFamily="2" charset="0"/>
              </a:rPr>
              <a:t> : †h </a:t>
            </a:r>
            <a:r>
              <a:rPr lang="en-US" sz="6000" dirty="0" err="1">
                <a:latin typeface="SutonnyMJ" pitchFamily="2" charset="0"/>
              </a:rPr>
              <a:t>me©bvg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GKv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GKv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e¨eüZ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nqbv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Zv‡K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mv‡cÿ</a:t>
            </a:r>
            <a:r>
              <a:rPr lang="en-US" sz="6000" dirty="0">
                <a:latin typeface="SutonnyMJ" pitchFamily="2" charset="0"/>
              </a:rPr>
              <a:t>  </a:t>
            </a:r>
            <a:r>
              <a:rPr lang="en-US" sz="6000" dirty="0" err="1">
                <a:latin typeface="SutonnyMJ" pitchFamily="2" charset="0"/>
              </a:rPr>
              <a:t>me©bvg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e‡j</a:t>
            </a:r>
            <a:r>
              <a:rPr lang="en-US" sz="6000" dirty="0">
                <a:latin typeface="SutonnyMJ" pitchFamily="2" charset="0"/>
              </a:rPr>
              <a:t>| ‡</a:t>
            </a:r>
            <a:r>
              <a:rPr lang="en-US" sz="6000" dirty="0" err="1">
                <a:latin typeface="SutonnyMJ" pitchFamily="2" charset="0"/>
              </a:rPr>
              <a:t>hgb</a:t>
            </a:r>
            <a:r>
              <a:rPr lang="en-US" sz="6000" dirty="0">
                <a:latin typeface="SutonnyMJ" pitchFamily="2" charset="0"/>
              </a:rPr>
              <a:t> Kg© †</a:t>
            </a:r>
            <a:r>
              <a:rPr lang="en-US" sz="6000" dirty="0" err="1">
                <a:latin typeface="SutonnyMJ" pitchFamily="2" charset="0"/>
              </a:rPr>
              <a:t>Zgb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dj</a:t>
            </a:r>
            <a:r>
              <a:rPr lang="en-US" sz="6000" dirty="0">
                <a:latin typeface="SutonnyMJ" pitchFamily="2" charset="0"/>
              </a:rPr>
              <a:t>| </a:t>
            </a:r>
            <a:r>
              <a:rPr lang="en-US" sz="6000" dirty="0" err="1">
                <a:latin typeface="SutonnyMJ" pitchFamily="2" charset="0"/>
              </a:rPr>
              <a:t>GLv‡b</a:t>
            </a:r>
            <a:r>
              <a:rPr lang="en-US" sz="6000" dirty="0">
                <a:latin typeface="SutonnyMJ" pitchFamily="2" charset="0"/>
              </a:rPr>
              <a:t> †</a:t>
            </a:r>
            <a:r>
              <a:rPr lang="en-US" sz="6000" dirty="0" err="1">
                <a:latin typeface="SutonnyMJ" pitchFamily="2" charset="0"/>
              </a:rPr>
              <a:t>hgb</a:t>
            </a:r>
            <a:r>
              <a:rPr lang="en-US" sz="6000" dirty="0">
                <a:latin typeface="SutonnyMJ" pitchFamily="2" charset="0"/>
              </a:rPr>
              <a:t> I †</a:t>
            </a:r>
            <a:r>
              <a:rPr lang="en-US" sz="6000" dirty="0" err="1">
                <a:latin typeface="SutonnyMJ" pitchFamily="2" charset="0"/>
              </a:rPr>
              <a:t>Zgb</a:t>
            </a:r>
            <a:r>
              <a:rPr lang="en-US" sz="6000" dirty="0">
                <a:latin typeface="SutonnyMJ" pitchFamily="2" charset="0"/>
              </a:rPr>
              <a:t> `</a:t>
            </a:r>
            <a:r>
              <a:rPr lang="en-US" sz="6000" dirty="0" err="1">
                <a:latin typeface="SutonnyMJ" pitchFamily="2" charset="0"/>
              </a:rPr>
              <a:t>y‡UvB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mv‡cÿ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me©bvg</a:t>
            </a:r>
            <a:r>
              <a:rPr lang="en-US" sz="6000" dirty="0">
                <a:latin typeface="SutonnyMJ" pitchFamily="2" charset="0"/>
              </a:rPr>
              <a:t>|</a:t>
            </a:r>
          </a:p>
          <a:p>
            <a:pPr algn="just"/>
            <a:r>
              <a:rPr lang="en-US" sz="6000" b="1" dirty="0" err="1">
                <a:latin typeface="SutonnyMJ" pitchFamily="2" charset="0"/>
              </a:rPr>
              <a:t>wb</a:t>
            </a:r>
            <a:r>
              <a:rPr lang="en-US" sz="6000" b="1" dirty="0">
                <a:latin typeface="SutonnyMJ" pitchFamily="2" charset="0"/>
              </a:rPr>
              <a:t>‡`©</a:t>
            </a:r>
            <a:r>
              <a:rPr lang="en-US" sz="6000" b="1" dirty="0" err="1">
                <a:latin typeface="SutonnyMJ" pitchFamily="2" charset="0"/>
              </a:rPr>
              <a:t>kK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me©bvg</a:t>
            </a:r>
            <a:r>
              <a:rPr lang="en-US" sz="6000" b="1" dirty="0">
                <a:latin typeface="SutonnyMJ" pitchFamily="2" charset="0"/>
              </a:rPr>
              <a:t> :</a:t>
            </a:r>
            <a:r>
              <a:rPr lang="en-US" sz="6000" dirty="0">
                <a:latin typeface="SutonnyMJ" pitchFamily="2" charset="0"/>
              </a:rPr>
              <a:t> †h </a:t>
            </a:r>
            <a:r>
              <a:rPr lang="en-US" sz="6000" dirty="0" err="1">
                <a:latin typeface="SutonnyMJ" pitchFamily="2" charset="0"/>
              </a:rPr>
              <a:t>me©bvg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Øviv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w`K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wb</a:t>
            </a:r>
            <a:r>
              <a:rPr lang="en-US" sz="6000" dirty="0">
                <a:latin typeface="SutonnyMJ" pitchFamily="2" charset="0"/>
              </a:rPr>
              <a:t>‡`©k </a:t>
            </a:r>
            <a:r>
              <a:rPr lang="en-US" sz="6000" dirty="0" err="1">
                <a:latin typeface="SutonnyMJ" pitchFamily="2" charset="0"/>
              </a:rPr>
              <a:t>K‡i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Zv‡K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wb</a:t>
            </a:r>
            <a:r>
              <a:rPr lang="en-US" sz="6000" dirty="0">
                <a:latin typeface="SutonnyMJ" pitchFamily="2" charset="0"/>
              </a:rPr>
              <a:t>‡`©</a:t>
            </a:r>
            <a:r>
              <a:rPr lang="en-US" sz="6000" dirty="0" err="1">
                <a:latin typeface="SutonnyMJ" pitchFamily="2" charset="0"/>
              </a:rPr>
              <a:t>kK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me©bvg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e‡j</a:t>
            </a:r>
            <a:r>
              <a:rPr lang="en-US" sz="6000" dirty="0">
                <a:latin typeface="SutonnyMJ" pitchFamily="2" charset="0"/>
              </a:rPr>
              <a:t>| `~</a:t>
            </a:r>
            <a:r>
              <a:rPr lang="en-US" sz="6000" dirty="0" err="1">
                <a:latin typeface="SutonnyMJ" pitchFamily="2" charset="0"/>
              </a:rPr>
              <a:t>iZ</a:t>
            </a:r>
            <a:r>
              <a:rPr lang="en-US" sz="6000" dirty="0">
                <a:latin typeface="SutonnyMJ" pitchFamily="2" charset="0"/>
              </a:rPr>
              <a:t>¡ </a:t>
            </a:r>
            <a:r>
              <a:rPr lang="en-US" sz="6000" dirty="0" err="1">
                <a:latin typeface="SutonnyMJ" pitchFamily="2" charset="0"/>
              </a:rPr>
              <a:t>evPK</a:t>
            </a:r>
            <a:r>
              <a:rPr lang="en-US" sz="6000" dirty="0">
                <a:latin typeface="SutonnyMJ" pitchFamily="2" charset="0"/>
              </a:rPr>
              <a:t> I </a:t>
            </a:r>
            <a:r>
              <a:rPr lang="en-US" sz="6000" dirty="0" err="1">
                <a:latin typeface="SutonnyMJ" pitchFamily="2" charset="0"/>
              </a:rPr>
              <a:t>mvgxc¨evPK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Gi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AšÍM©Z</a:t>
            </a:r>
            <a:r>
              <a:rPr lang="en-US" sz="6000" dirty="0">
                <a:latin typeface="SutonnyMJ" pitchFamily="2" charset="0"/>
              </a:rPr>
              <a:t>| H †</a:t>
            </a:r>
            <a:r>
              <a:rPr lang="en-US" sz="6000" dirty="0" err="1">
                <a:latin typeface="SutonnyMJ" pitchFamily="2" charset="0"/>
              </a:rPr>
              <a:t>jvKUv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Avgvi</a:t>
            </a:r>
            <a:r>
              <a:rPr lang="en-US" sz="6000" dirty="0">
                <a:latin typeface="SutonnyMJ" pitchFamily="2" charset="0"/>
              </a:rPr>
              <a:t> Lye </a:t>
            </a:r>
            <a:r>
              <a:rPr lang="en-US" sz="6000" dirty="0" err="1">
                <a:latin typeface="SutonnyMJ" pitchFamily="2" charset="0"/>
              </a:rPr>
              <a:t>wcÖq</a:t>
            </a:r>
            <a:r>
              <a:rPr lang="en-US" sz="6000" dirty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5271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07" y="494381"/>
            <a:ext cx="6430961" cy="720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31020" y="2622026"/>
            <a:ext cx="7661135" cy="1742015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0600" b="1" dirty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BD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iv</a:t>
            </a:r>
            <a:endParaRPr lang="en-US" sz="10600" b="1" dirty="0">
              <a:ln w="11430">
                <a:solidFill>
                  <a:srgbClr val="F650E2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2"/>
          <a:stretch/>
        </p:blipFill>
        <p:spPr>
          <a:xfrm>
            <a:off x="-196709" y="-15682"/>
            <a:ext cx="9436608" cy="8229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1"/>
          <a:stretch/>
        </p:blipFill>
        <p:spPr>
          <a:xfrm>
            <a:off x="7261588" y="-15681"/>
            <a:ext cx="7368811" cy="82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831</TotalTime>
  <Words>555</Words>
  <Application>Microsoft Office PowerPoint</Application>
  <PresentationFormat>Custom</PresentationFormat>
  <Paragraphs>40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121</cp:revision>
  <dcterms:created xsi:type="dcterms:W3CDTF">2020-08-14T03:24:31Z</dcterms:created>
  <dcterms:modified xsi:type="dcterms:W3CDTF">2020-11-09T17:34:25Z</dcterms:modified>
</cp:coreProperties>
</file>