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84" y="-276"/>
      </p:cViewPr>
      <p:guideLst>
        <p:guide orient="horz" pos="2184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13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13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jpe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51.jpeg"/><Relationship Id="rId7" Type="http://schemas.openxmlformats.org/officeDocument/2006/relationships/image" Target="../media/image61.jpeg"/><Relationship Id="rId2" Type="http://schemas.openxmlformats.org/officeDocument/2006/relationships/image" Target="../media/image21.jpeg"/><Relationship Id="rId1" Type="http://schemas.openxmlformats.org/officeDocument/2006/relationships/image" Target="../media/image151.jpeg"/><Relationship Id="rId6" Type="http://schemas.openxmlformats.org/officeDocument/2006/relationships/image" Target="../media/image31.jpeg"/><Relationship Id="rId5" Type="http://schemas.openxmlformats.org/officeDocument/2006/relationships/image" Target="../media/image171.jpeg"/><Relationship Id="rId4" Type="http://schemas.openxmlformats.org/officeDocument/2006/relationships/image" Target="../media/image8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Relationship Id="rId5" Type="http://schemas.openxmlformats.org/officeDocument/2006/relationships/image" Target="../media/image21.jpeg"/><Relationship Id="rId4" Type="http://schemas.openxmlformats.org/officeDocument/2006/relationships/image" Target="../media/image6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1.jpeg"/><Relationship Id="rId1" Type="http://schemas.openxmlformats.org/officeDocument/2006/relationships/image" Target="../media/image61.jpeg"/><Relationship Id="rId6" Type="http://schemas.openxmlformats.org/officeDocument/2006/relationships/image" Target="../media/image101.jpeg"/><Relationship Id="rId5" Type="http://schemas.openxmlformats.org/officeDocument/2006/relationships/image" Target="../media/image91.jpeg"/><Relationship Id="rId4" Type="http://schemas.openxmlformats.org/officeDocument/2006/relationships/image" Target="../media/image8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eg"/><Relationship Id="rId3" Type="http://schemas.openxmlformats.org/officeDocument/2006/relationships/image" Target="../media/image131.jpeg"/><Relationship Id="rId7" Type="http://schemas.openxmlformats.org/officeDocument/2006/relationships/image" Target="../media/image151.jpeg"/><Relationship Id="rId2" Type="http://schemas.openxmlformats.org/officeDocument/2006/relationships/image" Target="../media/image121.jpeg"/><Relationship Id="rId1" Type="http://schemas.openxmlformats.org/officeDocument/2006/relationships/image" Target="../media/image111.jpeg"/><Relationship Id="rId6" Type="http://schemas.openxmlformats.org/officeDocument/2006/relationships/image" Target="../media/image51.jpeg"/><Relationship Id="rId5" Type="http://schemas.openxmlformats.org/officeDocument/2006/relationships/image" Target="../media/image141.jpeg"/><Relationship Id="rId4" Type="http://schemas.openxmlformats.org/officeDocument/2006/relationships/image" Target="../media/image61.jpeg"/><Relationship Id="rId9" Type="http://schemas.openxmlformats.org/officeDocument/2006/relationships/image" Target="../media/image2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7DD18-3AF6-4FE8-B598-54681651E1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000A8-0CB6-4441-BBA9-47DDC19946B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মোঃ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ছালেহ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উদ্দিন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br>
            <a:rPr lang="en-US" sz="2800" dirty="0" smtClean="0">
              <a:latin typeface="Narkisim" pitchFamily="34" charset="-79"/>
              <a:cs typeface="Narkisim" pitchFamily="34" charset="-79"/>
            </a:rPr>
          </a:b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সিনিয়র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শিক্ষক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br>
            <a:rPr lang="en-US" sz="2800" dirty="0" smtClean="0">
              <a:latin typeface="Narkisim" pitchFamily="34" charset="-79"/>
              <a:cs typeface="Narkisim" pitchFamily="34" charset="-79"/>
            </a:rPr>
          </a:b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কাজী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আহমেদ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আলী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উচ্চ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বিদ্যালয়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/>
          </a:r>
          <a:br>
            <a:rPr lang="en-US" sz="2800" dirty="0" smtClean="0">
              <a:latin typeface="Narkisim" pitchFamily="34" charset="-79"/>
              <a:cs typeface="Narkisim" pitchFamily="34" charset="-79"/>
            </a:rPr>
          </a:br>
          <a:r>
            <a:rPr lang="en-US" sz="2800" dirty="0" err="1" smtClean="0">
              <a:latin typeface="Narkisim" pitchFamily="34" charset="-79"/>
              <a:cs typeface="Narkisim" pitchFamily="34" charset="-79"/>
            </a:rPr>
            <a:t>আলকরা,চৌদ্দগ্রাম,কুমিল্লা</a:t>
          </a:r>
          <a:r>
            <a:rPr lang="en-US" sz="2800" dirty="0" smtClean="0">
              <a:latin typeface="Narkisim" pitchFamily="34" charset="-79"/>
              <a:cs typeface="Narkisim" pitchFamily="34" charset="-79"/>
            </a:rPr>
            <a:t> </a:t>
          </a:r>
          <a:r>
            <a:rPr lang="en-US" sz="2800" dirty="0" smtClean="0"/>
            <a:t>।</a:t>
          </a:r>
          <a:br>
            <a:rPr lang="en-US" sz="2800" dirty="0" smtClean="0"/>
          </a:br>
          <a:endParaRPr lang="en-US" sz="2800" dirty="0"/>
        </a:p>
      </dgm:t>
    </dgm:pt>
    <dgm:pt modelId="{202C3C95-432F-4334-AE3E-1B72463D62F1}" type="parTrans" cxnId="{C99A3186-E4B2-422F-AB6E-243B52D342C9}">
      <dgm:prSet/>
      <dgm:spPr/>
      <dgm:t>
        <a:bodyPr/>
        <a:lstStyle/>
        <a:p>
          <a:endParaRPr lang="en-US"/>
        </a:p>
      </dgm:t>
    </dgm:pt>
    <dgm:pt modelId="{30BD9C21-97A0-4C06-A733-A880138FB845}" type="sibTrans" cxnId="{C99A3186-E4B2-422F-AB6E-243B52D342C9}">
      <dgm:prSet/>
      <dgm:spPr/>
      <dgm:t>
        <a:bodyPr/>
        <a:lstStyle/>
        <a:p>
          <a:endParaRPr lang="en-US"/>
        </a:p>
      </dgm:t>
    </dgm:pt>
    <dgm:pt modelId="{FA5A60F1-B0B7-44A4-8DDF-4FCAF86FB924}" type="pres">
      <dgm:prSet presAssocID="{8BF7DD18-3AF6-4FE8-B598-54681651E1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7CA08-FA1C-48D4-BDEF-70693538E45F}" type="pres">
      <dgm:prSet presAssocID="{E92000A8-0CB6-4441-BBA9-47DDC19946B0}" presName="parentLin" presStyleCnt="0"/>
      <dgm:spPr/>
    </dgm:pt>
    <dgm:pt modelId="{23567364-73D2-45E5-B6B5-63E515F3FED4}" type="pres">
      <dgm:prSet presAssocID="{E92000A8-0CB6-4441-BBA9-47DDC19946B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2C6E959-08B4-4892-9280-AF317D48E848}" type="pres">
      <dgm:prSet presAssocID="{E92000A8-0CB6-4441-BBA9-47DDC19946B0}" presName="parentText" presStyleLbl="node1" presStyleIdx="0" presStyleCnt="1" custScaleX="186351" custScaleY="318990" custLinFactNeighborX="-7696" custLinFactNeighborY="312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AF521-1093-4768-BE7D-82377E9B7ABA}" type="pres">
      <dgm:prSet presAssocID="{E92000A8-0CB6-4441-BBA9-47DDC19946B0}" presName="negativeSpace" presStyleCnt="0"/>
      <dgm:spPr/>
    </dgm:pt>
    <dgm:pt modelId="{C32B4F14-6EE5-4978-AC72-F3E8505009C4}" type="pres">
      <dgm:prSet presAssocID="{E92000A8-0CB6-4441-BBA9-47DDC19946B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99A3186-E4B2-422F-AB6E-243B52D342C9}" srcId="{8BF7DD18-3AF6-4FE8-B598-54681651E14A}" destId="{E92000A8-0CB6-4441-BBA9-47DDC19946B0}" srcOrd="0" destOrd="0" parTransId="{202C3C95-432F-4334-AE3E-1B72463D62F1}" sibTransId="{30BD9C21-97A0-4C06-A733-A880138FB845}"/>
    <dgm:cxn modelId="{0BAD1EA3-691E-48E7-9485-16ECB3E50594}" type="presOf" srcId="{E92000A8-0CB6-4441-BBA9-47DDC19946B0}" destId="{42C6E959-08B4-4892-9280-AF317D48E848}" srcOrd="1" destOrd="0" presId="urn:microsoft.com/office/officeart/2005/8/layout/list1"/>
    <dgm:cxn modelId="{6A10375C-9B65-41BF-A2EA-EB1AB2113B83}" type="presOf" srcId="{8BF7DD18-3AF6-4FE8-B598-54681651E14A}" destId="{FA5A60F1-B0B7-44A4-8DDF-4FCAF86FB924}" srcOrd="0" destOrd="0" presId="urn:microsoft.com/office/officeart/2005/8/layout/list1"/>
    <dgm:cxn modelId="{44B06239-8E8E-4364-A784-46C63FC5D704}" type="presOf" srcId="{E92000A8-0CB6-4441-BBA9-47DDC19946B0}" destId="{23567364-73D2-45E5-B6B5-63E515F3FED4}" srcOrd="0" destOrd="0" presId="urn:microsoft.com/office/officeart/2005/8/layout/list1"/>
    <dgm:cxn modelId="{74EC0F48-16CD-4789-87E8-C2BE64E34840}" type="presParOf" srcId="{FA5A60F1-B0B7-44A4-8DDF-4FCAF86FB924}" destId="{DDD7CA08-FA1C-48D4-BDEF-70693538E45F}" srcOrd="0" destOrd="0" presId="urn:microsoft.com/office/officeart/2005/8/layout/list1"/>
    <dgm:cxn modelId="{C900F884-F233-44F7-A548-F27FBC971E57}" type="presParOf" srcId="{DDD7CA08-FA1C-48D4-BDEF-70693538E45F}" destId="{23567364-73D2-45E5-B6B5-63E515F3FED4}" srcOrd="0" destOrd="0" presId="urn:microsoft.com/office/officeart/2005/8/layout/list1"/>
    <dgm:cxn modelId="{5CBEEE15-AE99-48E9-B545-D89F990C3E24}" type="presParOf" srcId="{DDD7CA08-FA1C-48D4-BDEF-70693538E45F}" destId="{42C6E959-08B4-4892-9280-AF317D48E848}" srcOrd="1" destOrd="0" presId="urn:microsoft.com/office/officeart/2005/8/layout/list1"/>
    <dgm:cxn modelId="{F53278A5-DDC1-4CB2-B79B-E6F0AE1BFDAB}" type="presParOf" srcId="{FA5A60F1-B0B7-44A4-8DDF-4FCAF86FB924}" destId="{F7DAF521-1093-4768-BE7D-82377E9B7ABA}" srcOrd="1" destOrd="0" presId="urn:microsoft.com/office/officeart/2005/8/layout/list1"/>
    <dgm:cxn modelId="{0068A5AF-BE80-46BB-8E12-20189BD4875F}" type="presParOf" srcId="{FA5A60F1-B0B7-44A4-8DDF-4FCAF86FB924}" destId="{C32B4F14-6EE5-4978-AC72-F3E8505009C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630B08-8FD2-45C7-85DF-534EB5EBA5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A6FEF-3549-4EF0-87BD-3276AECA6DF9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পাঠ</a:t>
          </a:r>
          <a:r>
            <a:rPr lang="en-US" dirty="0" smtClean="0"/>
            <a:t> </a:t>
          </a:r>
          <a:r>
            <a:rPr lang="en-US" dirty="0" err="1" smtClean="0"/>
            <a:t>মূল্যায়ন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err="1" smtClean="0"/>
            <a:t>প্রশ্নগুলো</a:t>
          </a:r>
          <a:r>
            <a:rPr lang="en-US" dirty="0" smtClean="0"/>
            <a:t> </a:t>
          </a:r>
          <a:r>
            <a:rPr lang="en-US" dirty="0" err="1" smtClean="0"/>
            <a:t>খাতায়</a:t>
          </a:r>
          <a:r>
            <a:rPr lang="en-US" dirty="0" smtClean="0"/>
            <a:t> </a:t>
          </a:r>
          <a:r>
            <a:rPr lang="en-US" dirty="0" err="1" smtClean="0"/>
            <a:t>লিখে</a:t>
          </a:r>
          <a:r>
            <a:rPr lang="en-US" dirty="0" smtClean="0"/>
            <a:t> </a:t>
          </a:r>
          <a:r>
            <a:rPr lang="en-US" dirty="0" err="1" smtClean="0"/>
            <a:t>উত্তর</a:t>
          </a:r>
          <a:r>
            <a:rPr lang="en-US" dirty="0" smtClean="0"/>
            <a:t> </a:t>
          </a:r>
          <a:r>
            <a:rPr lang="en-US" dirty="0" err="1" smtClean="0"/>
            <a:t>লিখ</a:t>
          </a:r>
          <a:r>
            <a:rPr lang="en-US" dirty="0" smtClean="0"/>
            <a:t> ।</a:t>
          </a:r>
          <a:endParaRPr lang="en-US" dirty="0"/>
        </a:p>
      </dgm:t>
    </dgm:pt>
    <dgm:pt modelId="{E8796F6A-3725-4476-89C1-A21013E3C2A2}" type="parTrans" cxnId="{1C041306-704A-4EF3-8EC7-0B4822E21DB6}">
      <dgm:prSet/>
      <dgm:spPr/>
      <dgm:t>
        <a:bodyPr/>
        <a:lstStyle/>
        <a:p>
          <a:endParaRPr lang="en-US"/>
        </a:p>
      </dgm:t>
    </dgm:pt>
    <dgm:pt modelId="{7957C64B-69E2-48D2-A8A0-5AD96DF69BDA}" type="sibTrans" cxnId="{1C041306-704A-4EF3-8EC7-0B4822E21DB6}">
      <dgm:prSet/>
      <dgm:spPr/>
      <dgm:t>
        <a:bodyPr/>
        <a:lstStyle/>
        <a:p>
          <a:endParaRPr lang="en-US"/>
        </a:p>
      </dgm:t>
    </dgm:pt>
    <dgm:pt modelId="{1F110951-5A00-4442-97B0-A5D8C2821990}" type="pres">
      <dgm:prSet presAssocID="{6B630B08-8FD2-45C7-85DF-534EB5EBA5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0490C-2E1F-468B-98CD-ED04E6A709FD}" type="pres">
      <dgm:prSet presAssocID="{E88A6FEF-3549-4EF0-87BD-3276AECA6DF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A4EA97-C4A0-47C7-8EBE-F85E73A914C4}" type="presOf" srcId="{6B630B08-8FD2-45C7-85DF-534EB5EBA535}" destId="{1F110951-5A00-4442-97B0-A5D8C2821990}" srcOrd="0" destOrd="0" presId="urn:microsoft.com/office/officeart/2005/8/layout/process1"/>
    <dgm:cxn modelId="{EFEDB896-1D55-46E2-9C38-4AD7DE3DC573}" type="presOf" srcId="{E88A6FEF-3549-4EF0-87BD-3276AECA6DF9}" destId="{2C10490C-2E1F-468B-98CD-ED04E6A709FD}" srcOrd="0" destOrd="0" presId="urn:microsoft.com/office/officeart/2005/8/layout/process1"/>
    <dgm:cxn modelId="{1C041306-704A-4EF3-8EC7-0B4822E21DB6}" srcId="{6B630B08-8FD2-45C7-85DF-534EB5EBA535}" destId="{E88A6FEF-3549-4EF0-87BD-3276AECA6DF9}" srcOrd="0" destOrd="0" parTransId="{E8796F6A-3725-4476-89C1-A21013E3C2A2}" sibTransId="{7957C64B-69E2-48D2-A8A0-5AD96DF69BDA}"/>
    <dgm:cxn modelId="{1C7BD8C9-1852-4BC9-AB2E-0FB1E872F589}" type="presParOf" srcId="{1F110951-5A00-4442-97B0-A5D8C2821990}" destId="{2C10490C-2E1F-468B-98CD-ED04E6A709F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840B2E-6F56-424D-B53F-EEDE74BCAF0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E300C-2AF1-440E-AE51-AB5CD417A00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2800" dirty="0" smtClean="0">
              <a:solidFill>
                <a:schemeClr val="tx1"/>
              </a:solidFill>
            </a:rPr>
            <a:t>১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2800" dirty="0" smtClean="0">
              <a:solidFill>
                <a:schemeClr val="tx1"/>
              </a:solidFill>
            </a:rPr>
            <a:t>। </a:t>
          </a:r>
          <a:r>
            <a:rPr lang="en-US" sz="2400" dirty="0" err="1" smtClean="0">
              <a:solidFill>
                <a:schemeClr val="tx1"/>
              </a:solidFill>
            </a:rPr>
            <a:t>কবি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নজরুলের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উপাধি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কি</a:t>
          </a:r>
          <a:r>
            <a:rPr lang="en-US" sz="2400" dirty="0" smtClean="0">
              <a:solidFill>
                <a:schemeClr val="tx1"/>
              </a:solidFill>
            </a:rPr>
            <a:t> ?</a:t>
          </a:r>
          <a:endParaRPr lang="en-US" sz="2400" dirty="0">
            <a:solidFill>
              <a:schemeClr val="tx1"/>
            </a:solidFill>
          </a:endParaRPr>
        </a:p>
      </dgm:t>
    </dgm:pt>
    <dgm:pt modelId="{87700547-A4CF-41DE-B690-6188A63196BF}" type="parTrans" cxnId="{152D5194-EC10-49A0-B180-48CE157A4F77}">
      <dgm:prSet/>
      <dgm:spPr/>
      <dgm:t>
        <a:bodyPr/>
        <a:lstStyle/>
        <a:p>
          <a:endParaRPr lang="en-US"/>
        </a:p>
      </dgm:t>
    </dgm:pt>
    <dgm:pt modelId="{17C685A9-E160-4834-9570-68E6C7F767F2}" type="sibTrans" cxnId="{152D5194-EC10-49A0-B180-48CE157A4F77}">
      <dgm:prSet/>
      <dgm:spPr/>
      <dgm:t>
        <a:bodyPr/>
        <a:lstStyle/>
        <a:p>
          <a:endParaRPr lang="en-US"/>
        </a:p>
      </dgm:t>
    </dgm:pt>
    <dgm:pt modelId="{936A9B74-D384-4475-8AB4-DFBDFD573BB6}">
      <dgm:prSet custT="1"/>
      <dgm:spPr>
        <a:solidFill>
          <a:srgbClr val="C00000"/>
        </a:solidFill>
      </dgm:spPr>
      <dgm:t>
        <a:bodyPr/>
        <a:lstStyle/>
        <a:p>
          <a:pPr algn="l" rtl="0"/>
          <a:r>
            <a:rPr lang="en-US" sz="2800" dirty="0" smtClean="0"/>
            <a:t>২ </a:t>
          </a:r>
          <a:r>
            <a:rPr lang="en-US" sz="2400" dirty="0" smtClean="0"/>
            <a:t>। </a:t>
          </a:r>
          <a:r>
            <a:rPr lang="en-US" sz="2400" dirty="0" err="1" smtClean="0"/>
            <a:t>কবির</a:t>
          </a:r>
          <a:r>
            <a:rPr lang="en-US" sz="2400" dirty="0" smtClean="0"/>
            <a:t> </a:t>
          </a:r>
          <a:r>
            <a:rPr lang="en-US" sz="2400" dirty="0" err="1" smtClean="0"/>
            <a:t>পিতা</a:t>
          </a:r>
          <a:r>
            <a:rPr lang="en-US" sz="2400" dirty="0" smtClean="0"/>
            <a:t> ও </a:t>
          </a:r>
          <a:r>
            <a:rPr lang="en-US" sz="2400" dirty="0" err="1" smtClean="0"/>
            <a:t>মাতার</a:t>
          </a:r>
          <a:r>
            <a:rPr lang="en-US" sz="2400" dirty="0" smtClean="0"/>
            <a:t> </a:t>
          </a:r>
          <a:r>
            <a:rPr lang="en-US" sz="2400" dirty="0" err="1" smtClean="0"/>
            <a:t>নাম</a:t>
          </a:r>
          <a:r>
            <a:rPr lang="en-US" sz="2400" dirty="0" smtClean="0"/>
            <a:t> </a:t>
          </a:r>
          <a:r>
            <a:rPr lang="en-US" sz="2400" dirty="0" err="1" smtClean="0"/>
            <a:t>কি</a:t>
          </a:r>
          <a:r>
            <a:rPr lang="en-US" sz="2400" dirty="0" smtClean="0"/>
            <a:t> ?</a:t>
          </a:r>
          <a:endParaRPr lang="en-US" sz="2400" dirty="0"/>
        </a:p>
      </dgm:t>
    </dgm:pt>
    <dgm:pt modelId="{4EBC6650-13BF-4583-973B-5190EA8E132F}" type="parTrans" cxnId="{FD25907C-257F-497C-B12C-7AA13371A2F7}">
      <dgm:prSet/>
      <dgm:spPr/>
      <dgm:t>
        <a:bodyPr/>
        <a:lstStyle/>
        <a:p>
          <a:endParaRPr lang="en-US"/>
        </a:p>
      </dgm:t>
    </dgm:pt>
    <dgm:pt modelId="{FCF298F6-5408-4516-A9BB-B9733582D327}" type="sibTrans" cxnId="{FD25907C-257F-497C-B12C-7AA13371A2F7}">
      <dgm:prSet/>
      <dgm:spPr/>
      <dgm:t>
        <a:bodyPr/>
        <a:lstStyle/>
        <a:p>
          <a:endParaRPr lang="en-US"/>
        </a:p>
      </dgm:t>
    </dgm:pt>
    <dgm:pt modelId="{63C132B4-14DF-4DFA-BAC5-0FB26B1EE61B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2800" dirty="0" smtClean="0">
              <a:solidFill>
                <a:schemeClr val="bg1"/>
              </a:solidFill>
            </a:rPr>
            <a:t>৩</a:t>
          </a:r>
          <a:r>
            <a:rPr lang="en-US" sz="900" dirty="0" smtClean="0">
              <a:solidFill>
                <a:schemeClr val="bg1"/>
              </a:solidFill>
            </a:rPr>
            <a:t> </a:t>
          </a:r>
          <a:r>
            <a:rPr lang="en-US" sz="2800" dirty="0" smtClean="0">
              <a:solidFill>
                <a:schemeClr val="bg1"/>
              </a:solidFill>
            </a:rPr>
            <a:t>। </a:t>
          </a:r>
          <a:r>
            <a:rPr lang="en-US" sz="2400" dirty="0" err="1" smtClean="0">
              <a:solidFill>
                <a:schemeClr val="bg1"/>
              </a:solidFill>
            </a:rPr>
            <a:t>কবি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কেন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মানুষের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জয়গান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গেয়েছেন</a:t>
          </a:r>
          <a:r>
            <a:rPr lang="en-US" sz="2400" dirty="0" smtClean="0">
              <a:solidFill>
                <a:schemeClr val="bg1"/>
              </a:solidFill>
            </a:rPr>
            <a:t>?</a:t>
          </a:r>
          <a:endParaRPr lang="en-US" sz="2400" dirty="0">
            <a:solidFill>
              <a:schemeClr val="bg1"/>
            </a:solidFill>
          </a:endParaRPr>
        </a:p>
      </dgm:t>
    </dgm:pt>
    <dgm:pt modelId="{E3B49418-0A41-4E76-A73B-0E87EE49722F}" type="parTrans" cxnId="{2CA7709B-6A0A-468D-ACA0-D7F0DD95695E}">
      <dgm:prSet/>
      <dgm:spPr/>
      <dgm:t>
        <a:bodyPr/>
        <a:lstStyle/>
        <a:p>
          <a:endParaRPr lang="en-US"/>
        </a:p>
      </dgm:t>
    </dgm:pt>
    <dgm:pt modelId="{DE87609B-D356-4D6A-8C16-E44AC987BC68}" type="sibTrans" cxnId="{2CA7709B-6A0A-468D-ACA0-D7F0DD95695E}">
      <dgm:prSet/>
      <dgm:spPr/>
      <dgm:t>
        <a:bodyPr/>
        <a:lstStyle/>
        <a:p>
          <a:endParaRPr lang="en-US"/>
        </a:p>
      </dgm:t>
    </dgm:pt>
    <dgm:pt modelId="{1CE5AA07-3560-4B85-BEA4-F6774A351A6E}">
      <dgm:prSet custT="1"/>
      <dgm:spPr>
        <a:solidFill>
          <a:srgbClr val="7030A0"/>
        </a:solidFill>
      </dgm:spPr>
      <dgm:t>
        <a:bodyPr/>
        <a:lstStyle/>
        <a:p>
          <a:pPr algn="l" rtl="0"/>
          <a:r>
            <a:rPr lang="en-US" sz="2800" dirty="0" smtClean="0"/>
            <a:t>৪</a:t>
          </a:r>
          <a:r>
            <a:rPr lang="en-US" sz="900" dirty="0" smtClean="0"/>
            <a:t> </a:t>
          </a:r>
          <a:r>
            <a:rPr lang="en-US" sz="2800" dirty="0" smtClean="0"/>
            <a:t>। </a:t>
          </a:r>
          <a:r>
            <a:rPr lang="en-US" sz="2400" dirty="0" err="1" smtClean="0"/>
            <a:t>মুসাফির</a:t>
          </a:r>
          <a:r>
            <a:rPr lang="en-US" sz="2400" dirty="0" smtClean="0"/>
            <a:t> </a:t>
          </a:r>
          <a:r>
            <a:rPr lang="en-US" sz="2400" dirty="0" err="1" smtClean="0"/>
            <a:t>কয়দিন</a:t>
          </a:r>
          <a:r>
            <a:rPr lang="en-US" sz="2400" dirty="0" smtClean="0"/>
            <a:t> </a:t>
          </a:r>
          <a:r>
            <a:rPr lang="en-US" sz="2400" dirty="0" err="1" smtClean="0"/>
            <a:t>ভূখা</a:t>
          </a:r>
          <a:r>
            <a:rPr lang="en-US" sz="2400" dirty="0" smtClean="0"/>
            <a:t> </a:t>
          </a:r>
          <a:r>
            <a:rPr lang="en-US" sz="2400" dirty="0" err="1" smtClean="0"/>
            <a:t>ছিল</a:t>
          </a:r>
          <a:r>
            <a:rPr lang="en-US" sz="2400" dirty="0" smtClean="0"/>
            <a:t>?</a:t>
          </a:r>
          <a:endParaRPr lang="en-US" sz="2400" dirty="0"/>
        </a:p>
      </dgm:t>
    </dgm:pt>
    <dgm:pt modelId="{1CFED76E-56E9-49A5-B2FE-54E95ECE1CEC}" type="parTrans" cxnId="{9C19C877-1691-4EA9-83F4-D0A0F92E8F2D}">
      <dgm:prSet/>
      <dgm:spPr/>
      <dgm:t>
        <a:bodyPr/>
        <a:lstStyle/>
        <a:p>
          <a:endParaRPr lang="en-US"/>
        </a:p>
      </dgm:t>
    </dgm:pt>
    <dgm:pt modelId="{EF11922A-0551-47B9-B432-429AF3D19741}" type="sibTrans" cxnId="{9C19C877-1691-4EA9-83F4-D0A0F92E8F2D}">
      <dgm:prSet/>
      <dgm:spPr/>
      <dgm:t>
        <a:bodyPr/>
        <a:lstStyle/>
        <a:p>
          <a:endParaRPr lang="en-US"/>
        </a:p>
      </dgm:t>
    </dgm:pt>
    <dgm:pt modelId="{0737F873-740B-496C-99BC-1B8CB4C75EFC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2400" dirty="0" smtClean="0"/>
            <a:t>। </a:t>
          </a:r>
          <a:r>
            <a:rPr lang="en-US" sz="2400" dirty="0" err="1" smtClean="0"/>
            <a:t>কলকাতা</a:t>
          </a:r>
          <a:r>
            <a:rPr lang="en-US" sz="2400" dirty="0" smtClean="0"/>
            <a:t> </a:t>
          </a:r>
          <a:r>
            <a:rPr lang="en-US" sz="2400" dirty="0" err="1" smtClean="0"/>
            <a:t>বিশ্ববিদ্যালয়</a:t>
          </a:r>
          <a:r>
            <a:rPr lang="en-US" sz="2400" dirty="0" smtClean="0"/>
            <a:t> </a:t>
          </a:r>
          <a:r>
            <a:rPr lang="en-US" sz="2400" dirty="0" err="1" smtClean="0"/>
            <a:t>কবিকে</a:t>
          </a:r>
          <a:r>
            <a:rPr lang="en-US" sz="2400" dirty="0" smtClean="0"/>
            <a:t> </a:t>
          </a:r>
          <a:r>
            <a:rPr lang="en-US" sz="2400" dirty="0" err="1" smtClean="0"/>
            <a:t>কোন</a:t>
          </a:r>
          <a:r>
            <a:rPr lang="en-US" sz="2400" dirty="0" smtClean="0"/>
            <a:t> </a:t>
          </a:r>
          <a:r>
            <a:rPr lang="en-US" sz="2400" dirty="0" err="1" smtClean="0"/>
            <a:t>উপাধি</a:t>
          </a:r>
          <a:r>
            <a:rPr lang="en-US" sz="2400" dirty="0" smtClean="0"/>
            <a:t> </a:t>
          </a:r>
          <a:r>
            <a:rPr lang="en-US" sz="2400" dirty="0" err="1" smtClean="0"/>
            <a:t>দিয়েছিলেন</a:t>
          </a:r>
          <a:r>
            <a:rPr lang="en-US" sz="2400" dirty="0" smtClean="0"/>
            <a:t> ?</a:t>
          </a:r>
          <a:endParaRPr lang="en-US" sz="2400" dirty="0"/>
        </a:p>
      </dgm:t>
    </dgm:pt>
    <dgm:pt modelId="{13E56DDF-43C0-4C6C-BA91-1085D2BEC4E2}" type="parTrans" cxnId="{D6AAD8A5-CE81-4CEB-B9E5-530BA96F8917}">
      <dgm:prSet/>
      <dgm:spPr/>
      <dgm:t>
        <a:bodyPr/>
        <a:lstStyle/>
        <a:p>
          <a:endParaRPr lang="en-US"/>
        </a:p>
      </dgm:t>
    </dgm:pt>
    <dgm:pt modelId="{BD03CC68-C4AD-4A59-85EB-76068B8614E5}" type="sibTrans" cxnId="{D6AAD8A5-CE81-4CEB-B9E5-530BA96F8917}">
      <dgm:prSet/>
      <dgm:spPr/>
      <dgm:t>
        <a:bodyPr/>
        <a:lstStyle/>
        <a:p>
          <a:endParaRPr lang="en-US"/>
        </a:p>
      </dgm:t>
    </dgm:pt>
    <dgm:pt modelId="{5B28D1AB-754B-4476-8C70-A6C38A76FE50}" type="pres">
      <dgm:prSet presAssocID="{93840B2E-6F56-424D-B53F-EEDE74BCAF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10430-C293-413E-8142-461AFE0FE218}" type="pres">
      <dgm:prSet presAssocID="{0737F873-740B-496C-99BC-1B8CB4C75EFC}" presName="boxAndChildren" presStyleCnt="0"/>
      <dgm:spPr/>
    </dgm:pt>
    <dgm:pt modelId="{A1A27EA3-2104-45C7-B656-56E10ED09ACC}" type="pres">
      <dgm:prSet presAssocID="{0737F873-740B-496C-99BC-1B8CB4C75EFC}" presName="parentTextBox" presStyleLbl="node1" presStyleIdx="0" presStyleCnt="5"/>
      <dgm:spPr/>
      <dgm:t>
        <a:bodyPr/>
        <a:lstStyle/>
        <a:p>
          <a:endParaRPr lang="en-US"/>
        </a:p>
      </dgm:t>
    </dgm:pt>
    <dgm:pt modelId="{9D3B62ED-5CBD-430E-8788-35F63C341DE2}" type="pres">
      <dgm:prSet presAssocID="{EF11922A-0551-47B9-B432-429AF3D19741}" presName="sp" presStyleCnt="0"/>
      <dgm:spPr/>
    </dgm:pt>
    <dgm:pt modelId="{DCEBC580-92A7-4B0B-9338-6909B507C338}" type="pres">
      <dgm:prSet presAssocID="{1CE5AA07-3560-4B85-BEA4-F6774A351A6E}" presName="arrowAndChildren" presStyleCnt="0"/>
      <dgm:spPr/>
    </dgm:pt>
    <dgm:pt modelId="{D581F848-20C5-4FE4-9C5F-889362325E1F}" type="pres">
      <dgm:prSet presAssocID="{1CE5AA07-3560-4B85-BEA4-F6774A351A6E}" presName="parentTextArrow" presStyleLbl="node1" presStyleIdx="1" presStyleCnt="5" custScaleY="167982" custLinFactNeighborY="1335"/>
      <dgm:spPr/>
      <dgm:t>
        <a:bodyPr/>
        <a:lstStyle/>
        <a:p>
          <a:endParaRPr lang="en-US"/>
        </a:p>
      </dgm:t>
    </dgm:pt>
    <dgm:pt modelId="{B0E5EB24-A500-4C0A-8871-CBE86990DFF7}" type="pres">
      <dgm:prSet presAssocID="{DE87609B-D356-4D6A-8C16-E44AC987BC68}" presName="sp" presStyleCnt="0"/>
      <dgm:spPr/>
    </dgm:pt>
    <dgm:pt modelId="{1B03A27A-7F11-4135-931B-7155392F01E0}" type="pres">
      <dgm:prSet presAssocID="{63C132B4-14DF-4DFA-BAC5-0FB26B1EE61B}" presName="arrowAndChildren" presStyleCnt="0"/>
      <dgm:spPr/>
    </dgm:pt>
    <dgm:pt modelId="{4E936D3B-50FE-4598-8047-2D7C40CCA1F5}" type="pres">
      <dgm:prSet presAssocID="{63C132B4-14DF-4DFA-BAC5-0FB26B1EE61B}" presName="parentTextArrow" presStyleLbl="node1" presStyleIdx="2" presStyleCnt="5" custScaleY="178159" custLinFactNeighborY="1552"/>
      <dgm:spPr/>
      <dgm:t>
        <a:bodyPr/>
        <a:lstStyle/>
        <a:p>
          <a:endParaRPr lang="en-US"/>
        </a:p>
      </dgm:t>
    </dgm:pt>
    <dgm:pt modelId="{87F4B040-636E-4856-B07F-B206247D7BB7}" type="pres">
      <dgm:prSet presAssocID="{FCF298F6-5408-4516-A9BB-B9733582D327}" presName="sp" presStyleCnt="0"/>
      <dgm:spPr/>
    </dgm:pt>
    <dgm:pt modelId="{34F15890-43F7-4BD5-9B8F-52FEBCE213C4}" type="pres">
      <dgm:prSet presAssocID="{936A9B74-D384-4475-8AB4-DFBDFD573BB6}" presName="arrowAndChildren" presStyleCnt="0"/>
      <dgm:spPr/>
    </dgm:pt>
    <dgm:pt modelId="{59C804B6-FDDB-4846-846A-EE9BD7E0072B}" type="pres">
      <dgm:prSet presAssocID="{936A9B74-D384-4475-8AB4-DFBDFD573BB6}" presName="parentTextArrow" presStyleLbl="node1" presStyleIdx="3" presStyleCnt="5" custScaleY="208070" custLinFactNeighborY="26129"/>
      <dgm:spPr/>
      <dgm:t>
        <a:bodyPr/>
        <a:lstStyle/>
        <a:p>
          <a:endParaRPr lang="en-US"/>
        </a:p>
      </dgm:t>
    </dgm:pt>
    <dgm:pt modelId="{F9634E3B-CCB5-4006-8D86-28601A08287A}" type="pres">
      <dgm:prSet presAssocID="{17C685A9-E160-4834-9570-68E6C7F767F2}" presName="sp" presStyleCnt="0"/>
      <dgm:spPr/>
    </dgm:pt>
    <dgm:pt modelId="{0DC0BB12-EDD9-4AA7-AC48-F58A12579A87}" type="pres">
      <dgm:prSet presAssocID="{1D2E300C-2AF1-440E-AE51-AB5CD417A009}" presName="arrowAndChildren" presStyleCnt="0"/>
      <dgm:spPr/>
    </dgm:pt>
    <dgm:pt modelId="{F1C36489-C077-4B37-84B5-4161B9054B8B}" type="pres">
      <dgm:prSet presAssocID="{1D2E300C-2AF1-440E-AE51-AB5CD417A009}" presName="parentTextArrow" presStyleLbl="node1" presStyleIdx="4" presStyleCnt="5" custLinFactNeighborY="-29202"/>
      <dgm:spPr/>
      <dgm:t>
        <a:bodyPr/>
        <a:lstStyle/>
        <a:p>
          <a:endParaRPr lang="en-US"/>
        </a:p>
      </dgm:t>
    </dgm:pt>
  </dgm:ptLst>
  <dgm:cxnLst>
    <dgm:cxn modelId="{AA3053F9-35AC-4E38-B36A-8B74D8075657}" type="presOf" srcId="{93840B2E-6F56-424D-B53F-EEDE74BCAF05}" destId="{5B28D1AB-754B-4476-8C70-A6C38A76FE50}" srcOrd="0" destOrd="0" presId="urn:microsoft.com/office/officeart/2005/8/layout/process4"/>
    <dgm:cxn modelId="{D6AAD8A5-CE81-4CEB-B9E5-530BA96F8917}" srcId="{93840B2E-6F56-424D-B53F-EEDE74BCAF05}" destId="{0737F873-740B-496C-99BC-1B8CB4C75EFC}" srcOrd="4" destOrd="0" parTransId="{13E56DDF-43C0-4C6C-BA91-1085D2BEC4E2}" sibTransId="{BD03CC68-C4AD-4A59-85EB-76068B8614E5}"/>
    <dgm:cxn modelId="{9C19C877-1691-4EA9-83F4-D0A0F92E8F2D}" srcId="{93840B2E-6F56-424D-B53F-EEDE74BCAF05}" destId="{1CE5AA07-3560-4B85-BEA4-F6774A351A6E}" srcOrd="3" destOrd="0" parTransId="{1CFED76E-56E9-49A5-B2FE-54E95ECE1CEC}" sibTransId="{EF11922A-0551-47B9-B432-429AF3D19741}"/>
    <dgm:cxn modelId="{152D5194-EC10-49A0-B180-48CE157A4F77}" srcId="{93840B2E-6F56-424D-B53F-EEDE74BCAF05}" destId="{1D2E300C-2AF1-440E-AE51-AB5CD417A009}" srcOrd="0" destOrd="0" parTransId="{87700547-A4CF-41DE-B690-6188A63196BF}" sibTransId="{17C685A9-E160-4834-9570-68E6C7F767F2}"/>
    <dgm:cxn modelId="{2CA7709B-6A0A-468D-ACA0-D7F0DD95695E}" srcId="{93840B2E-6F56-424D-B53F-EEDE74BCAF05}" destId="{63C132B4-14DF-4DFA-BAC5-0FB26B1EE61B}" srcOrd="2" destOrd="0" parTransId="{E3B49418-0A41-4E76-A73B-0E87EE49722F}" sibTransId="{DE87609B-D356-4D6A-8C16-E44AC987BC68}"/>
    <dgm:cxn modelId="{FD25907C-257F-497C-B12C-7AA13371A2F7}" srcId="{93840B2E-6F56-424D-B53F-EEDE74BCAF05}" destId="{936A9B74-D384-4475-8AB4-DFBDFD573BB6}" srcOrd="1" destOrd="0" parTransId="{4EBC6650-13BF-4583-973B-5190EA8E132F}" sibTransId="{FCF298F6-5408-4516-A9BB-B9733582D327}"/>
    <dgm:cxn modelId="{2FF48A5C-B796-4407-A70F-9CC13034CDBD}" type="presOf" srcId="{63C132B4-14DF-4DFA-BAC5-0FB26B1EE61B}" destId="{4E936D3B-50FE-4598-8047-2D7C40CCA1F5}" srcOrd="0" destOrd="0" presId="urn:microsoft.com/office/officeart/2005/8/layout/process4"/>
    <dgm:cxn modelId="{5F5FD05B-BF8F-4AFF-BDCF-B5177BCEE858}" type="presOf" srcId="{936A9B74-D384-4475-8AB4-DFBDFD573BB6}" destId="{59C804B6-FDDB-4846-846A-EE9BD7E0072B}" srcOrd="0" destOrd="0" presId="urn:microsoft.com/office/officeart/2005/8/layout/process4"/>
    <dgm:cxn modelId="{A6ED8376-E60C-4501-8C8F-D68F8EF54490}" type="presOf" srcId="{0737F873-740B-496C-99BC-1B8CB4C75EFC}" destId="{A1A27EA3-2104-45C7-B656-56E10ED09ACC}" srcOrd="0" destOrd="0" presId="urn:microsoft.com/office/officeart/2005/8/layout/process4"/>
    <dgm:cxn modelId="{ECAAA6C6-6D5A-4379-819A-667EC2B1424D}" type="presOf" srcId="{1CE5AA07-3560-4B85-BEA4-F6774A351A6E}" destId="{D581F848-20C5-4FE4-9C5F-889362325E1F}" srcOrd="0" destOrd="0" presId="urn:microsoft.com/office/officeart/2005/8/layout/process4"/>
    <dgm:cxn modelId="{B9B37497-B32D-4A28-81B7-004316D0A466}" type="presOf" srcId="{1D2E300C-2AF1-440E-AE51-AB5CD417A009}" destId="{F1C36489-C077-4B37-84B5-4161B9054B8B}" srcOrd="0" destOrd="0" presId="urn:microsoft.com/office/officeart/2005/8/layout/process4"/>
    <dgm:cxn modelId="{F2C31172-87BB-48AF-9942-5A98993A878A}" type="presParOf" srcId="{5B28D1AB-754B-4476-8C70-A6C38A76FE50}" destId="{B6F10430-C293-413E-8142-461AFE0FE218}" srcOrd="0" destOrd="0" presId="urn:microsoft.com/office/officeart/2005/8/layout/process4"/>
    <dgm:cxn modelId="{04690F87-64C0-43EA-91F0-4F67D5B3D925}" type="presParOf" srcId="{B6F10430-C293-413E-8142-461AFE0FE218}" destId="{A1A27EA3-2104-45C7-B656-56E10ED09ACC}" srcOrd="0" destOrd="0" presId="urn:microsoft.com/office/officeart/2005/8/layout/process4"/>
    <dgm:cxn modelId="{82EF0A2B-6877-41BA-BFAC-67C76B6EE930}" type="presParOf" srcId="{5B28D1AB-754B-4476-8C70-A6C38A76FE50}" destId="{9D3B62ED-5CBD-430E-8788-35F63C341DE2}" srcOrd="1" destOrd="0" presId="urn:microsoft.com/office/officeart/2005/8/layout/process4"/>
    <dgm:cxn modelId="{C11F6E05-E798-4362-A955-DEC4368D1A53}" type="presParOf" srcId="{5B28D1AB-754B-4476-8C70-A6C38A76FE50}" destId="{DCEBC580-92A7-4B0B-9338-6909B507C338}" srcOrd="2" destOrd="0" presId="urn:microsoft.com/office/officeart/2005/8/layout/process4"/>
    <dgm:cxn modelId="{7BCF2986-6A02-4379-97F4-D7F59FFF0050}" type="presParOf" srcId="{DCEBC580-92A7-4B0B-9338-6909B507C338}" destId="{D581F848-20C5-4FE4-9C5F-889362325E1F}" srcOrd="0" destOrd="0" presId="urn:microsoft.com/office/officeart/2005/8/layout/process4"/>
    <dgm:cxn modelId="{14B435A0-B430-4917-B90D-17096655FB1D}" type="presParOf" srcId="{5B28D1AB-754B-4476-8C70-A6C38A76FE50}" destId="{B0E5EB24-A500-4C0A-8871-CBE86990DFF7}" srcOrd="3" destOrd="0" presId="urn:microsoft.com/office/officeart/2005/8/layout/process4"/>
    <dgm:cxn modelId="{F8AABDA0-FD25-4729-AFC4-BBDC508AD6D3}" type="presParOf" srcId="{5B28D1AB-754B-4476-8C70-A6C38A76FE50}" destId="{1B03A27A-7F11-4135-931B-7155392F01E0}" srcOrd="4" destOrd="0" presId="urn:microsoft.com/office/officeart/2005/8/layout/process4"/>
    <dgm:cxn modelId="{448F2377-B376-40F0-9399-E927BE18C4A9}" type="presParOf" srcId="{1B03A27A-7F11-4135-931B-7155392F01E0}" destId="{4E936D3B-50FE-4598-8047-2D7C40CCA1F5}" srcOrd="0" destOrd="0" presId="urn:microsoft.com/office/officeart/2005/8/layout/process4"/>
    <dgm:cxn modelId="{6C1B1E1D-3F23-4DFD-82E7-72E54D6DE84A}" type="presParOf" srcId="{5B28D1AB-754B-4476-8C70-A6C38A76FE50}" destId="{87F4B040-636E-4856-B07F-B206247D7BB7}" srcOrd="5" destOrd="0" presId="urn:microsoft.com/office/officeart/2005/8/layout/process4"/>
    <dgm:cxn modelId="{1BA2878A-1D50-4EFD-9497-DF9F07B5E9AC}" type="presParOf" srcId="{5B28D1AB-754B-4476-8C70-A6C38A76FE50}" destId="{34F15890-43F7-4BD5-9B8F-52FEBCE213C4}" srcOrd="6" destOrd="0" presId="urn:microsoft.com/office/officeart/2005/8/layout/process4"/>
    <dgm:cxn modelId="{631713C0-739E-47B4-AC61-751ED8AF8C10}" type="presParOf" srcId="{34F15890-43F7-4BD5-9B8F-52FEBCE213C4}" destId="{59C804B6-FDDB-4846-846A-EE9BD7E0072B}" srcOrd="0" destOrd="0" presId="urn:microsoft.com/office/officeart/2005/8/layout/process4"/>
    <dgm:cxn modelId="{726C7C24-FC00-4879-B468-8FF013DB2F28}" type="presParOf" srcId="{5B28D1AB-754B-4476-8C70-A6C38A76FE50}" destId="{F9634E3B-CCB5-4006-8D86-28601A08287A}" srcOrd="7" destOrd="0" presId="urn:microsoft.com/office/officeart/2005/8/layout/process4"/>
    <dgm:cxn modelId="{3FC49D23-2E1E-4C54-B5DE-C04E06D46DB6}" type="presParOf" srcId="{5B28D1AB-754B-4476-8C70-A6C38A76FE50}" destId="{0DC0BB12-EDD9-4AA7-AC48-F58A12579A87}" srcOrd="8" destOrd="0" presId="urn:microsoft.com/office/officeart/2005/8/layout/process4"/>
    <dgm:cxn modelId="{0681D052-AA46-4D19-84E9-56A1979E2AC4}" type="presParOf" srcId="{0DC0BB12-EDD9-4AA7-AC48-F58A12579A87}" destId="{F1C36489-C077-4B37-84B5-4161B9054B8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630B08-8FD2-45C7-85DF-534EB5EBA5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A6FEF-3549-4EF0-87BD-3276AECA6DF9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পাঠ</a:t>
          </a:r>
          <a:r>
            <a:rPr lang="en-US" dirty="0" smtClean="0"/>
            <a:t> </a:t>
          </a:r>
          <a:r>
            <a:rPr lang="en-US" dirty="0" err="1" smtClean="0"/>
            <a:t>মূল্যায়ন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err="1" smtClean="0"/>
            <a:t>প্রশ্নগুলো</a:t>
          </a:r>
          <a:r>
            <a:rPr lang="en-US" dirty="0" smtClean="0"/>
            <a:t> </a:t>
          </a:r>
          <a:r>
            <a:rPr lang="en-US" dirty="0" err="1" smtClean="0"/>
            <a:t>খাতায়</a:t>
          </a:r>
          <a:r>
            <a:rPr lang="en-US" dirty="0" smtClean="0"/>
            <a:t> </a:t>
          </a:r>
          <a:r>
            <a:rPr lang="en-US" dirty="0" err="1" smtClean="0"/>
            <a:t>লিখে</a:t>
          </a:r>
          <a:r>
            <a:rPr lang="en-US" dirty="0" smtClean="0"/>
            <a:t> </a:t>
          </a:r>
          <a:r>
            <a:rPr lang="en-US" dirty="0" err="1" smtClean="0"/>
            <a:t>উত্তর</a:t>
          </a:r>
          <a:r>
            <a:rPr lang="en-US" dirty="0" smtClean="0"/>
            <a:t> </a:t>
          </a:r>
          <a:r>
            <a:rPr lang="en-US" dirty="0" err="1" smtClean="0"/>
            <a:t>লিখ</a:t>
          </a:r>
          <a:r>
            <a:rPr lang="en-US" dirty="0" smtClean="0"/>
            <a:t> ।</a:t>
          </a:r>
          <a:endParaRPr lang="en-US" dirty="0"/>
        </a:p>
      </dgm:t>
    </dgm:pt>
    <dgm:pt modelId="{E8796F6A-3725-4476-89C1-A21013E3C2A2}" type="parTrans" cxnId="{1C041306-704A-4EF3-8EC7-0B4822E21DB6}">
      <dgm:prSet/>
      <dgm:spPr/>
      <dgm:t>
        <a:bodyPr/>
        <a:lstStyle/>
        <a:p>
          <a:endParaRPr lang="en-US"/>
        </a:p>
      </dgm:t>
    </dgm:pt>
    <dgm:pt modelId="{7957C64B-69E2-48D2-A8A0-5AD96DF69BDA}" type="sibTrans" cxnId="{1C041306-704A-4EF3-8EC7-0B4822E21DB6}">
      <dgm:prSet/>
      <dgm:spPr/>
      <dgm:t>
        <a:bodyPr/>
        <a:lstStyle/>
        <a:p>
          <a:endParaRPr lang="en-US"/>
        </a:p>
      </dgm:t>
    </dgm:pt>
    <dgm:pt modelId="{1F110951-5A00-4442-97B0-A5D8C2821990}" type="pres">
      <dgm:prSet presAssocID="{6B630B08-8FD2-45C7-85DF-534EB5EBA5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0490C-2E1F-468B-98CD-ED04E6A709FD}" type="pres">
      <dgm:prSet presAssocID="{E88A6FEF-3549-4EF0-87BD-3276AECA6DF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9FA65-3EC0-4C54-B4A0-BC644519610E}" type="presOf" srcId="{E88A6FEF-3549-4EF0-87BD-3276AECA6DF9}" destId="{2C10490C-2E1F-468B-98CD-ED04E6A709FD}" srcOrd="0" destOrd="0" presId="urn:microsoft.com/office/officeart/2005/8/layout/process1"/>
    <dgm:cxn modelId="{035907DE-AF9F-4B6D-97C3-56D5DAB3A212}" type="presOf" srcId="{6B630B08-8FD2-45C7-85DF-534EB5EBA535}" destId="{1F110951-5A00-4442-97B0-A5D8C2821990}" srcOrd="0" destOrd="0" presId="urn:microsoft.com/office/officeart/2005/8/layout/process1"/>
    <dgm:cxn modelId="{1C041306-704A-4EF3-8EC7-0B4822E21DB6}" srcId="{6B630B08-8FD2-45C7-85DF-534EB5EBA535}" destId="{E88A6FEF-3549-4EF0-87BD-3276AECA6DF9}" srcOrd="0" destOrd="0" parTransId="{E8796F6A-3725-4476-89C1-A21013E3C2A2}" sibTransId="{7957C64B-69E2-48D2-A8A0-5AD96DF69BDA}"/>
    <dgm:cxn modelId="{BE55A85C-AE5C-491A-AF4F-4BE5C4F0EBAE}" type="presParOf" srcId="{1F110951-5A00-4442-97B0-A5D8C2821990}" destId="{2C10490C-2E1F-468B-98CD-ED04E6A709FD}" srcOrd="0" destOrd="0" presId="urn:microsoft.com/office/officeart/2005/8/layout/process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840B2E-6F56-424D-B53F-EEDE74BCAF0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DF6E5-0639-47B9-9D45-A979A59AD85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2800" dirty="0" smtClean="0"/>
            <a:t>৬ । </a:t>
          </a:r>
          <a:r>
            <a:rPr lang="en-US" sz="2800" dirty="0" err="1" smtClean="0"/>
            <a:t>কবির</a:t>
          </a:r>
          <a:r>
            <a:rPr lang="en-US" sz="2800" dirty="0" smtClean="0"/>
            <a:t> </a:t>
          </a:r>
          <a:r>
            <a:rPr lang="en-US" sz="2800" dirty="0" err="1" smtClean="0"/>
            <a:t>অনুবাদ</a:t>
          </a:r>
          <a:r>
            <a:rPr lang="en-US" sz="2800" dirty="0" smtClean="0"/>
            <a:t> </a:t>
          </a:r>
          <a:r>
            <a:rPr lang="en-US" sz="2800" dirty="0" err="1" smtClean="0"/>
            <a:t>গ্রন্থ</a:t>
          </a:r>
          <a:r>
            <a:rPr lang="en-US" sz="2800" dirty="0" smtClean="0"/>
            <a:t> </a:t>
          </a:r>
          <a:r>
            <a:rPr lang="en-US" sz="2800" dirty="0" err="1" smtClean="0"/>
            <a:t>কয়টি</a:t>
          </a:r>
          <a:r>
            <a:rPr lang="en-US" sz="2800" dirty="0" smtClean="0"/>
            <a:t> ও </a:t>
          </a:r>
          <a:r>
            <a:rPr lang="en-US" sz="2800" dirty="0" err="1" smtClean="0"/>
            <a:t>কি</a:t>
          </a:r>
          <a:r>
            <a:rPr lang="en-US" sz="2800" dirty="0" smtClean="0"/>
            <a:t> ? </a:t>
          </a:r>
          <a:r>
            <a:rPr lang="en-US" sz="2800" dirty="0" err="1" smtClean="0"/>
            <a:t>কি</a:t>
          </a:r>
          <a:r>
            <a:rPr lang="en-US" sz="2800" dirty="0" smtClean="0"/>
            <a:t> ?</a:t>
          </a:r>
          <a:endParaRPr lang="en-US" sz="2800" dirty="0"/>
        </a:p>
      </dgm:t>
    </dgm:pt>
    <dgm:pt modelId="{1299F7FF-5AF1-48AA-9E6F-631D193A562A}" type="parTrans" cxnId="{A921F0DA-0CAB-4D60-9C8C-5BFDE944BE85}">
      <dgm:prSet/>
      <dgm:spPr/>
      <dgm:t>
        <a:bodyPr/>
        <a:lstStyle/>
        <a:p>
          <a:endParaRPr lang="en-US"/>
        </a:p>
      </dgm:t>
    </dgm:pt>
    <dgm:pt modelId="{7EF054FA-9713-40A0-B507-C40FF1D5AA4A}" type="sibTrans" cxnId="{A921F0DA-0CAB-4D60-9C8C-5BFDE944BE85}">
      <dgm:prSet/>
      <dgm:spPr/>
      <dgm:t>
        <a:bodyPr/>
        <a:lstStyle/>
        <a:p>
          <a:endParaRPr lang="en-US"/>
        </a:p>
      </dgm:t>
    </dgm:pt>
    <dgm:pt modelId="{D871A974-7CF4-4B24-901D-A226D075EF1E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2800" dirty="0" smtClean="0"/>
            <a:t>৭ । </a:t>
          </a:r>
          <a:r>
            <a:rPr lang="en-US" sz="2800" dirty="0" err="1" smtClean="0"/>
            <a:t>নজরলের</a:t>
          </a:r>
          <a:r>
            <a:rPr lang="en-US" sz="2800" dirty="0" smtClean="0"/>
            <a:t> </a:t>
          </a:r>
          <a:r>
            <a:rPr lang="en-US" sz="2800" dirty="0" err="1" smtClean="0"/>
            <a:t>ছোট</a:t>
          </a:r>
          <a:r>
            <a:rPr lang="en-US" sz="2800" dirty="0" smtClean="0"/>
            <a:t> </a:t>
          </a:r>
          <a:r>
            <a:rPr lang="en-US" sz="2800" dirty="0" err="1" smtClean="0"/>
            <a:t>বেলার</a:t>
          </a:r>
          <a:r>
            <a:rPr lang="en-US" sz="2800" dirty="0" smtClean="0"/>
            <a:t> </a:t>
          </a:r>
          <a:r>
            <a:rPr lang="en-US" sz="2800" dirty="0" err="1" smtClean="0"/>
            <a:t>নাম</a:t>
          </a:r>
          <a:r>
            <a:rPr lang="en-US" sz="2800" dirty="0" smtClean="0"/>
            <a:t> </a:t>
          </a:r>
          <a:r>
            <a:rPr lang="en-US" sz="2800" dirty="0" err="1" smtClean="0"/>
            <a:t>কি</a:t>
          </a:r>
          <a:r>
            <a:rPr lang="en-US" sz="2800" dirty="0" smtClean="0"/>
            <a:t> ?</a:t>
          </a:r>
          <a:endParaRPr lang="en-US" sz="2800" dirty="0"/>
        </a:p>
      </dgm:t>
    </dgm:pt>
    <dgm:pt modelId="{B64E4DE5-1AD6-4596-A419-E61314497D45}" type="parTrans" cxnId="{460627B2-4210-43EF-8204-F85113621585}">
      <dgm:prSet/>
      <dgm:spPr/>
      <dgm:t>
        <a:bodyPr/>
        <a:lstStyle/>
        <a:p>
          <a:endParaRPr lang="en-US"/>
        </a:p>
      </dgm:t>
    </dgm:pt>
    <dgm:pt modelId="{BCC68A90-84EE-4DA8-8F68-11AEB3A8E9BF}" type="sibTrans" cxnId="{460627B2-4210-43EF-8204-F85113621585}">
      <dgm:prSet/>
      <dgm:spPr/>
      <dgm:t>
        <a:bodyPr/>
        <a:lstStyle/>
        <a:p>
          <a:endParaRPr lang="en-US"/>
        </a:p>
      </dgm:t>
    </dgm:pt>
    <dgm:pt modelId="{297F3B8E-3DE4-41F8-A992-BB9AC45BD417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2800" dirty="0" smtClean="0">
              <a:solidFill>
                <a:schemeClr val="tx1"/>
              </a:solidFill>
            </a:rPr>
            <a:t>৮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2800" dirty="0" smtClean="0">
              <a:solidFill>
                <a:schemeClr val="tx1"/>
              </a:solidFill>
            </a:rPr>
            <a:t>। </a:t>
          </a:r>
          <a:r>
            <a:rPr lang="en-US" sz="2800" dirty="0" err="1" smtClean="0">
              <a:solidFill>
                <a:schemeClr val="tx1"/>
              </a:solidFill>
            </a:rPr>
            <a:t>কবিকে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কোথায়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সমধি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করা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হয়</a:t>
          </a:r>
          <a:r>
            <a:rPr lang="en-US" sz="2800" dirty="0" smtClean="0">
              <a:solidFill>
                <a:schemeClr val="tx1"/>
              </a:solidFill>
            </a:rPr>
            <a:t> ?</a:t>
          </a:r>
          <a:endParaRPr lang="en-US" sz="2800" dirty="0">
            <a:solidFill>
              <a:schemeClr val="tx1"/>
            </a:solidFill>
          </a:endParaRPr>
        </a:p>
      </dgm:t>
    </dgm:pt>
    <dgm:pt modelId="{5A960EE1-66D5-4CAB-A2E7-D02B0953BFBE}" type="parTrans" cxnId="{01967647-6222-46F9-B96A-0EDA77E5A812}">
      <dgm:prSet/>
      <dgm:spPr/>
      <dgm:t>
        <a:bodyPr/>
        <a:lstStyle/>
        <a:p>
          <a:endParaRPr lang="en-US"/>
        </a:p>
      </dgm:t>
    </dgm:pt>
    <dgm:pt modelId="{883AFCAF-6D34-440A-A07D-F23C716B0EC2}" type="sibTrans" cxnId="{01967647-6222-46F9-B96A-0EDA77E5A812}">
      <dgm:prSet/>
      <dgm:spPr/>
      <dgm:t>
        <a:bodyPr/>
        <a:lstStyle/>
        <a:p>
          <a:endParaRPr lang="en-US"/>
        </a:p>
      </dgm:t>
    </dgm:pt>
    <dgm:pt modelId="{A84E2053-AAEA-4E5B-9FF5-BDC90F24A92C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2800" dirty="0" smtClean="0"/>
            <a:t> </a:t>
          </a:r>
          <a:r>
            <a:rPr lang="en-US" sz="2000" dirty="0" smtClean="0"/>
            <a:t>।</a:t>
          </a:r>
          <a:r>
            <a:rPr lang="en-US" sz="2400" dirty="0" err="1" smtClean="0"/>
            <a:t>মানুষের</a:t>
          </a:r>
          <a:r>
            <a:rPr lang="en-US" sz="2400" dirty="0" smtClean="0"/>
            <a:t> </a:t>
          </a:r>
          <a:r>
            <a:rPr lang="en-US" sz="2400" dirty="0" err="1" smtClean="0"/>
            <a:t>চেয়ে</a:t>
          </a:r>
          <a:r>
            <a:rPr lang="en-US" sz="2400" dirty="0" smtClean="0"/>
            <a:t> </a:t>
          </a:r>
          <a:r>
            <a:rPr lang="en-US" sz="2400" dirty="0" err="1" smtClean="0"/>
            <a:t>বড়</a:t>
          </a:r>
          <a:r>
            <a:rPr lang="en-US" sz="2400" dirty="0" smtClean="0"/>
            <a:t> </a:t>
          </a:r>
          <a:r>
            <a:rPr lang="en-US" sz="2400" dirty="0" err="1" smtClean="0"/>
            <a:t>কিছু</a:t>
          </a:r>
          <a:r>
            <a:rPr lang="en-US" sz="2400" dirty="0" smtClean="0"/>
            <a:t> </a:t>
          </a:r>
          <a:r>
            <a:rPr lang="en-US" sz="2400" dirty="0" err="1" smtClean="0"/>
            <a:t>নাই,নহে</a:t>
          </a:r>
          <a:r>
            <a:rPr lang="en-US" sz="2400" dirty="0" smtClean="0"/>
            <a:t> </a:t>
          </a:r>
          <a:r>
            <a:rPr lang="en-US" sz="2400" dirty="0" err="1" smtClean="0"/>
            <a:t>কিছু</a:t>
          </a:r>
          <a:r>
            <a:rPr lang="en-US" sz="2400" dirty="0" smtClean="0"/>
            <a:t> </a:t>
          </a:r>
          <a:r>
            <a:rPr lang="en-US" sz="2400" dirty="0" err="1" smtClean="0"/>
            <a:t>মহীয়ান</a:t>
          </a:r>
          <a:r>
            <a:rPr lang="en-US" sz="2400" dirty="0" smtClean="0"/>
            <a:t> </a:t>
          </a:r>
          <a:r>
            <a:rPr lang="en-US" sz="2400" dirty="0" err="1" smtClean="0"/>
            <a:t>কথাটি</a:t>
          </a:r>
          <a:r>
            <a:rPr lang="en-US" sz="2400" dirty="0" smtClean="0"/>
            <a:t> </a:t>
          </a:r>
          <a:r>
            <a:rPr lang="en-US" sz="2400" dirty="0" err="1" smtClean="0"/>
            <a:t>দ্বারা</a:t>
          </a:r>
          <a:r>
            <a:rPr lang="en-US" sz="2400" dirty="0" smtClean="0"/>
            <a:t> </a:t>
          </a:r>
          <a:r>
            <a:rPr lang="en-US" sz="2400" dirty="0" err="1" smtClean="0"/>
            <a:t>কিবুঝিয়েছেন</a:t>
          </a:r>
          <a:r>
            <a:rPr lang="en-US" sz="2400" dirty="0" smtClean="0"/>
            <a:t> </a:t>
          </a:r>
          <a:r>
            <a:rPr lang="en-US" sz="2800" dirty="0" smtClean="0"/>
            <a:t>?</a:t>
          </a:r>
          <a:endParaRPr lang="en-US" sz="2800" dirty="0"/>
        </a:p>
      </dgm:t>
    </dgm:pt>
    <dgm:pt modelId="{7DEC8EDB-BAB9-477F-B1BF-529BE5D8D515}" type="parTrans" cxnId="{97E8C7CC-44D3-4E0E-AF1D-663940D52E4C}">
      <dgm:prSet/>
      <dgm:spPr/>
      <dgm:t>
        <a:bodyPr/>
        <a:lstStyle/>
        <a:p>
          <a:endParaRPr lang="en-US"/>
        </a:p>
      </dgm:t>
    </dgm:pt>
    <dgm:pt modelId="{CAE47F7F-43E2-461C-9BD4-48E55E9905EC}" type="sibTrans" cxnId="{97E8C7CC-44D3-4E0E-AF1D-663940D52E4C}">
      <dgm:prSet/>
      <dgm:spPr/>
      <dgm:t>
        <a:bodyPr/>
        <a:lstStyle/>
        <a:p>
          <a:endParaRPr lang="en-US"/>
        </a:p>
      </dgm:t>
    </dgm:pt>
    <dgm:pt modelId="{FD06EE4C-A79B-4A70-9F07-34E1C47771C5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2800" dirty="0" smtClean="0"/>
            <a:t>১০।মন্দির ও </a:t>
          </a:r>
          <a:r>
            <a:rPr lang="en-US" sz="2800" dirty="0" err="1" smtClean="0"/>
            <a:t>মসজিদে</a:t>
          </a:r>
          <a:r>
            <a:rPr lang="en-US" sz="2800" dirty="0" smtClean="0"/>
            <a:t> </a:t>
          </a:r>
          <a:r>
            <a:rPr lang="en-US" sz="2800" dirty="0" err="1" smtClean="0"/>
            <a:t>কারা</a:t>
          </a:r>
          <a:r>
            <a:rPr lang="en-US" sz="2800" dirty="0" smtClean="0"/>
            <a:t> </a:t>
          </a:r>
          <a:r>
            <a:rPr lang="en-US" sz="2800" dirty="0" err="1" smtClean="0"/>
            <a:t>তালা</a:t>
          </a:r>
          <a:r>
            <a:rPr lang="en-US" sz="2800" dirty="0" smtClean="0"/>
            <a:t> </a:t>
          </a:r>
          <a:r>
            <a:rPr lang="en-US" sz="2800" dirty="0" err="1" smtClean="0"/>
            <a:t>লাগিয়েছিল</a:t>
          </a:r>
          <a:r>
            <a:rPr lang="en-US" sz="2400" dirty="0" smtClean="0"/>
            <a:t>?</a:t>
          </a:r>
          <a:endParaRPr lang="en-US" sz="2400" dirty="0"/>
        </a:p>
      </dgm:t>
    </dgm:pt>
    <dgm:pt modelId="{37F3BF19-89E2-49FD-87CE-E62CA5E6F718}" type="parTrans" cxnId="{0F9BE3C7-441B-462B-B706-558294C6C6DD}">
      <dgm:prSet/>
      <dgm:spPr/>
      <dgm:t>
        <a:bodyPr/>
        <a:lstStyle/>
        <a:p>
          <a:endParaRPr lang="en-US"/>
        </a:p>
      </dgm:t>
    </dgm:pt>
    <dgm:pt modelId="{A9950144-9714-4634-AAEB-9D5F5B9DAE3A}" type="sibTrans" cxnId="{0F9BE3C7-441B-462B-B706-558294C6C6DD}">
      <dgm:prSet/>
      <dgm:spPr/>
      <dgm:t>
        <a:bodyPr/>
        <a:lstStyle/>
        <a:p>
          <a:endParaRPr lang="en-US"/>
        </a:p>
      </dgm:t>
    </dgm:pt>
    <dgm:pt modelId="{5B28D1AB-754B-4476-8C70-A6C38A76FE50}" type="pres">
      <dgm:prSet presAssocID="{93840B2E-6F56-424D-B53F-EEDE74BCAF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50747-6D5C-4BC6-94ED-68AE8BD013F8}" type="pres">
      <dgm:prSet presAssocID="{FD06EE4C-A79B-4A70-9F07-34E1C47771C5}" presName="boxAndChildren" presStyleCnt="0"/>
      <dgm:spPr/>
    </dgm:pt>
    <dgm:pt modelId="{F9E027DB-55F8-46E3-B6B0-A6BC91E35FE3}" type="pres">
      <dgm:prSet presAssocID="{FD06EE4C-A79B-4A70-9F07-34E1C47771C5}" presName="parentTextBox" presStyleLbl="node1" presStyleIdx="0" presStyleCnt="5" custScaleY="334198" custLinFactNeighborY="-56554"/>
      <dgm:spPr/>
      <dgm:t>
        <a:bodyPr/>
        <a:lstStyle/>
        <a:p>
          <a:endParaRPr lang="en-US"/>
        </a:p>
      </dgm:t>
    </dgm:pt>
    <dgm:pt modelId="{F50127DB-6E4E-4214-ADAF-018270868E2B}" type="pres">
      <dgm:prSet presAssocID="{CAE47F7F-43E2-461C-9BD4-48E55E9905EC}" presName="sp" presStyleCnt="0"/>
      <dgm:spPr/>
    </dgm:pt>
    <dgm:pt modelId="{108B1BB5-26E9-460B-B0F1-2420ACB8739F}" type="pres">
      <dgm:prSet presAssocID="{A84E2053-AAEA-4E5B-9FF5-BDC90F24A92C}" presName="arrowAndChildren" presStyleCnt="0"/>
      <dgm:spPr/>
    </dgm:pt>
    <dgm:pt modelId="{C9B5E9F1-2869-4B86-87D9-899E703CC0B3}" type="pres">
      <dgm:prSet presAssocID="{A84E2053-AAEA-4E5B-9FF5-BDC90F24A92C}" presName="parentTextArrow" presStyleLbl="node1" presStyleIdx="1" presStyleCnt="5" custScaleY="378076" custLinFactNeighborY="-10296"/>
      <dgm:spPr/>
      <dgm:t>
        <a:bodyPr/>
        <a:lstStyle/>
        <a:p>
          <a:endParaRPr lang="en-US"/>
        </a:p>
      </dgm:t>
    </dgm:pt>
    <dgm:pt modelId="{ABE75383-44D3-46F6-91B4-1972557CA34B}" type="pres">
      <dgm:prSet presAssocID="{883AFCAF-6D34-440A-A07D-F23C716B0EC2}" presName="sp" presStyleCnt="0"/>
      <dgm:spPr/>
    </dgm:pt>
    <dgm:pt modelId="{4070EB4F-A5BA-4830-803C-136B007573FF}" type="pres">
      <dgm:prSet presAssocID="{297F3B8E-3DE4-41F8-A992-BB9AC45BD417}" presName="arrowAndChildren" presStyleCnt="0"/>
      <dgm:spPr/>
    </dgm:pt>
    <dgm:pt modelId="{87BDEA86-D770-40CD-A1AF-BA08A8F85CF4}" type="pres">
      <dgm:prSet presAssocID="{297F3B8E-3DE4-41F8-A992-BB9AC45BD417}" presName="parentTextArrow" presStyleLbl="node1" presStyleIdx="2" presStyleCnt="5" custScaleY="143672" custLinFactNeighborY="-39427"/>
      <dgm:spPr/>
      <dgm:t>
        <a:bodyPr/>
        <a:lstStyle/>
        <a:p>
          <a:endParaRPr lang="en-US"/>
        </a:p>
      </dgm:t>
    </dgm:pt>
    <dgm:pt modelId="{3BD4CF66-6A2A-421D-9E74-A12675529E00}" type="pres">
      <dgm:prSet presAssocID="{BCC68A90-84EE-4DA8-8F68-11AEB3A8E9BF}" presName="sp" presStyleCnt="0"/>
      <dgm:spPr/>
    </dgm:pt>
    <dgm:pt modelId="{9E16A183-E701-48E2-893D-8C99F0C1CC6D}" type="pres">
      <dgm:prSet presAssocID="{D871A974-7CF4-4B24-901D-A226D075EF1E}" presName="arrowAndChildren" presStyleCnt="0"/>
      <dgm:spPr/>
    </dgm:pt>
    <dgm:pt modelId="{1293944F-FCB5-460C-B300-CC4C300219C1}" type="pres">
      <dgm:prSet presAssocID="{D871A974-7CF4-4B24-901D-A226D075EF1E}" presName="parentTextArrow" presStyleLbl="node1" presStyleIdx="3" presStyleCnt="5" custScaleY="189063" custLinFactNeighborY="-40955"/>
      <dgm:spPr/>
      <dgm:t>
        <a:bodyPr/>
        <a:lstStyle/>
        <a:p>
          <a:endParaRPr lang="en-US"/>
        </a:p>
      </dgm:t>
    </dgm:pt>
    <dgm:pt modelId="{A9F86B60-B84C-4723-BC58-FC80FFAF3876}" type="pres">
      <dgm:prSet presAssocID="{7EF054FA-9713-40A0-B507-C40FF1D5AA4A}" presName="sp" presStyleCnt="0"/>
      <dgm:spPr/>
    </dgm:pt>
    <dgm:pt modelId="{F17461F9-B0F6-428F-A692-1ED392B883EC}" type="pres">
      <dgm:prSet presAssocID="{715DF6E5-0639-47B9-9D45-A979A59AD853}" presName="arrowAndChildren" presStyleCnt="0"/>
      <dgm:spPr/>
    </dgm:pt>
    <dgm:pt modelId="{1F244713-8D72-4A05-8F33-AF26474122C3}" type="pres">
      <dgm:prSet presAssocID="{715DF6E5-0639-47B9-9D45-A979A59AD853}" presName="parentTextArrow" presStyleLbl="node1" presStyleIdx="4" presStyleCnt="5" custScaleY="185086" custLinFactNeighborY="-24879"/>
      <dgm:spPr/>
      <dgm:t>
        <a:bodyPr/>
        <a:lstStyle/>
        <a:p>
          <a:endParaRPr lang="en-US"/>
        </a:p>
      </dgm:t>
    </dgm:pt>
  </dgm:ptLst>
  <dgm:cxnLst>
    <dgm:cxn modelId="{79493BDD-B3B5-46BA-A4C2-190F61ACD089}" type="presOf" srcId="{93840B2E-6F56-424D-B53F-EEDE74BCAF05}" destId="{5B28D1AB-754B-4476-8C70-A6C38A76FE50}" srcOrd="0" destOrd="0" presId="urn:microsoft.com/office/officeart/2005/8/layout/process4"/>
    <dgm:cxn modelId="{FA867158-6766-4C75-A6F4-550E15D99FB1}" type="presOf" srcId="{715DF6E5-0639-47B9-9D45-A979A59AD853}" destId="{1F244713-8D72-4A05-8F33-AF26474122C3}" srcOrd="0" destOrd="0" presId="urn:microsoft.com/office/officeart/2005/8/layout/process4"/>
    <dgm:cxn modelId="{0F9BE3C7-441B-462B-B706-558294C6C6DD}" srcId="{93840B2E-6F56-424D-B53F-EEDE74BCAF05}" destId="{FD06EE4C-A79B-4A70-9F07-34E1C47771C5}" srcOrd="4" destOrd="0" parTransId="{37F3BF19-89E2-49FD-87CE-E62CA5E6F718}" sibTransId="{A9950144-9714-4634-AAEB-9D5F5B9DAE3A}"/>
    <dgm:cxn modelId="{A921F0DA-0CAB-4D60-9C8C-5BFDE944BE85}" srcId="{93840B2E-6F56-424D-B53F-EEDE74BCAF05}" destId="{715DF6E5-0639-47B9-9D45-A979A59AD853}" srcOrd="0" destOrd="0" parTransId="{1299F7FF-5AF1-48AA-9E6F-631D193A562A}" sibTransId="{7EF054FA-9713-40A0-B507-C40FF1D5AA4A}"/>
    <dgm:cxn modelId="{97E8C7CC-44D3-4E0E-AF1D-663940D52E4C}" srcId="{93840B2E-6F56-424D-B53F-EEDE74BCAF05}" destId="{A84E2053-AAEA-4E5B-9FF5-BDC90F24A92C}" srcOrd="3" destOrd="0" parTransId="{7DEC8EDB-BAB9-477F-B1BF-529BE5D8D515}" sibTransId="{CAE47F7F-43E2-461C-9BD4-48E55E9905EC}"/>
    <dgm:cxn modelId="{39D58E7A-B1DD-4A21-9E2C-7F28C7A942B5}" type="presOf" srcId="{A84E2053-AAEA-4E5B-9FF5-BDC90F24A92C}" destId="{C9B5E9F1-2869-4B86-87D9-899E703CC0B3}" srcOrd="0" destOrd="0" presId="urn:microsoft.com/office/officeart/2005/8/layout/process4"/>
    <dgm:cxn modelId="{5C6D5525-9F15-4CC4-BE84-4EC6DDC01AB0}" type="presOf" srcId="{D871A974-7CF4-4B24-901D-A226D075EF1E}" destId="{1293944F-FCB5-460C-B300-CC4C300219C1}" srcOrd="0" destOrd="0" presId="urn:microsoft.com/office/officeart/2005/8/layout/process4"/>
    <dgm:cxn modelId="{01967647-6222-46F9-B96A-0EDA77E5A812}" srcId="{93840B2E-6F56-424D-B53F-EEDE74BCAF05}" destId="{297F3B8E-3DE4-41F8-A992-BB9AC45BD417}" srcOrd="2" destOrd="0" parTransId="{5A960EE1-66D5-4CAB-A2E7-D02B0953BFBE}" sibTransId="{883AFCAF-6D34-440A-A07D-F23C716B0EC2}"/>
    <dgm:cxn modelId="{267A1E56-3434-42E8-8A84-0600C856A319}" type="presOf" srcId="{FD06EE4C-A79B-4A70-9F07-34E1C47771C5}" destId="{F9E027DB-55F8-46E3-B6B0-A6BC91E35FE3}" srcOrd="0" destOrd="0" presId="urn:microsoft.com/office/officeart/2005/8/layout/process4"/>
    <dgm:cxn modelId="{460627B2-4210-43EF-8204-F85113621585}" srcId="{93840B2E-6F56-424D-B53F-EEDE74BCAF05}" destId="{D871A974-7CF4-4B24-901D-A226D075EF1E}" srcOrd="1" destOrd="0" parTransId="{B64E4DE5-1AD6-4596-A419-E61314497D45}" sibTransId="{BCC68A90-84EE-4DA8-8F68-11AEB3A8E9BF}"/>
    <dgm:cxn modelId="{AFBDCFD3-8B2E-4652-8DAF-A9091FFA1A9A}" type="presOf" srcId="{297F3B8E-3DE4-41F8-A992-BB9AC45BD417}" destId="{87BDEA86-D770-40CD-A1AF-BA08A8F85CF4}" srcOrd="0" destOrd="0" presId="urn:microsoft.com/office/officeart/2005/8/layout/process4"/>
    <dgm:cxn modelId="{14813CD2-E6F2-4335-8E85-1CD7E402C552}" type="presParOf" srcId="{5B28D1AB-754B-4476-8C70-A6C38A76FE50}" destId="{05550747-6D5C-4BC6-94ED-68AE8BD013F8}" srcOrd="0" destOrd="0" presId="urn:microsoft.com/office/officeart/2005/8/layout/process4"/>
    <dgm:cxn modelId="{D9F9AB12-AD0B-4CE3-815F-ED8342416A3A}" type="presParOf" srcId="{05550747-6D5C-4BC6-94ED-68AE8BD013F8}" destId="{F9E027DB-55F8-46E3-B6B0-A6BC91E35FE3}" srcOrd="0" destOrd="0" presId="urn:microsoft.com/office/officeart/2005/8/layout/process4"/>
    <dgm:cxn modelId="{200AFF8F-8A35-408D-A9E6-83041B483502}" type="presParOf" srcId="{5B28D1AB-754B-4476-8C70-A6C38A76FE50}" destId="{F50127DB-6E4E-4214-ADAF-018270868E2B}" srcOrd="1" destOrd="0" presId="urn:microsoft.com/office/officeart/2005/8/layout/process4"/>
    <dgm:cxn modelId="{3D008C3B-9C99-4761-9037-E70B668EB687}" type="presParOf" srcId="{5B28D1AB-754B-4476-8C70-A6C38A76FE50}" destId="{108B1BB5-26E9-460B-B0F1-2420ACB8739F}" srcOrd="2" destOrd="0" presId="urn:microsoft.com/office/officeart/2005/8/layout/process4"/>
    <dgm:cxn modelId="{539CC98D-1A6E-4B08-B58E-00F0243486FE}" type="presParOf" srcId="{108B1BB5-26E9-460B-B0F1-2420ACB8739F}" destId="{C9B5E9F1-2869-4B86-87D9-899E703CC0B3}" srcOrd="0" destOrd="0" presId="urn:microsoft.com/office/officeart/2005/8/layout/process4"/>
    <dgm:cxn modelId="{0DFC4A48-A3F4-41EB-9812-269CDCA99EA6}" type="presParOf" srcId="{5B28D1AB-754B-4476-8C70-A6C38A76FE50}" destId="{ABE75383-44D3-46F6-91B4-1972557CA34B}" srcOrd="3" destOrd="0" presId="urn:microsoft.com/office/officeart/2005/8/layout/process4"/>
    <dgm:cxn modelId="{148A2FEE-7967-4774-8E82-F583CC4B3A08}" type="presParOf" srcId="{5B28D1AB-754B-4476-8C70-A6C38A76FE50}" destId="{4070EB4F-A5BA-4830-803C-136B007573FF}" srcOrd="4" destOrd="0" presId="urn:microsoft.com/office/officeart/2005/8/layout/process4"/>
    <dgm:cxn modelId="{2BE61534-04E8-431B-A202-056003FD8976}" type="presParOf" srcId="{4070EB4F-A5BA-4830-803C-136B007573FF}" destId="{87BDEA86-D770-40CD-A1AF-BA08A8F85CF4}" srcOrd="0" destOrd="0" presId="urn:microsoft.com/office/officeart/2005/8/layout/process4"/>
    <dgm:cxn modelId="{62C9F4B0-A769-4E91-9F3F-6CD54BD12D4C}" type="presParOf" srcId="{5B28D1AB-754B-4476-8C70-A6C38A76FE50}" destId="{3BD4CF66-6A2A-421D-9E74-A12675529E00}" srcOrd="5" destOrd="0" presId="urn:microsoft.com/office/officeart/2005/8/layout/process4"/>
    <dgm:cxn modelId="{C536D57B-379F-460C-8856-5B3EE1B75EB3}" type="presParOf" srcId="{5B28D1AB-754B-4476-8C70-A6C38A76FE50}" destId="{9E16A183-E701-48E2-893D-8C99F0C1CC6D}" srcOrd="6" destOrd="0" presId="urn:microsoft.com/office/officeart/2005/8/layout/process4"/>
    <dgm:cxn modelId="{05B9CA64-4928-43F7-B90E-319DAD45017A}" type="presParOf" srcId="{9E16A183-E701-48E2-893D-8C99F0C1CC6D}" destId="{1293944F-FCB5-460C-B300-CC4C300219C1}" srcOrd="0" destOrd="0" presId="urn:microsoft.com/office/officeart/2005/8/layout/process4"/>
    <dgm:cxn modelId="{F6C2E405-ECE6-4725-9D69-FE5809F89066}" type="presParOf" srcId="{5B28D1AB-754B-4476-8C70-A6C38A76FE50}" destId="{A9F86B60-B84C-4723-BC58-FC80FFAF3876}" srcOrd="7" destOrd="0" presId="urn:microsoft.com/office/officeart/2005/8/layout/process4"/>
    <dgm:cxn modelId="{2288AF24-C920-4887-BC33-72B785023CCB}" type="presParOf" srcId="{5B28D1AB-754B-4476-8C70-A6C38A76FE50}" destId="{F17461F9-B0F6-428F-A692-1ED392B883EC}" srcOrd="8" destOrd="0" presId="urn:microsoft.com/office/officeart/2005/8/layout/process4"/>
    <dgm:cxn modelId="{81925717-D8B7-4ABF-AEB7-E4995A53D9A5}" type="presParOf" srcId="{F17461F9-B0F6-428F-A692-1ED392B883EC}" destId="{1F244713-8D72-4A05-8F33-AF26474122C3}" srcOrd="0" destOrd="0" presId="urn:microsoft.com/office/officeart/2005/8/layout/process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AF6840-E7C3-43E9-B481-FAD41485A656}" type="doc">
      <dgm:prSet loTypeId="urn:microsoft.com/office/officeart/2005/8/layout/vList4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CAFCA3-839D-4CD5-BEE8-3B56834A9889}">
      <dgm:prSet phldrT="[Text]" custT="1"/>
      <dgm:spPr/>
      <dgm:t>
        <a:bodyPr/>
        <a:lstStyle/>
        <a:p>
          <a:pPr algn="just"/>
          <a:r>
            <a:rPr lang="en-US" sz="2400" dirty="0" err="1" smtClean="0"/>
            <a:t>জাতীয়</a:t>
          </a:r>
          <a:r>
            <a:rPr lang="en-US" sz="2400" dirty="0" smtClean="0"/>
            <a:t> </a:t>
          </a:r>
          <a:r>
            <a:rPr lang="en-US" sz="2400" dirty="0" err="1" smtClean="0"/>
            <a:t>কবি</a:t>
          </a:r>
          <a:endParaRPr lang="en-US" sz="2400" dirty="0" smtClean="0"/>
        </a:p>
        <a:p>
          <a:pPr algn="just"/>
          <a:r>
            <a:rPr lang="en-US" sz="2400" dirty="0" err="1" smtClean="0"/>
            <a:t>কাজী</a:t>
          </a:r>
          <a:r>
            <a:rPr lang="en-US" sz="2400" dirty="0" smtClean="0"/>
            <a:t> </a:t>
          </a:r>
          <a:r>
            <a:rPr lang="en-US" sz="2400" dirty="0" err="1" smtClean="0"/>
            <a:t>ফকির</a:t>
          </a:r>
          <a:r>
            <a:rPr lang="en-US" sz="2400" dirty="0" smtClean="0"/>
            <a:t> </a:t>
          </a:r>
          <a:r>
            <a:rPr lang="en-US" sz="2400" dirty="0" err="1" smtClean="0"/>
            <a:t>আহম্মদ,মাতা-জাহেদা</a:t>
          </a:r>
          <a:r>
            <a:rPr lang="en-US" sz="2400" dirty="0" smtClean="0"/>
            <a:t> </a:t>
          </a:r>
          <a:r>
            <a:rPr lang="en-US" sz="2400" dirty="0" err="1" smtClean="0"/>
            <a:t>খাতুন</a:t>
          </a:r>
          <a:endParaRPr lang="en-US" sz="2400" dirty="0" smtClean="0"/>
        </a:p>
        <a:p>
          <a:pPr algn="just"/>
          <a:endParaRPr lang="en-US" sz="2400" dirty="0" smtClean="0"/>
        </a:p>
        <a:p>
          <a:pPr algn="just"/>
          <a:endParaRPr lang="en-US" sz="2800" dirty="0"/>
        </a:p>
      </dgm:t>
    </dgm:pt>
    <dgm:pt modelId="{C92553AE-8935-40EF-8A50-DD2E161D4437}" type="parTrans" cxnId="{42366FD9-A8D8-4719-B295-110C33669865}">
      <dgm:prSet/>
      <dgm:spPr/>
      <dgm:t>
        <a:bodyPr/>
        <a:lstStyle/>
        <a:p>
          <a:pPr algn="just"/>
          <a:endParaRPr lang="en-US"/>
        </a:p>
      </dgm:t>
    </dgm:pt>
    <dgm:pt modelId="{1D161807-11B8-419A-856C-8BE7B3FDA309}" type="sibTrans" cxnId="{42366FD9-A8D8-4719-B295-110C33669865}">
      <dgm:prSet/>
      <dgm:spPr/>
      <dgm:t>
        <a:bodyPr/>
        <a:lstStyle/>
        <a:p>
          <a:pPr algn="just"/>
          <a:endParaRPr lang="en-US"/>
        </a:p>
      </dgm:t>
    </dgm:pt>
    <dgm:pt modelId="{F47BC4A1-655F-4351-8230-74F30564CAA5}">
      <dgm:prSet phldrT="[Text]" phldr="1"/>
      <dgm:spPr/>
      <dgm:t>
        <a:bodyPr/>
        <a:lstStyle/>
        <a:p>
          <a:pPr algn="just"/>
          <a:endParaRPr lang="en-US" sz="1700" dirty="0"/>
        </a:p>
      </dgm:t>
    </dgm:pt>
    <dgm:pt modelId="{F14A4C2F-62B4-4B18-96F8-4A6CE2AF3962}" type="parTrans" cxnId="{29E28D2F-2BBA-4C75-ACF0-53E89D964A1E}">
      <dgm:prSet/>
      <dgm:spPr/>
      <dgm:t>
        <a:bodyPr/>
        <a:lstStyle/>
        <a:p>
          <a:pPr algn="just"/>
          <a:endParaRPr lang="en-US"/>
        </a:p>
      </dgm:t>
    </dgm:pt>
    <dgm:pt modelId="{1AE7C9F3-B474-4BB2-BE10-5345C72B2FB1}" type="sibTrans" cxnId="{29E28D2F-2BBA-4C75-ACF0-53E89D964A1E}">
      <dgm:prSet/>
      <dgm:spPr/>
      <dgm:t>
        <a:bodyPr/>
        <a:lstStyle/>
        <a:p>
          <a:pPr algn="just"/>
          <a:endParaRPr lang="en-US"/>
        </a:p>
      </dgm:t>
    </dgm:pt>
    <dgm:pt modelId="{6FEB6297-C7F5-4652-BDBC-35BDB2C4BD6E}">
      <dgm:prSet phldrT="[Text]" phldr="1"/>
      <dgm:spPr/>
      <dgm:t>
        <a:bodyPr/>
        <a:lstStyle/>
        <a:p>
          <a:pPr algn="just"/>
          <a:endParaRPr lang="en-US" sz="1700"/>
        </a:p>
      </dgm:t>
    </dgm:pt>
    <dgm:pt modelId="{7878101D-4F5B-4A71-995F-1F3012FAF93A}" type="parTrans" cxnId="{A90A5818-B4FB-4564-B614-0AB5C6C8E4AE}">
      <dgm:prSet/>
      <dgm:spPr/>
      <dgm:t>
        <a:bodyPr/>
        <a:lstStyle/>
        <a:p>
          <a:pPr algn="just"/>
          <a:endParaRPr lang="en-US"/>
        </a:p>
      </dgm:t>
    </dgm:pt>
    <dgm:pt modelId="{D83217FF-1236-499D-9B13-A1FEA41498DA}" type="sibTrans" cxnId="{A90A5818-B4FB-4564-B614-0AB5C6C8E4AE}">
      <dgm:prSet/>
      <dgm:spPr/>
      <dgm:t>
        <a:bodyPr/>
        <a:lstStyle/>
        <a:p>
          <a:pPr algn="just"/>
          <a:endParaRPr lang="en-US"/>
        </a:p>
      </dgm:t>
    </dgm:pt>
    <dgm:pt modelId="{09228BD3-F22F-4C82-BB48-3F542DC4E1DF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000" dirty="0" err="1" smtClean="0"/>
            <a:t>মুসাফির</a:t>
          </a:r>
          <a:r>
            <a:rPr lang="en-US" sz="2000" dirty="0" smtClean="0"/>
            <a:t> </a:t>
          </a:r>
          <a:r>
            <a:rPr lang="en-US" sz="2000" dirty="0" err="1" smtClean="0"/>
            <a:t>সাতডিন</a:t>
          </a:r>
          <a:r>
            <a:rPr lang="en-US" sz="2000" dirty="0" smtClean="0"/>
            <a:t> </a:t>
          </a:r>
          <a:r>
            <a:rPr lang="en-US" sz="2000" dirty="0" err="1" smtClean="0"/>
            <a:t>ভূখা</a:t>
          </a:r>
          <a:r>
            <a:rPr lang="en-US" sz="2000" dirty="0" smtClean="0"/>
            <a:t> </a:t>
          </a:r>
          <a:r>
            <a:rPr lang="en-US" sz="2000" dirty="0" err="1" smtClean="0"/>
            <a:t>ছিল</a:t>
          </a:r>
          <a:r>
            <a:rPr lang="en-US" sz="2000" dirty="0" smtClean="0"/>
            <a:t> ।</a:t>
          </a:r>
        </a:p>
        <a:p>
          <a:pPr algn="just"/>
          <a:r>
            <a:rPr lang="en-US" sz="2000" dirty="0" err="1" smtClean="0"/>
            <a:t>কলকাতা</a:t>
          </a:r>
          <a:r>
            <a:rPr lang="en-US" sz="2000" dirty="0" smtClean="0"/>
            <a:t> </a:t>
          </a:r>
          <a:r>
            <a:rPr lang="en-US" sz="2000" dirty="0" err="1" smtClean="0"/>
            <a:t>বিশ্ববিদ্যালয়</a:t>
          </a:r>
          <a:r>
            <a:rPr lang="en-US" sz="2000" dirty="0" smtClean="0"/>
            <a:t> </a:t>
          </a:r>
          <a:r>
            <a:rPr lang="en-US" sz="2000" dirty="0" err="1" smtClean="0"/>
            <a:t>জগত্তারিনী</a:t>
          </a:r>
          <a:r>
            <a:rPr lang="en-US" sz="2000" dirty="0" smtClean="0"/>
            <a:t> </a:t>
          </a:r>
          <a:r>
            <a:rPr lang="en-US" sz="2000" dirty="0" err="1" smtClean="0"/>
            <a:t>উপাধি</a:t>
          </a:r>
          <a:r>
            <a:rPr lang="en-US" sz="2000" dirty="0" smtClean="0"/>
            <a:t> </a:t>
          </a:r>
          <a:r>
            <a:rPr lang="en-US" sz="2000" dirty="0" err="1" smtClean="0"/>
            <a:t>প্রদান</a:t>
          </a:r>
          <a:r>
            <a:rPr lang="en-US" sz="2000" dirty="0" smtClean="0"/>
            <a:t> </a:t>
          </a:r>
          <a:r>
            <a:rPr lang="en-US" sz="2000" dirty="0" err="1" smtClean="0"/>
            <a:t>করেন</a:t>
          </a:r>
          <a:r>
            <a:rPr lang="en-US" sz="2000" dirty="0" smtClean="0"/>
            <a:t> ।</a:t>
          </a:r>
        </a:p>
        <a:p>
          <a:pPr algn="just"/>
          <a:endParaRPr lang="en-US" sz="2400" dirty="0" smtClean="0"/>
        </a:p>
        <a:p>
          <a:pPr algn="just"/>
          <a:endParaRPr lang="en-US" sz="2400" dirty="0" smtClean="0"/>
        </a:p>
        <a:p>
          <a:pPr algn="just"/>
          <a:r>
            <a:rPr lang="en-US" sz="2400" dirty="0" err="1" smtClean="0"/>
            <a:t>মুসাফির</a:t>
          </a:r>
          <a:r>
            <a:rPr lang="en-US" sz="2400" dirty="0" smtClean="0"/>
            <a:t> </a:t>
          </a:r>
          <a:r>
            <a:rPr lang="en-US" sz="2400" dirty="0" err="1" smtClean="0"/>
            <a:t>সাতডিন</a:t>
          </a:r>
          <a:r>
            <a:rPr lang="en-US" sz="2400" dirty="0" smtClean="0"/>
            <a:t> </a:t>
          </a:r>
          <a:r>
            <a:rPr lang="en-US" sz="2400" dirty="0" err="1" smtClean="0"/>
            <a:t>ভূখা</a:t>
          </a:r>
          <a:r>
            <a:rPr lang="en-US" sz="2400" dirty="0" smtClean="0"/>
            <a:t> </a:t>
          </a:r>
          <a:r>
            <a:rPr lang="en-US" sz="2400" dirty="0" err="1" smtClean="0"/>
            <a:t>ছিল</a:t>
          </a:r>
          <a:r>
            <a:rPr lang="en-US" sz="2400" dirty="0" smtClean="0"/>
            <a:t> ।</a:t>
          </a:r>
        </a:p>
        <a:p>
          <a:pPr algn="just"/>
          <a:endParaRPr lang="en-US" sz="2400" dirty="0"/>
        </a:p>
      </dgm:t>
    </dgm:pt>
    <dgm:pt modelId="{8B9CD357-A04C-4A1C-9129-C6526BA40944}" type="parTrans" cxnId="{B1D56472-2707-46E5-AFBF-AB50FFCFAD17}">
      <dgm:prSet/>
      <dgm:spPr/>
      <dgm:t>
        <a:bodyPr/>
        <a:lstStyle/>
        <a:p>
          <a:pPr algn="just"/>
          <a:endParaRPr lang="en-US"/>
        </a:p>
      </dgm:t>
    </dgm:pt>
    <dgm:pt modelId="{659A0D54-2B29-425B-B095-C44E9F84F551}" type="sibTrans" cxnId="{B1D56472-2707-46E5-AFBF-AB50FFCFAD17}">
      <dgm:prSet/>
      <dgm:spPr/>
      <dgm:t>
        <a:bodyPr/>
        <a:lstStyle/>
        <a:p>
          <a:pPr algn="just"/>
          <a:endParaRPr lang="en-US"/>
        </a:p>
      </dgm:t>
    </dgm:pt>
    <dgm:pt modelId="{3C93F94D-E4CA-4128-B072-65188448F4A3}">
      <dgm:prSet phldrT="[Text]" phldr="1"/>
      <dgm:spPr>
        <a:solidFill>
          <a:srgbClr val="002060"/>
        </a:solidFill>
      </dgm:spPr>
      <dgm:t>
        <a:bodyPr/>
        <a:lstStyle/>
        <a:p>
          <a:pPr algn="just"/>
          <a:endParaRPr lang="en-US" sz="1100"/>
        </a:p>
      </dgm:t>
    </dgm:pt>
    <dgm:pt modelId="{FEA14699-A237-40A2-BEE0-3ED2DFB45A68}" type="parTrans" cxnId="{E42AA150-3FD1-47F3-A50A-6D183CDCE894}">
      <dgm:prSet/>
      <dgm:spPr/>
      <dgm:t>
        <a:bodyPr/>
        <a:lstStyle/>
        <a:p>
          <a:pPr algn="just"/>
          <a:endParaRPr lang="en-US"/>
        </a:p>
      </dgm:t>
    </dgm:pt>
    <dgm:pt modelId="{F2918616-154D-494B-892C-FFA43F44C491}" type="sibTrans" cxnId="{E42AA150-3FD1-47F3-A50A-6D183CDCE894}">
      <dgm:prSet/>
      <dgm:spPr/>
      <dgm:t>
        <a:bodyPr/>
        <a:lstStyle/>
        <a:p>
          <a:pPr algn="just"/>
          <a:endParaRPr lang="en-US"/>
        </a:p>
      </dgm:t>
    </dgm:pt>
    <dgm:pt modelId="{AE54CD4A-ACE8-4CBE-B8DC-2C42C2EB618B}">
      <dgm:prSet phldrT="[Text]" phldr="1"/>
      <dgm:spPr>
        <a:solidFill>
          <a:srgbClr val="002060"/>
        </a:solidFill>
      </dgm:spPr>
      <dgm:t>
        <a:bodyPr/>
        <a:lstStyle/>
        <a:p>
          <a:pPr algn="just"/>
          <a:endParaRPr lang="en-US" sz="1100" dirty="0"/>
        </a:p>
      </dgm:t>
    </dgm:pt>
    <dgm:pt modelId="{F53DF8A7-51FB-498F-A9DF-49ED15019546}" type="parTrans" cxnId="{ADEB9995-56B5-4E30-822E-3F871187020A}">
      <dgm:prSet/>
      <dgm:spPr/>
      <dgm:t>
        <a:bodyPr/>
        <a:lstStyle/>
        <a:p>
          <a:pPr algn="just"/>
          <a:endParaRPr lang="en-US"/>
        </a:p>
      </dgm:t>
    </dgm:pt>
    <dgm:pt modelId="{A9BD8E41-08A9-4A59-B62D-4640FEAFB81F}" type="sibTrans" cxnId="{ADEB9995-56B5-4E30-822E-3F871187020A}">
      <dgm:prSet/>
      <dgm:spPr/>
      <dgm:t>
        <a:bodyPr/>
        <a:lstStyle/>
        <a:p>
          <a:pPr algn="just"/>
          <a:endParaRPr lang="en-US"/>
        </a:p>
      </dgm:t>
    </dgm:pt>
    <dgm:pt modelId="{F3B07C44-7180-42EC-A379-3EEF9FD9ADC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 rtl="0"/>
          <a:endParaRPr lang="en-US" sz="2000" b="1" dirty="0" smtClean="0">
            <a:solidFill>
              <a:schemeClr val="tx1"/>
            </a:solidFill>
          </a:endParaRPr>
        </a:p>
        <a:p>
          <a:pPr algn="just" rtl="0"/>
          <a:r>
            <a:rPr lang="en-US" sz="2000" b="1" dirty="0" err="1" smtClean="0">
              <a:solidFill>
                <a:schemeClr val="tx1"/>
              </a:solidFill>
            </a:rPr>
            <a:t>অনুবাদ</a:t>
          </a:r>
          <a:r>
            <a:rPr lang="en-US" sz="2000" dirty="0" smtClean="0">
              <a:solidFill>
                <a:schemeClr val="tx1"/>
              </a:solidFill>
            </a:rPr>
            <a:t> – </a:t>
          </a:r>
          <a:r>
            <a:rPr lang="en-US" sz="2000" dirty="0" err="1" smtClean="0">
              <a:solidFill>
                <a:schemeClr val="tx1"/>
              </a:solidFill>
            </a:rPr>
            <a:t>রুব্যাইয়াত</a:t>
          </a:r>
          <a:r>
            <a:rPr lang="en-US" sz="2000" dirty="0" smtClean="0">
              <a:solidFill>
                <a:schemeClr val="tx1"/>
              </a:solidFill>
            </a:rPr>
            <a:t>-ই-</a:t>
          </a:r>
          <a:r>
            <a:rPr lang="en-US" sz="2000" dirty="0" err="1" smtClean="0">
              <a:solidFill>
                <a:schemeClr val="tx1"/>
              </a:solidFill>
            </a:rPr>
            <a:t>হাফিজ,রুব্যাইয়াত</a:t>
          </a:r>
          <a:r>
            <a:rPr lang="en-US" sz="2000" dirty="0" smtClean="0">
              <a:solidFill>
                <a:schemeClr val="tx1"/>
              </a:solidFill>
            </a:rPr>
            <a:t>-ই-</a:t>
          </a:r>
          <a:r>
            <a:rPr lang="en-US" sz="2000" dirty="0" err="1" smtClean="0">
              <a:solidFill>
                <a:schemeClr val="tx1"/>
              </a:solidFill>
            </a:rPr>
            <a:t>ওমর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খৈয়াম</a:t>
          </a:r>
          <a:r>
            <a:rPr lang="en-US" sz="2000" dirty="0" smtClean="0">
              <a:solidFill>
                <a:schemeClr val="tx1"/>
              </a:solidFill>
            </a:rPr>
            <a:t> ।</a:t>
          </a:r>
        </a:p>
        <a:p>
          <a:pPr algn="just" rtl="0"/>
          <a:r>
            <a:rPr lang="en-US" sz="2000" dirty="0" err="1" smtClean="0">
              <a:solidFill>
                <a:schemeClr val="tx1"/>
              </a:solidFill>
            </a:rPr>
            <a:t>দুখু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মিয়া</a:t>
          </a:r>
          <a:r>
            <a:rPr lang="en-US" sz="2000" dirty="0" smtClean="0">
              <a:solidFill>
                <a:schemeClr val="tx1"/>
              </a:solidFill>
            </a:rPr>
            <a:t> ,</a:t>
          </a:r>
          <a:r>
            <a:rPr lang="en-US" sz="2000" dirty="0" err="1" smtClean="0">
              <a:solidFill>
                <a:schemeClr val="tx1"/>
              </a:solidFill>
            </a:rPr>
            <a:t>ঢাকা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বিশ্ববিদ্যালয়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কেন্দ্রীয়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মসজিদের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পাশ্বের্র</a:t>
          </a:r>
          <a:endParaRPr lang="en-US" sz="2000" dirty="0" smtClean="0">
            <a:solidFill>
              <a:schemeClr val="tx1"/>
            </a:solidFill>
          </a:endParaRPr>
        </a:p>
        <a:p>
          <a:pPr algn="just" rtl="0"/>
          <a:r>
            <a:rPr lang="en-US" sz="2000" dirty="0" err="1" smtClean="0">
              <a:solidFill>
                <a:schemeClr val="tx1"/>
              </a:solidFill>
            </a:rPr>
            <a:t>মানুষের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চেয়ে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আর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বড়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কিছু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নেই,পুরোহিত</a:t>
          </a:r>
          <a:r>
            <a:rPr lang="en-US" sz="2000" dirty="0" smtClean="0">
              <a:solidFill>
                <a:schemeClr val="tx1"/>
              </a:solidFill>
            </a:rPr>
            <a:t> ও </a:t>
          </a:r>
          <a:r>
            <a:rPr lang="en-US" sz="2000" dirty="0" err="1" smtClean="0">
              <a:solidFill>
                <a:schemeClr val="tx1"/>
              </a:solidFill>
            </a:rPr>
            <a:t>মোল্লা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সাহেব</a:t>
          </a:r>
          <a:endParaRPr lang="en-US" sz="2000" dirty="0" smtClean="0">
            <a:solidFill>
              <a:schemeClr val="tx1"/>
            </a:solidFill>
          </a:endParaRPr>
        </a:p>
        <a:p>
          <a:pPr algn="just" rtl="0"/>
          <a:endParaRPr lang="en-US" sz="2000" dirty="0" smtClean="0">
            <a:solidFill>
              <a:schemeClr val="tx1"/>
            </a:solidFill>
          </a:endParaRPr>
        </a:p>
      </dgm:t>
    </dgm:pt>
    <dgm:pt modelId="{B16E7598-53FA-469C-8135-AD9B23358898}" type="parTrans" cxnId="{EB68772A-D0F5-4DA9-A1BF-78157B5B3B2A}">
      <dgm:prSet/>
      <dgm:spPr/>
      <dgm:t>
        <a:bodyPr/>
        <a:lstStyle/>
        <a:p>
          <a:pPr algn="just"/>
          <a:endParaRPr lang="en-US"/>
        </a:p>
      </dgm:t>
    </dgm:pt>
    <dgm:pt modelId="{180E54E3-42B4-45B4-A75A-9A7D19F12312}" type="sibTrans" cxnId="{EB68772A-D0F5-4DA9-A1BF-78157B5B3B2A}">
      <dgm:prSet/>
      <dgm:spPr/>
      <dgm:t>
        <a:bodyPr/>
        <a:lstStyle/>
        <a:p>
          <a:pPr algn="just"/>
          <a:endParaRPr lang="en-US"/>
        </a:p>
      </dgm:t>
    </dgm:pt>
    <dgm:pt modelId="{2A17ECAC-A705-49D0-872C-77FF006DF61A}">
      <dgm:prSet phldrT="[Text]" phldr="1"/>
      <dgm:spPr/>
      <dgm:t>
        <a:bodyPr/>
        <a:lstStyle/>
        <a:p>
          <a:pPr algn="just"/>
          <a:endParaRPr lang="en-US" sz="1100" dirty="0"/>
        </a:p>
      </dgm:t>
    </dgm:pt>
    <dgm:pt modelId="{ED136F96-4188-40D8-93B8-267C6B118AE9}" type="parTrans" cxnId="{EE6A9445-03F0-4E87-9C8A-CA5A1CBD0F27}">
      <dgm:prSet/>
      <dgm:spPr/>
      <dgm:t>
        <a:bodyPr/>
        <a:lstStyle/>
        <a:p>
          <a:pPr algn="just"/>
          <a:endParaRPr lang="en-US"/>
        </a:p>
      </dgm:t>
    </dgm:pt>
    <dgm:pt modelId="{5ADCDE9E-62E5-4BAB-885F-CA4FEBB66E37}" type="sibTrans" cxnId="{EE6A9445-03F0-4E87-9C8A-CA5A1CBD0F27}">
      <dgm:prSet/>
      <dgm:spPr/>
      <dgm:t>
        <a:bodyPr/>
        <a:lstStyle/>
        <a:p>
          <a:pPr algn="just"/>
          <a:endParaRPr lang="en-US"/>
        </a:p>
      </dgm:t>
    </dgm:pt>
    <dgm:pt modelId="{7A857A9B-C447-4321-8495-E49CB9DC04F6}">
      <dgm:prSet custT="1"/>
      <dgm:spPr>
        <a:solidFill>
          <a:srgbClr val="FF0000"/>
        </a:solidFill>
      </dgm:spPr>
      <dgm:t>
        <a:bodyPr/>
        <a:lstStyle/>
        <a:p>
          <a:r>
            <a:rPr lang="en-US" sz="2400" dirty="0" err="1" smtClean="0"/>
            <a:t>কবি</a:t>
          </a:r>
          <a:r>
            <a:rPr lang="en-US" sz="2400" dirty="0" smtClean="0"/>
            <a:t> </a:t>
          </a:r>
          <a:r>
            <a:rPr lang="en-US" sz="2400" dirty="0" err="1" smtClean="0"/>
            <a:t>অসহায়</a:t>
          </a:r>
          <a:r>
            <a:rPr lang="en-US" sz="2400" dirty="0" smtClean="0"/>
            <a:t> ও </a:t>
          </a:r>
          <a:r>
            <a:rPr lang="en-US" sz="2400" dirty="0" err="1" smtClean="0"/>
            <a:t>মেহনতি</a:t>
          </a:r>
          <a:r>
            <a:rPr lang="en-US" sz="2400" dirty="0" smtClean="0"/>
            <a:t> </a:t>
          </a:r>
          <a:r>
            <a:rPr lang="en-US" sz="2400" dirty="0" err="1" smtClean="0"/>
            <a:t>মানুষের</a:t>
          </a:r>
          <a:r>
            <a:rPr lang="en-US" sz="2400" dirty="0" smtClean="0"/>
            <a:t> </a:t>
          </a:r>
          <a:r>
            <a:rPr lang="en-US" sz="2400" dirty="0" err="1" smtClean="0"/>
            <a:t>জয়গান</a:t>
          </a:r>
          <a:r>
            <a:rPr lang="en-US" sz="2400" dirty="0" smtClean="0"/>
            <a:t> </a:t>
          </a:r>
          <a:r>
            <a:rPr lang="en-US" sz="2400" dirty="0" err="1" smtClean="0"/>
            <a:t>গেয়েছেন</a:t>
          </a:r>
          <a:r>
            <a:rPr lang="en-US" sz="2400" dirty="0" smtClean="0"/>
            <a:t> </a:t>
          </a:r>
          <a:r>
            <a:rPr lang="en-US" sz="2800" dirty="0" smtClean="0"/>
            <a:t>।</a:t>
          </a:r>
        </a:p>
      </dgm:t>
    </dgm:pt>
    <dgm:pt modelId="{F4A05EFA-AFEA-4801-A6F1-C0C75435F795}" type="parTrans" cxnId="{0B97292F-79BA-4F29-9814-74FBDA4EDDC9}">
      <dgm:prSet/>
      <dgm:spPr/>
      <dgm:t>
        <a:bodyPr/>
        <a:lstStyle/>
        <a:p>
          <a:endParaRPr lang="en-US"/>
        </a:p>
      </dgm:t>
    </dgm:pt>
    <dgm:pt modelId="{223630C2-F7B9-4FC7-B814-5E914AE33E88}" type="sibTrans" cxnId="{0B97292F-79BA-4F29-9814-74FBDA4EDDC9}">
      <dgm:prSet/>
      <dgm:spPr/>
      <dgm:t>
        <a:bodyPr/>
        <a:lstStyle/>
        <a:p>
          <a:endParaRPr lang="en-US"/>
        </a:p>
      </dgm:t>
    </dgm:pt>
    <dgm:pt modelId="{17E0D2CC-755D-4AE7-9208-18537E62DD5F}" type="pres">
      <dgm:prSet presAssocID="{B8AF6840-E7C3-43E9-B481-FAD41485A6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146A5-C27E-4D3C-9B26-71778E0B8032}" type="pres">
      <dgm:prSet presAssocID="{6DCAFCA3-839D-4CD5-BEE8-3B56834A9889}" presName="comp" presStyleCnt="0"/>
      <dgm:spPr/>
    </dgm:pt>
    <dgm:pt modelId="{1EC2DCBA-D3BC-4DDB-BD4A-73746B6854CA}" type="pres">
      <dgm:prSet presAssocID="{6DCAFCA3-839D-4CD5-BEE8-3B56834A9889}" presName="box" presStyleLbl="node1" presStyleIdx="0" presStyleCnt="4" custScaleY="36949" custLinFactNeighborX="-201" custLinFactNeighborY="-61971"/>
      <dgm:spPr/>
      <dgm:t>
        <a:bodyPr/>
        <a:lstStyle/>
        <a:p>
          <a:endParaRPr lang="en-US"/>
        </a:p>
      </dgm:t>
    </dgm:pt>
    <dgm:pt modelId="{40E42639-B151-464D-97C3-7BE779A3E071}" type="pres">
      <dgm:prSet presAssocID="{6DCAFCA3-839D-4CD5-BEE8-3B56834A9889}" presName="img" presStyleLbl="fgImgPlace1" presStyleIdx="0" presStyleCnt="4" custScaleX="62748" custLinFactNeighborX="-4028" custLinFactNeighborY="-2159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4A2CB095-9113-4DFD-A3B6-3CAE6C2E084F}" type="pres">
      <dgm:prSet presAssocID="{6DCAFCA3-839D-4CD5-BEE8-3B56834A988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81A08-552C-4376-B202-7B5ACFB9EEC5}" type="pres">
      <dgm:prSet presAssocID="{1D161807-11B8-419A-856C-8BE7B3FDA309}" presName="spacer" presStyleCnt="0"/>
      <dgm:spPr/>
    </dgm:pt>
    <dgm:pt modelId="{D0D2687A-FE28-4C17-9D04-C3533B91A9FC}" type="pres">
      <dgm:prSet presAssocID="{7A857A9B-C447-4321-8495-E49CB9DC04F6}" presName="comp" presStyleCnt="0"/>
      <dgm:spPr/>
    </dgm:pt>
    <dgm:pt modelId="{547C009C-3A46-47A4-81E8-57E0C0088405}" type="pres">
      <dgm:prSet presAssocID="{7A857A9B-C447-4321-8495-E49CB9DC04F6}" presName="box" presStyleLbl="node1" presStyleIdx="1" presStyleCnt="4" custScaleY="41809" custLinFactNeighborX="1208" custLinFactNeighborY="-48744"/>
      <dgm:spPr/>
      <dgm:t>
        <a:bodyPr/>
        <a:lstStyle/>
        <a:p>
          <a:endParaRPr lang="en-US"/>
        </a:p>
      </dgm:t>
    </dgm:pt>
    <dgm:pt modelId="{C6ABB68A-5C48-4A95-99BA-F89747BAB070}" type="pres">
      <dgm:prSet presAssocID="{7A857A9B-C447-4321-8495-E49CB9DC04F6}" presName="img" presStyleLbl="fgImgPlace1" presStyleIdx="1" presStyleCnt="4" custScaleY="49257" custLinFactNeighborX="2431" custLinFactNeighborY="-9311"/>
      <dgm:spPr/>
    </dgm:pt>
    <dgm:pt modelId="{D69DA497-54A8-4C12-8D37-DE1A9B114617}" type="pres">
      <dgm:prSet presAssocID="{7A857A9B-C447-4321-8495-E49CB9DC04F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CA9ED-F265-470C-9432-138E0E2325D9}" type="pres">
      <dgm:prSet presAssocID="{223630C2-F7B9-4FC7-B814-5E914AE33E88}" presName="spacer" presStyleCnt="0"/>
      <dgm:spPr/>
    </dgm:pt>
    <dgm:pt modelId="{51739225-070A-41B8-8832-B80F10071D49}" type="pres">
      <dgm:prSet presAssocID="{09228BD3-F22F-4C82-BB48-3F542DC4E1DF}" presName="comp" presStyleCnt="0"/>
      <dgm:spPr/>
    </dgm:pt>
    <dgm:pt modelId="{B43F32BD-F2D1-4BB2-BB09-C8BFA8C5191B}" type="pres">
      <dgm:prSet presAssocID="{09228BD3-F22F-4C82-BB48-3F542DC4E1DF}" presName="box" presStyleLbl="node1" presStyleIdx="2" presStyleCnt="4" custScaleY="49173" custLinFactNeighborX="1208" custLinFactNeighborY="-63195"/>
      <dgm:spPr/>
      <dgm:t>
        <a:bodyPr/>
        <a:lstStyle/>
        <a:p>
          <a:endParaRPr lang="en-US"/>
        </a:p>
      </dgm:t>
    </dgm:pt>
    <dgm:pt modelId="{639DEE63-78B7-4BBF-BC65-6D8B8828F6E5}" type="pres">
      <dgm:prSet presAssocID="{09228BD3-F22F-4C82-BB48-3F542DC4E1DF}" presName="img" presStyleLbl="fgImgPlace1" presStyleIdx="2" presStyleCnt="4" custScaleY="73356" custLinFactNeighborX="-7026" custLinFactNeighborY="-18929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F70D029F-33C5-4D5B-9E79-D6B292FE56DC}" type="pres">
      <dgm:prSet presAssocID="{09228BD3-F22F-4C82-BB48-3F542DC4E1D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C809B-0418-4B9B-97D6-790500401C9E}" type="pres">
      <dgm:prSet presAssocID="{659A0D54-2B29-425B-B095-C44E9F84F551}" presName="spacer" presStyleCnt="0"/>
      <dgm:spPr/>
    </dgm:pt>
    <dgm:pt modelId="{61255333-4660-4648-9B9C-DFDEB3A4FC00}" type="pres">
      <dgm:prSet presAssocID="{F3B07C44-7180-42EC-A379-3EEF9FD9ADCB}" presName="comp" presStyleCnt="0"/>
      <dgm:spPr/>
    </dgm:pt>
    <dgm:pt modelId="{CD63B4B6-FEC7-4C70-954B-CC5ED2B9FD31}" type="pres">
      <dgm:prSet presAssocID="{F3B07C44-7180-42EC-A379-3EEF9FD9ADCB}" presName="box" presStyleLbl="node1" presStyleIdx="3" presStyleCnt="4" custScaleY="90961" custLinFactNeighborX="-235" custLinFactNeighborY="-77350"/>
      <dgm:spPr/>
      <dgm:t>
        <a:bodyPr/>
        <a:lstStyle/>
        <a:p>
          <a:endParaRPr lang="en-US"/>
        </a:p>
      </dgm:t>
    </dgm:pt>
    <dgm:pt modelId="{5E313C54-474B-4A5F-8D92-5598CC303EA0}" type="pres">
      <dgm:prSet presAssocID="{F3B07C44-7180-42EC-A379-3EEF9FD9ADCB}" presName="img" presStyleLbl="fgImgPlace1" presStyleIdx="3" presStyleCnt="4" custLinFactY="-43" custLinFactNeighborX="-10175" custLinFactNeighborY="-100000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78BBBCC5-3377-46C2-909C-7A0B579B0F09}" type="pres">
      <dgm:prSet presAssocID="{F3B07C44-7180-42EC-A379-3EEF9FD9ADC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BF60B-EB04-4460-8B17-5A11F452C654}" type="presOf" srcId="{09228BD3-F22F-4C82-BB48-3F542DC4E1DF}" destId="{B43F32BD-F2D1-4BB2-BB09-C8BFA8C5191B}" srcOrd="0" destOrd="0" presId="urn:microsoft.com/office/officeart/2005/8/layout/vList4#2"/>
    <dgm:cxn modelId="{F01E6967-AC2E-48A3-A3B5-1B72527CE708}" type="presOf" srcId="{6FEB6297-C7F5-4652-BDBC-35BDB2C4BD6E}" destId="{1EC2DCBA-D3BC-4DDB-BD4A-73746B6854CA}" srcOrd="0" destOrd="2" presId="urn:microsoft.com/office/officeart/2005/8/layout/vList4#2"/>
    <dgm:cxn modelId="{29E28D2F-2BBA-4C75-ACF0-53E89D964A1E}" srcId="{6DCAFCA3-839D-4CD5-BEE8-3B56834A9889}" destId="{F47BC4A1-655F-4351-8230-74F30564CAA5}" srcOrd="0" destOrd="0" parTransId="{F14A4C2F-62B4-4B18-96F8-4A6CE2AF3962}" sibTransId="{1AE7C9F3-B474-4BB2-BE10-5345C72B2FB1}"/>
    <dgm:cxn modelId="{623D6F31-FD7C-4047-A8AC-69F32A95D139}" type="presOf" srcId="{B8AF6840-E7C3-43E9-B481-FAD41485A656}" destId="{17E0D2CC-755D-4AE7-9208-18537E62DD5F}" srcOrd="0" destOrd="0" presId="urn:microsoft.com/office/officeart/2005/8/layout/vList4#2"/>
    <dgm:cxn modelId="{EE6A9445-03F0-4E87-9C8A-CA5A1CBD0F27}" srcId="{F3B07C44-7180-42EC-A379-3EEF9FD9ADCB}" destId="{2A17ECAC-A705-49D0-872C-77FF006DF61A}" srcOrd="0" destOrd="0" parTransId="{ED136F96-4188-40D8-93B8-267C6B118AE9}" sibTransId="{5ADCDE9E-62E5-4BAB-885F-CA4FEBB66E37}"/>
    <dgm:cxn modelId="{ADEB9995-56B5-4E30-822E-3F871187020A}" srcId="{09228BD3-F22F-4C82-BB48-3F542DC4E1DF}" destId="{AE54CD4A-ACE8-4CBE-B8DC-2C42C2EB618B}" srcOrd="1" destOrd="0" parTransId="{F53DF8A7-51FB-498F-A9DF-49ED15019546}" sibTransId="{A9BD8E41-08A9-4A59-B62D-4640FEAFB81F}"/>
    <dgm:cxn modelId="{9FC1F63F-6DA4-4D3A-A0BA-CC24EF19415B}" type="presOf" srcId="{2A17ECAC-A705-49D0-872C-77FF006DF61A}" destId="{78BBBCC5-3377-46C2-909C-7A0B579B0F09}" srcOrd="1" destOrd="1" presId="urn:microsoft.com/office/officeart/2005/8/layout/vList4#2"/>
    <dgm:cxn modelId="{A90A5818-B4FB-4564-B614-0AB5C6C8E4AE}" srcId="{6DCAFCA3-839D-4CD5-BEE8-3B56834A9889}" destId="{6FEB6297-C7F5-4652-BDBC-35BDB2C4BD6E}" srcOrd="1" destOrd="0" parTransId="{7878101D-4F5B-4A71-995F-1F3012FAF93A}" sibTransId="{D83217FF-1236-499D-9B13-A1FEA41498DA}"/>
    <dgm:cxn modelId="{688492C3-1E90-4FAC-A3EC-3F83E1FCB862}" type="presOf" srcId="{F3B07C44-7180-42EC-A379-3EEF9FD9ADCB}" destId="{78BBBCC5-3377-46C2-909C-7A0B579B0F09}" srcOrd="1" destOrd="0" presId="urn:microsoft.com/office/officeart/2005/8/layout/vList4#2"/>
    <dgm:cxn modelId="{1709A958-D66D-4F0F-BFBF-587A22B87D9F}" type="presOf" srcId="{09228BD3-F22F-4C82-BB48-3F542DC4E1DF}" destId="{F70D029F-33C5-4D5B-9E79-D6B292FE56DC}" srcOrd="1" destOrd="0" presId="urn:microsoft.com/office/officeart/2005/8/layout/vList4#2"/>
    <dgm:cxn modelId="{F7415606-94D0-4814-A7EE-F98E3411F357}" type="presOf" srcId="{2A17ECAC-A705-49D0-872C-77FF006DF61A}" destId="{CD63B4B6-FEC7-4C70-954B-CC5ED2B9FD31}" srcOrd="0" destOrd="1" presId="urn:microsoft.com/office/officeart/2005/8/layout/vList4#2"/>
    <dgm:cxn modelId="{EB68772A-D0F5-4DA9-A1BF-78157B5B3B2A}" srcId="{B8AF6840-E7C3-43E9-B481-FAD41485A656}" destId="{F3B07C44-7180-42EC-A379-3EEF9FD9ADCB}" srcOrd="3" destOrd="0" parTransId="{B16E7598-53FA-469C-8135-AD9B23358898}" sibTransId="{180E54E3-42B4-45B4-A75A-9A7D19F12312}"/>
    <dgm:cxn modelId="{42366FD9-A8D8-4719-B295-110C33669865}" srcId="{B8AF6840-E7C3-43E9-B481-FAD41485A656}" destId="{6DCAFCA3-839D-4CD5-BEE8-3B56834A9889}" srcOrd="0" destOrd="0" parTransId="{C92553AE-8935-40EF-8A50-DD2E161D4437}" sibTransId="{1D161807-11B8-419A-856C-8BE7B3FDA309}"/>
    <dgm:cxn modelId="{91FD1FE2-35FE-46D2-A0D2-6156FAB498A6}" type="presOf" srcId="{7A857A9B-C447-4321-8495-E49CB9DC04F6}" destId="{D69DA497-54A8-4C12-8D37-DE1A9B114617}" srcOrd="1" destOrd="0" presId="urn:microsoft.com/office/officeart/2005/8/layout/vList4#2"/>
    <dgm:cxn modelId="{9EA5C643-4F55-4215-8EA8-04F16501F10F}" type="presOf" srcId="{AE54CD4A-ACE8-4CBE-B8DC-2C42C2EB618B}" destId="{B43F32BD-F2D1-4BB2-BB09-C8BFA8C5191B}" srcOrd="0" destOrd="2" presId="urn:microsoft.com/office/officeart/2005/8/layout/vList4#2"/>
    <dgm:cxn modelId="{CDF93749-DFBA-45BD-920B-6B5426C56089}" type="presOf" srcId="{6DCAFCA3-839D-4CD5-BEE8-3B56834A9889}" destId="{4A2CB095-9113-4DFD-A3B6-3CAE6C2E084F}" srcOrd="1" destOrd="0" presId="urn:microsoft.com/office/officeart/2005/8/layout/vList4#2"/>
    <dgm:cxn modelId="{888B4E08-14DD-461F-A950-D1FE972F21D7}" type="presOf" srcId="{AE54CD4A-ACE8-4CBE-B8DC-2C42C2EB618B}" destId="{F70D029F-33C5-4D5B-9E79-D6B292FE56DC}" srcOrd="1" destOrd="2" presId="urn:microsoft.com/office/officeart/2005/8/layout/vList4#2"/>
    <dgm:cxn modelId="{5342F44D-EB9D-4122-97E6-ED64646A0CC8}" type="presOf" srcId="{F47BC4A1-655F-4351-8230-74F30564CAA5}" destId="{1EC2DCBA-D3BC-4DDB-BD4A-73746B6854CA}" srcOrd="0" destOrd="1" presId="urn:microsoft.com/office/officeart/2005/8/layout/vList4#2"/>
    <dgm:cxn modelId="{9338F61E-A5C2-4457-848B-F26F9A937B88}" type="presOf" srcId="{6FEB6297-C7F5-4652-BDBC-35BDB2C4BD6E}" destId="{4A2CB095-9113-4DFD-A3B6-3CAE6C2E084F}" srcOrd="1" destOrd="2" presId="urn:microsoft.com/office/officeart/2005/8/layout/vList4#2"/>
    <dgm:cxn modelId="{6BEF52F7-2246-42ED-B7AA-B3B55A895427}" type="presOf" srcId="{F47BC4A1-655F-4351-8230-74F30564CAA5}" destId="{4A2CB095-9113-4DFD-A3B6-3CAE6C2E084F}" srcOrd="1" destOrd="1" presId="urn:microsoft.com/office/officeart/2005/8/layout/vList4#2"/>
    <dgm:cxn modelId="{4EBCC6A9-8DAA-4BAC-ADC8-D3787C953290}" type="presOf" srcId="{F3B07C44-7180-42EC-A379-3EEF9FD9ADCB}" destId="{CD63B4B6-FEC7-4C70-954B-CC5ED2B9FD31}" srcOrd="0" destOrd="0" presId="urn:microsoft.com/office/officeart/2005/8/layout/vList4#2"/>
    <dgm:cxn modelId="{B1D56472-2707-46E5-AFBF-AB50FFCFAD17}" srcId="{B8AF6840-E7C3-43E9-B481-FAD41485A656}" destId="{09228BD3-F22F-4C82-BB48-3F542DC4E1DF}" srcOrd="2" destOrd="0" parTransId="{8B9CD357-A04C-4A1C-9129-C6526BA40944}" sibTransId="{659A0D54-2B29-425B-B095-C44E9F84F551}"/>
    <dgm:cxn modelId="{2EA0856B-E8F6-44F6-A3B2-FCDAB909928C}" type="presOf" srcId="{6DCAFCA3-839D-4CD5-BEE8-3B56834A9889}" destId="{1EC2DCBA-D3BC-4DDB-BD4A-73746B6854CA}" srcOrd="0" destOrd="0" presId="urn:microsoft.com/office/officeart/2005/8/layout/vList4#2"/>
    <dgm:cxn modelId="{E42AA150-3FD1-47F3-A50A-6D183CDCE894}" srcId="{09228BD3-F22F-4C82-BB48-3F542DC4E1DF}" destId="{3C93F94D-E4CA-4128-B072-65188448F4A3}" srcOrd="0" destOrd="0" parTransId="{FEA14699-A237-40A2-BEE0-3ED2DFB45A68}" sibTransId="{F2918616-154D-494B-892C-FFA43F44C491}"/>
    <dgm:cxn modelId="{7B2D2215-1274-4B72-B49C-1FB465028863}" type="presOf" srcId="{3C93F94D-E4CA-4128-B072-65188448F4A3}" destId="{B43F32BD-F2D1-4BB2-BB09-C8BFA8C5191B}" srcOrd="0" destOrd="1" presId="urn:microsoft.com/office/officeart/2005/8/layout/vList4#2"/>
    <dgm:cxn modelId="{C6BBCC5B-0F46-4245-88F9-5F34F348D581}" type="presOf" srcId="{7A857A9B-C447-4321-8495-E49CB9DC04F6}" destId="{547C009C-3A46-47A4-81E8-57E0C0088405}" srcOrd="0" destOrd="0" presId="urn:microsoft.com/office/officeart/2005/8/layout/vList4#2"/>
    <dgm:cxn modelId="{0B97292F-79BA-4F29-9814-74FBDA4EDDC9}" srcId="{B8AF6840-E7C3-43E9-B481-FAD41485A656}" destId="{7A857A9B-C447-4321-8495-E49CB9DC04F6}" srcOrd="1" destOrd="0" parTransId="{F4A05EFA-AFEA-4801-A6F1-C0C75435F795}" sibTransId="{223630C2-F7B9-4FC7-B814-5E914AE33E88}"/>
    <dgm:cxn modelId="{55AE4FB7-FBF2-45AE-A62D-93DEA7C72A66}" type="presOf" srcId="{3C93F94D-E4CA-4128-B072-65188448F4A3}" destId="{F70D029F-33C5-4D5B-9E79-D6B292FE56DC}" srcOrd="1" destOrd="1" presId="urn:microsoft.com/office/officeart/2005/8/layout/vList4#2"/>
    <dgm:cxn modelId="{79021503-9817-4403-B630-26458E2F0498}" type="presParOf" srcId="{17E0D2CC-755D-4AE7-9208-18537E62DD5F}" destId="{606146A5-C27E-4D3C-9B26-71778E0B8032}" srcOrd="0" destOrd="0" presId="urn:microsoft.com/office/officeart/2005/8/layout/vList4#2"/>
    <dgm:cxn modelId="{C7859B5E-56D9-41A5-93F2-032FE67040BC}" type="presParOf" srcId="{606146A5-C27E-4D3C-9B26-71778E0B8032}" destId="{1EC2DCBA-D3BC-4DDB-BD4A-73746B6854CA}" srcOrd="0" destOrd="0" presId="urn:microsoft.com/office/officeart/2005/8/layout/vList4#2"/>
    <dgm:cxn modelId="{22D4CB1B-A766-4369-8A1E-D33EB8A8B0DC}" type="presParOf" srcId="{606146A5-C27E-4D3C-9B26-71778E0B8032}" destId="{40E42639-B151-464D-97C3-7BE779A3E071}" srcOrd="1" destOrd="0" presId="urn:microsoft.com/office/officeart/2005/8/layout/vList4#2"/>
    <dgm:cxn modelId="{88ECF4E0-7D40-43AB-AE40-17139B7AAC1B}" type="presParOf" srcId="{606146A5-C27E-4D3C-9B26-71778E0B8032}" destId="{4A2CB095-9113-4DFD-A3B6-3CAE6C2E084F}" srcOrd="2" destOrd="0" presId="urn:microsoft.com/office/officeart/2005/8/layout/vList4#2"/>
    <dgm:cxn modelId="{A14F5F59-01DF-431A-BB58-AD06D3D53CC3}" type="presParOf" srcId="{17E0D2CC-755D-4AE7-9208-18537E62DD5F}" destId="{12981A08-552C-4376-B202-7B5ACFB9EEC5}" srcOrd="1" destOrd="0" presId="urn:microsoft.com/office/officeart/2005/8/layout/vList4#2"/>
    <dgm:cxn modelId="{3D06D655-55A7-4D65-8309-E70A648325AF}" type="presParOf" srcId="{17E0D2CC-755D-4AE7-9208-18537E62DD5F}" destId="{D0D2687A-FE28-4C17-9D04-C3533B91A9FC}" srcOrd="2" destOrd="0" presId="urn:microsoft.com/office/officeart/2005/8/layout/vList4#2"/>
    <dgm:cxn modelId="{B80D9CC3-8780-4637-8660-C7278E668226}" type="presParOf" srcId="{D0D2687A-FE28-4C17-9D04-C3533B91A9FC}" destId="{547C009C-3A46-47A4-81E8-57E0C0088405}" srcOrd="0" destOrd="0" presId="urn:microsoft.com/office/officeart/2005/8/layout/vList4#2"/>
    <dgm:cxn modelId="{D972BF0B-180A-4218-8306-9C9997DDD9BA}" type="presParOf" srcId="{D0D2687A-FE28-4C17-9D04-C3533B91A9FC}" destId="{C6ABB68A-5C48-4A95-99BA-F89747BAB070}" srcOrd="1" destOrd="0" presId="urn:microsoft.com/office/officeart/2005/8/layout/vList4#2"/>
    <dgm:cxn modelId="{53A5674F-DC2B-4207-A4AF-212ABF8BC148}" type="presParOf" srcId="{D0D2687A-FE28-4C17-9D04-C3533B91A9FC}" destId="{D69DA497-54A8-4C12-8D37-DE1A9B114617}" srcOrd="2" destOrd="0" presId="urn:microsoft.com/office/officeart/2005/8/layout/vList4#2"/>
    <dgm:cxn modelId="{72F756B5-4F79-49A8-89F4-BBA1DE2CF4FC}" type="presParOf" srcId="{17E0D2CC-755D-4AE7-9208-18537E62DD5F}" destId="{EF4CA9ED-F265-470C-9432-138E0E2325D9}" srcOrd="3" destOrd="0" presId="urn:microsoft.com/office/officeart/2005/8/layout/vList4#2"/>
    <dgm:cxn modelId="{C4C0EAA6-0269-430C-BDAF-AA9D907C4E62}" type="presParOf" srcId="{17E0D2CC-755D-4AE7-9208-18537E62DD5F}" destId="{51739225-070A-41B8-8832-B80F10071D49}" srcOrd="4" destOrd="0" presId="urn:microsoft.com/office/officeart/2005/8/layout/vList4#2"/>
    <dgm:cxn modelId="{F482FE6A-839F-4939-8326-EF969E328C89}" type="presParOf" srcId="{51739225-070A-41B8-8832-B80F10071D49}" destId="{B43F32BD-F2D1-4BB2-BB09-C8BFA8C5191B}" srcOrd="0" destOrd="0" presId="urn:microsoft.com/office/officeart/2005/8/layout/vList4#2"/>
    <dgm:cxn modelId="{C9718532-5191-40D6-8E76-B95B48760453}" type="presParOf" srcId="{51739225-070A-41B8-8832-B80F10071D49}" destId="{639DEE63-78B7-4BBF-BC65-6D8B8828F6E5}" srcOrd="1" destOrd="0" presId="urn:microsoft.com/office/officeart/2005/8/layout/vList4#2"/>
    <dgm:cxn modelId="{D8EE1EB0-6400-4102-9245-1F974CDB4441}" type="presParOf" srcId="{51739225-070A-41B8-8832-B80F10071D49}" destId="{F70D029F-33C5-4D5B-9E79-D6B292FE56DC}" srcOrd="2" destOrd="0" presId="urn:microsoft.com/office/officeart/2005/8/layout/vList4#2"/>
    <dgm:cxn modelId="{6CABF5D1-4A61-4533-B780-82E2C9ED8B8E}" type="presParOf" srcId="{17E0D2CC-755D-4AE7-9208-18537E62DD5F}" destId="{F68C809B-0418-4B9B-97D6-790500401C9E}" srcOrd="5" destOrd="0" presId="urn:microsoft.com/office/officeart/2005/8/layout/vList4#2"/>
    <dgm:cxn modelId="{217D3AB5-1328-47DB-87AC-84A817E2F4DD}" type="presParOf" srcId="{17E0D2CC-755D-4AE7-9208-18537E62DD5F}" destId="{61255333-4660-4648-9B9C-DFDEB3A4FC00}" srcOrd="6" destOrd="0" presId="urn:microsoft.com/office/officeart/2005/8/layout/vList4#2"/>
    <dgm:cxn modelId="{9D092BE1-B379-4376-975F-59F4D787ECC4}" type="presParOf" srcId="{61255333-4660-4648-9B9C-DFDEB3A4FC00}" destId="{CD63B4B6-FEC7-4C70-954B-CC5ED2B9FD31}" srcOrd="0" destOrd="0" presId="urn:microsoft.com/office/officeart/2005/8/layout/vList4#2"/>
    <dgm:cxn modelId="{9395D94A-F0D7-416A-A749-E67DB887CC90}" type="presParOf" srcId="{61255333-4660-4648-9B9C-DFDEB3A4FC00}" destId="{5E313C54-474B-4A5F-8D92-5598CC303EA0}" srcOrd="1" destOrd="0" presId="urn:microsoft.com/office/officeart/2005/8/layout/vList4#2"/>
    <dgm:cxn modelId="{0DD8C23F-48AA-402C-A84F-32AF6D183013}" type="presParOf" srcId="{61255333-4660-4648-9B9C-DFDEB3A4FC00}" destId="{78BBBCC5-3377-46C2-909C-7A0B579B0F0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6786B3-2784-44A9-BD43-F04399875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E8AB6-2093-4FBC-91C1-E34AE551CE9C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2400" dirty="0" err="1" smtClean="0"/>
            <a:t>প্রশ্ন</a:t>
          </a:r>
          <a:r>
            <a:rPr lang="en-US" sz="2400" dirty="0" smtClean="0"/>
            <a:t> - </a:t>
          </a:r>
          <a:r>
            <a:rPr lang="en-US" sz="2400" dirty="0" err="1" smtClean="0"/>
            <a:t>গজনি</a:t>
          </a:r>
          <a:r>
            <a:rPr lang="en-US" sz="2400" dirty="0" smtClean="0"/>
            <a:t> </a:t>
          </a:r>
          <a:r>
            <a:rPr lang="en-US" sz="2400" dirty="0" err="1" smtClean="0"/>
            <a:t>মাহমুদ</a:t>
          </a:r>
          <a:r>
            <a:rPr lang="en-US" sz="2400" dirty="0" smtClean="0"/>
            <a:t> </a:t>
          </a:r>
          <a:r>
            <a:rPr lang="en-US" sz="2400" dirty="0" err="1" smtClean="0"/>
            <a:t>কে</a:t>
          </a:r>
          <a:r>
            <a:rPr lang="en-US" sz="2400" dirty="0" smtClean="0"/>
            <a:t> </a:t>
          </a:r>
          <a:r>
            <a:rPr lang="en-US" sz="2400" dirty="0" err="1" smtClean="0"/>
            <a:t>ছিলেন</a:t>
          </a:r>
          <a:r>
            <a:rPr lang="en-US" sz="2400" dirty="0" smtClean="0"/>
            <a:t> ? </a:t>
          </a:r>
          <a:r>
            <a:rPr lang="en-US" sz="2400" dirty="0" err="1" smtClean="0"/>
            <a:t>মানুষ</a:t>
          </a:r>
          <a:r>
            <a:rPr lang="en-US" sz="2400" dirty="0" smtClean="0"/>
            <a:t> </a:t>
          </a:r>
          <a:r>
            <a:rPr lang="en-US" sz="2400" dirty="0" err="1" smtClean="0"/>
            <a:t>কবিতায়</a:t>
          </a:r>
          <a:r>
            <a:rPr lang="en-US" sz="2400" dirty="0" smtClean="0"/>
            <a:t> এ </a:t>
          </a:r>
          <a:r>
            <a:rPr lang="en-US" sz="2400" dirty="0" err="1" smtClean="0"/>
            <a:t>নামটি</a:t>
          </a:r>
          <a:r>
            <a:rPr lang="en-US" sz="2400" dirty="0" smtClean="0"/>
            <a:t> </a:t>
          </a:r>
          <a:r>
            <a:rPr lang="en-US" sz="2400" dirty="0" err="1" smtClean="0"/>
            <a:t>কেন</a:t>
          </a:r>
          <a:r>
            <a:rPr lang="en-US" sz="2400" dirty="0" smtClean="0"/>
            <a:t> </a:t>
          </a:r>
          <a:r>
            <a:rPr lang="en-US" sz="2400" dirty="0" err="1" smtClean="0"/>
            <a:t>এসেছে</a:t>
          </a:r>
          <a:r>
            <a:rPr lang="en-US" sz="2400" dirty="0" smtClean="0"/>
            <a:t>  ?</a:t>
          </a:r>
          <a:endParaRPr lang="en-US" sz="2400" dirty="0"/>
        </a:p>
      </dgm:t>
    </dgm:pt>
    <dgm:pt modelId="{12FB8C89-FA19-4FD4-AEC2-CF8BABC180D9}" type="parTrans" cxnId="{7BC7F195-4C08-4FC5-B3BD-6A8E92734BB8}">
      <dgm:prSet/>
      <dgm:spPr/>
      <dgm:t>
        <a:bodyPr/>
        <a:lstStyle/>
        <a:p>
          <a:endParaRPr lang="en-US"/>
        </a:p>
      </dgm:t>
    </dgm:pt>
    <dgm:pt modelId="{E757E88D-E689-4245-BC1A-E20EFFB6CDA1}" type="sibTrans" cxnId="{7BC7F195-4C08-4FC5-B3BD-6A8E92734BB8}">
      <dgm:prSet/>
      <dgm:spPr/>
      <dgm:t>
        <a:bodyPr/>
        <a:lstStyle/>
        <a:p>
          <a:endParaRPr lang="en-US"/>
        </a:p>
      </dgm:t>
    </dgm:pt>
    <dgm:pt modelId="{99B3694F-82FD-421C-A357-A9A98DA12C75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400" dirty="0" err="1" smtClean="0"/>
            <a:t>প্রশ্ন</a:t>
          </a:r>
          <a:r>
            <a:rPr lang="en-US" sz="2400" dirty="0" smtClean="0"/>
            <a:t> – </a:t>
          </a:r>
          <a:r>
            <a:rPr lang="en-US" sz="2400" dirty="0" err="1" smtClean="0"/>
            <a:t>কালাপাহাহ</a:t>
          </a:r>
          <a:r>
            <a:rPr lang="en-US" sz="2400" dirty="0" smtClean="0"/>
            <a:t> </a:t>
          </a:r>
          <a:r>
            <a:rPr lang="en-US" sz="2400" dirty="0" err="1" smtClean="0"/>
            <a:t>কে</a:t>
          </a:r>
          <a:r>
            <a:rPr lang="en-US" sz="2400" dirty="0" smtClean="0"/>
            <a:t> ? </a:t>
          </a:r>
          <a:r>
            <a:rPr lang="en-US" sz="2400" dirty="0" err="1" smtClean="0"/>
            <a:t>মানুষ</a:t>
          </a:r>
          <a:r>
            <a:rPr lang="en-US" sz="2400" dirty="0" smtClean="0"/>
            <a:t> </a:t>
          </a:r>
          <a:r>
            <a:rPr lang="en-US" sz="2400" dirty="0" err="1" smtClean="0"/>
            <a:t>কবিতায়</a:t>
          </a:r>
          <a:r>
            <a:rPr lang="en-US" sz="2400" dirty="0" smtClean="0"/>
            <a:t> </a:t>
          </a:r>
          <a:r>
            <a:rPr lang="en-US" sz="2400" dirty="0" err="1" smtClean="0"/>
            <a:t>তাঁকে</a:t>
          </a:r>
          <a:r>
            <a:rPr lang="en-US" sz="2400" dirty="0" smtClean="0"/>
            <a:t> </a:t>
          </a:r>
          <a:r>
            <a:rPr lang="en-US" sz="2400" dirty="0" err="1" smtClean="0"/>
            <a:t>আসার</a:t>
          </a:r>
          <a:r>
            <a:rPr lang="en-US" sz="2400" dirty="0" smtClean="0"/>
            <a:t> </a:t>
          </a:r>
          <a:r>
            <a:rPr lang="en-US" sz="2400" dirty="0" err="1" smtClean="0"/>
            <a:t>আহবান</a:t>
          </a:r>
          <a:r>
            <a:rPr lang="en-US" sz="2400" dirty="0" smtClean="0"/>
            <a:t> </a:t>
          </a:r>
          <a:r>
            <a:rPr lang="en-US" sz="2400" dirty="0" err="1" smtClean="0"/>
            <a:t>করেছেন</a:t>
          </a:r>
          <a:r>
            <a:rPr lang="en-US" sz="2400" dirty="0" smtClean="0"/>
            <a:t> </a:t>
          </a:r>
          <a:r>
            <a:rPr lang="en-US" sz="2400" dirty="0" err="1" smtClean="0"/>
            <a:t>কেন</a:t>
          </a:r>
          <a:r>
            <a:rPr lang="en-US" sz="2400" dirty="0" smtClean="0"/>
            <a:t> ?</a:t>
          </a:r>
          <a:endParaRPr lang="en-US" sz="2400" dirty="0"/>
        </a:p>
      </dgm:t>
    </dgm:pt>
    <dgm:pt modelId="{676E1AD2-19B7-4490-B6E1-A23C7EB4ECDD}" type="parTrans" cxnId="{C45CF036-91AB-470E-A5F9-55B32145797F}">
      <dgm:prSet/>
      <dgm:spPr/>
      <dgm:t>
        <a:bodyPr/>
        <a:lstStyle/>
        <a:p>
          <a:endParaRPr lang="en-US"/>
        </a:p>
      </dgm:t>
    </dgm:pt>
    <dgm:pt modelId="{50C8987F-DE66-459B-99D5-98C61C36EAAC}" type="sibTrans" cxnId="{C45CF036-91AB-470E-A5F9-55B32145797F}">
      <dgm:prSet/>
      <dgm:spPr/>
      <dgm:t>
        <a:bodyPr/>
        <a:lstStyle/>
        <a:p>
          <a:endParaRPr lang="en-US"/>
        </a:p>
      </dgm:t>
    </dgm:pt>
    <dgm:pt modelId="{873BC2AB-FCE5-43F9-80A5-729D69752308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400" dirty="0" err="1" smtClean="0"/>
            <a:t>প্রশ্ন</a:t>
          </a:r>
          <a:r>
            <a:rPr lang="en-US" sz="2400" dirty="0" smtClean="0"/>
            <a:t> – </a:t>
          </a:r>
          <a:r>
            <a:rPr lang="en-US" sz="2400" dirty="0" err="1" smtClean="0"/>
            <a:t>মানুষ</a:t>
          </a:r>
          <a:r>
            <a:rPr lang="en-US" sz="2400" dirty="0" smtClean="0"/>
            <a:t> </a:t>
          </a:r>
          <a:r>
            <a:rPr lang="en-US" sz="2400" dirty="0" err="1" smtClean="0"/>
            <a:t>কবিতার</a:t>
          </a:r>
          <a:r>
            <a:rPr lang="en-US" sz="2400" dirty="0" smtClean="0"/>
            <a:t> </a:t>
          </a:r>
          <a:r>
            <a:rPr lang="en-US" sz="2400" dirty="0" err="1" smtClean="0"/>
            <a:t>মূল</a:t>
          </a:r>
          <a:r>
            <a:rPr lang="en-US" sz="2400" dirty="0" smtClean="0"/>
            <a:t> </a:t>
          </a:r>
          <a:r>
            <a:rPr lang="en-US" sz="2400" dirty="0" err="1" smtClean="0"/>
            <a:t>প্রতিপাদ্য</a:t>
          </a:r>
          <a:r>
            <a:rPr lang="en-US" sz="2400" dirty="0" smtClean="0"/>
            <a:t> </a:t>
          </a:r>
          <a:r>
            <a:rPr lang="en-US" sz="2400" dirty="0" err="1" smtClean="0"/>
            <a:t>বিষয়</a:t>
          </a:r>
          <a:r>
            <a:rPr lang="en-US" sz="2400" dirty="0" smtClean="0"/>
            <a:t> </a:t>
          </a:r>
          <a:r>
            <a:rPr lang="en-US" sz="2400" dirty="0" err="1" smtClean="0"/>
            <a:t>কি</a:t>
          </a:r>
          <a:r>
            <a:rPr lang="en-US" sz="2400" dirty="0" smtClean="0"/>
            <a:t> </a:t>
          </a:r>
          <a:r>
            <a:rPr lang="en-US" sz="2400" dirty="0" err="1" smtClean="0"/>
            <a:t>ছিল</a:t>
          </a:r>
          <a:r>
            <a:rPr lang="en-US" sz="2400" dirty="0" smtClean="0"/>
            <a:t> ?</a:t>
          </a:r>
          <a:endParaRPr lang="en-US" sz="2400" dirty="0"/>
        </a:p>
      </dgm:t>
    </dgm:pt>
    <dgm:pt modelId="{13F5AB9B-8FE0-4BD2-95E9-C0E44FB8A6D9}" type="parTrans" cxnId="{D3370FF0-5476-4FBD-A232-31FBAA7AAB62}">
      <dgm:prSet/>
      <dgm:spPr/>
      <dgm:t>
        <a:bodyPr/>
        <a:lstStyle/>
        <a:p>
          <a:endParaRPr lang="en-US"/>
        </a:p>
      </dgm:t>
    </dgm:pt>
    <dgm:pt modelId="{9CBC17B0-2587-415B-B663-BA1F5BD3417B}" type="sibTrans" cxnId="{D3370FF0-5476-4FBD-A232-31FBAA7AAB62}">
      <dgm:prSet/>
      <dgm:spPr/>
      <dgm:t>
        <a:bodyPr/>
        <a:lstStyle/>
        <a:p>
          <a:endParaRPr lang="en-US"/>
        </a:p>
      </dgm:t>
    </dgm:pt>
    <dgm:pt modelId="{15DE429F-DEF6-4A59-9089-F6CEBD23116E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dirty="0" err="1" smtClean="0">
              <a:latin typeface="Kalpurush" pitchFamily="2" charset="0"/>
              <a:cs typeface="Kalpurush" pitchFamily="2" charset="0"/>
            </a:rPr>
            <a:t>লেখকের</a:t>
          </a:r>
          <a:r>
            <a:rPr lang="en-US" sz="2800" dirty="0" smtClean="0">
              <a:latin typeface="Kalpurush" pitchFamily="2" charset="0"/>
              <a:cs typeface="Kalpurush" pitchFamily="2" charset="0"/>
            </a:rPr>
            <a:t> ৮টি </a:t>
          </a:r>
          <a:r>
            <a:rPr lang="en-US" sz="2800" dirty="0" err="1" smtClean="0">
              <a:latin typeface="Kalpurush" pitchFamily="2" charset="0"/>
              <a:cs typeface="Kalpurush" pitchFamily="2" charset="0"/>
            </a:rPr>
            <a:t>কাব্যগ্রন্থের</a:t>
          </a:r>
          <a:r>
            <a:rPr lang="en-US" sz="28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dirty="0" err="1" smtClean="0">
              <a:latin typeface="Kalpurush" pitchFamily="2" charset="0"/>
              <a:cs typeface="Kalpurush" pitchFamily="2" charset="0"/>
            </a:rPr>
            <a:t>নাম</a:t>
          </a:r>
          <a:r>
            <a:rPr lang="en-US" sz="28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dirty="0" err="1" smtClean="0">
              <a:latin typeface="Kalpurush" pitchFamily="2" charset="0"/>
              <a:cs typeface="Kalpurush" pitchFamily="2" charset="0"/>
            </a:rPr>
            <a:t>লিখ</a:t>
          </a:r>
          <a:r>
            <a:rPr lang="en-US" sz="280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dirty="0">
            <a:latin typeface="Kalpurush" pitchFamily="2" charset="0"/>
            <a:cs typeface="Kalpurush" pitchFamily="2" charset="0"/>
          </a:endParaRPr>
        </a:p>
      </dgm:t>
    </dgm:pt>
    <dgm:pt modelId="{682D9E98-14F6-411D-B1F0-11CF49EBDA26}" type="parTrans" cxnId="{DB121FEF-301F-4D81-9DDC-C701684F2BFC}">
      <dgm:prSet/>
      <dgm:spPr/>
      <dgm:t>
        <a:bodyPr/>
        <a:lstStyle/>
        <a:p>
          <a:endParaRPr lang="en-US"/>
        </a:p>
      </dgm:t>
    </dgm:pt>
    <dgm:pt modelId="{C78D9100-D99C-45A9-9217-9BA6AEC383F1}" type="sibTrans" cxnId="{DB121FEF-301F-4D81-9DDC-C701684F2BFC}">
      <dgm:prSet/>
      <dgm:spPr/>
      <dgm:t>
        <a:bodyPr/>
        <a:lstStyle/>
        <a:p>
          <a:endParaRPr lang="en-US"/>
        </a:p>
      </dgm:t>
    </dgm:pt>
    <dgm:pt modelId="{E7E06C91-090E-4B29-B886-C16F7478945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dirty="0" err="1" smtClean="0">
              <a:latin typeface="Kalpurush" pitchFamily="2" charset="0"/>
              <a:cs typeface="Kalpurush" pitchFamily="2" charset="0"/>
            </a:rPr>
            <a:t>কবি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নজরুলের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৫টি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গল্পগ্রন্থর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/>
            <a:t>নাম</a:t>
          </a:r>
          <a:r>
            <a:rPr lang="en-US" sz="2400" dirty="0" smtClean="0"/>
            <a:t> </a:t>
          </a:r>
          <a:r>
            <a:rPr lang="en-US" sz="2400" dirty="0" err="1" smtClean="0"/>
            <a:t>লিখ</a:t>
          </a:r>
          <a:r>
            <a:rPr lang="en-US" sz="2400" dirty="0" smtClean="0"/>
            <a:t> ।</a:t>
          </a:r>
          <a:endParaRPr lang="en-US" sz="2400" dirty="0"/>
        </a:p>
      </dgm:t>
    </dgm:pt>
    <dgm:pt modelId="{F762B765-B2AF-412D-A5E8-1075ECBD51D4}" type="parTrans" cxnId="{890E7CA8-912E-4084-9581-ACB3AF043AC6}">
      <dgm:prSet/>
      <dgm:spPr/>
      <dgm:t>
        <a:bodyPr/>
        <a:lstStyle/>
        <a:p>
          <a:endParaRPr lang="en-US"/>
        </a:p>
      </dgm:t>
    </dgm:pt>
    <dgm:pt modelId="{EB4AF7EA-F74D-4FA9-BF89-AB3DCA493120}" type="sibTrans" cxnId="{890E7CA8-912E-4084-9581-ACB3AF043AC6}">
      <dgm:prSet/>
      <dgm:spPr/>
      <dgm:t>
        <a:bodyPr/>
        <a:lstStyle/>
        <a:p>
          <a:endParaRPr lang="en-US"/>
        </a:p>
      </dgm:t>
    </dgm:pt>
    <dgm:pt modelId="{45DCC6EC-77B2-4B47-86CE-077537B3A570}" type="pres">
      <dgm:prSet presAssocID="{EA6786B3-2784-44A9-BD43-F04399875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47823-6F41-4A95-B2CF-D326FF1D0DCE}" type="pres">
      <dgm:prSet presAssocID="{4A0E8AB6-2093-4FBC-91C1-E34AE551CE9C}" presName="parentText" presStyleLbl="node1" presStyleIdx="0" presStyleCnt="5" custScaleY="79200" custLinFactY="20626" custLinFactNeighborX="-1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32788-252D-42F8-8AED-3E3FE76716B0}" type="pres">
      <dgm:prSet presAssocID="{E757E88D-E689-4245-BC1A-E20EFFB6CDA1}" presName="spacer" presStyleCnt="0"/>
      <dgm:spPr/>
    </dgm:pt>
    <dgm:pt modelId="{1D33038F-518C-475E-986A-50DE8080BE44}" type="pres">
      <dgm:prSet presAssocID="{99B3694F-82FD-421C-A357-A9A98DA12C75}" presName="parentText" presStyleLbl="node1" presStyleIdx="1" presStyleCnt="5" custScaleY="73027" custLinFactY="13751" custLinFactNeighborX="-1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3C20A-1649-4E82-B7F5-A43ABA90F98D}" type="pres">
      <dgm:prSet presAssocID="{50C8987F-DE66-459B-99D5-98C61C36EAAC}" presName="spacer" presStyleCnt="0"/>
      <dgm:spPr/>
    </dgm:pt>
    <dgm:pt modelId="{6CEC0550-E76A-48A7-BD70-2B94B509CE30}" type="pres">
      <dgm:prSet presAssocID="{873BC2AB-FCE5-43F9-80A5-729D69752308}" presName="parentText" presStyleLbl="node1" presStyleIdx="2" presStyleCnt="5" custScaleY="56405" custLinFactY="8853" custLinFactNeighborX="1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F7D48-0E26-4332-8FB4-0D9A62C21EEF}" type="pres">
      <dgm:prSet presAssocID="{9CBC17B0-2587-415B-B663-BA1F5BD3417B}" presName="spacer" presStyleCnt="0"/>
      <dgm:spPr/>
    </dgm:pt>
    <dgm:pt modelId="{87CC93B4-20EC-4105-AFC0-5A5EDE72C080}" type="pres">
      <dgm:prSet presAssocID="{15DE429F-DEF6-4A59-9089-F6CEBD23116E}" presName="parentText" presStyleLbl="node1" presStyleIdx="3" presStyleCnt="5" custScaleY="62665" custLinFactNeighborY="685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B60E1-CED2-4217-AD97-D8B1AD144B20}" type="pres">
      <dgm:prSet presAssocID="{C78D9100-D99C-45A9-9217-9BA6AEC383F1}" presName="spacer" presStyleCnt="0"/>
      <dgm:spPr/>
    </dgm:pt>
    <dgm:pt modelId="{D7B3998F-D124-4477-AC38-7B1A77D33EDF}" type="pres">
      <dgm:prSet presAssocID="{E7E06C91-090E-4B29-B886-C16F74789451}" presName="parentText" presStyleLbl="node1" presStyleIdx="4" presStyleCnt="5" custScaleY="70087" custLinFactNeighborX="-155" custLinFactNeighborY="-12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E78068-2CF6-45A9-AF97-494437692887}" type="presOf" srcId="{4A0E8AB6-2093-4FBC-91C1-E34AE551CE9C}" destId="{37347823-6F41-4A95-B2CF-D326FF1D0DCE}" srcOrd="0" destOrd="0" presId="urn:microsoft.com/office/officeart/2005/8/layout/vList2"/>
    <dgm:cxn modelId="{7BC7F195-4C08-4FC5-B3BD-6A8E92734BB8}" srcId="{EA6786B3-2784-44A9-BD43-F04399875258}" destId="{4A0E8AB6-2093-4FBC-91C1-E34AE551CE9C}" srcOrd="0" destOrd="0" parTransId="{12FB8C89-FA19-4FD4-AEC2-CF8BABC180D9}" sibTransId="{E757E88D-E689-4245-BC1A-E20EFFB6CDA1}"/>
    <dgm:cxn modelId="{37727D40-3825-4600-B841-18B664E5214C}" type="presOf" srcId="{E7E06C91-090E-4B29-B886-C16F74789451}" destId="{D7B3998F-D124-4477-AC38-7B1A77D33EDF}" srcOrd="0" destOrd="0" presId="urn:microsoft.com/office/officeart/2005/8/layout/vList2"/>
    <dgm:cxn modelId="{02C95B22-4789-4F5A-857C-9AAD0410F650}" type="presOf" srcId="{15DE429F-DEF6-4A59-9089-F6CEBD23116E}" destId="{87CC93B4-20EC-4105-AFC0-5A5EDE72C080}" srcOrd="0" destOrd="0" presId="urn:microsoft.com/office/officeart/2005/8/layout/vList2"/>
    <dgm:cxn modelId="{A7264E0A-17BA-4327-90C6-E1EBE007EC8B}" type="presOf" srcId="{873BC2AB-FCE5-43F9-80A5-729D69752308}" destId="{6CEC0550-E76A-48A7-BD70-2B94B509CE30}" srcOrd="0" destOrd="0" presId="urn:microsoft.com/office/officeart/2005/8/layout/vList2"/>
    <dgm:cxn modelId="{DB121FEF-301F-4D81-9DDC-C701684F2BFC}" srcId="{EA6786B3-2784-44A9-BD43-F04399875258}" destId="{15DE429F-DEF6-4A59-9089-F6CEBD23116E}" srcOrd="3" destOrd="0" parTransId="{682D9E98-14F6-411D-B1F0-11CF49EBDA26}" sibTransId="{C78D9100-D99C-45A9-9217-9BA6AEC383F1}"/>
    <dgm:cxn modelId="{1F25AA69-AB06-42A8-AF2C-A00AF3E90978}" type="presOf" srcId="{EA6786B3-2784-44A9-BD43-F04399875258}" destId="{45DCC6EC-77B2-4B47-86CE-077537B3A570}" srcOrd="0" destOrd="0" presId="urn:microsoft.com/office/officeart/2005/8/layout/vList2"/>
    <dgm:cxn modelId="{D3370FF0-5476-4FBD-A232-31FBAA7AAB62}" srcId="{EA6786B3-2784-44A9-BD43-F04399875258}" destId="{873BC2AB-FCE5-43F9-80A5-729D69752308}" srcOrd="2" destOrd="0" parTransId="{13F5AB9B-8FE0-4BD2-95E9-C0E44FB8A6D9}" sibTransId="{9CBC17B0-2587-415B-B663-BA1F5BD3417B}"/>
    <dgm:cxn modelId="{C45CF036-91AB-470E-A5F9-55B32145797F}" srcId="{EA6786B3-2784-44A9-BD43-F04399875258}" destId="{99B3694F-82FD-421C-A357-A9A98DA12C75}" srcOrd="1" destOrd="0" parTransId="{676E1AD2-19B7-4490-B6E1-A23C7EB4ECDD}" sibTransId="{50C8987F-DE66-459B-99D5-98C61C36EAAC}"/>
    <dgm:cxn modelId="{890E7CA8-912E-4084-9581-ACB3AF043AC6}" srcId="{EA6786B3-2784-44A9-BD43-F04399875258}" destId="{E7E06C91-090E-4B29-B886-C16F74789451}" srcOrd="4" destOrd="0" parTransId="{F762B765-B2AF-412D-A5E8-1075ECBD51D4}" sibTransId="{EB4AF7EA-F74D-4FA9-BF89-AB3DCA493120}"/>
    <dgm:cxn modelId="{260E30C6-B066-426E-A818-379CD78F424E}" type="presOf" srcId="{99B3694F-82FD-421C-A357-A9A98DA12C75}" destId="{1D33038F-518C-475E-986A-50DE8080BE44}" srcOrd="0" destOrd="0" presId="urn:microsoft.com/office/officeart/2005/8/layout/vList2"/>
    <dgm:cxn modelId="{555FFEE6-55D1-469C-A82A-F89598CC45D4}" type="presParOf" srcId="{45DCC6EC-77B2-4B47-86CE-077537B3A570}" destId="{37347823-6F41-4A95-B2CF-D326FF1D0DCE}" srcOrd="0" destOrd="0" presId="urn:microsoft.com/office/officeart/2005/8/layout/vList2"/>
    <dgm:cxn modelId="{3ADB3BB6-674A-4CCB-8F96-9F826C590A67}" type="presParOf" srcId="{45DCC6EC-77B2-4B47-86CE-077537B3A570}" destId="{47632788-252D-42F8-8AED-3E3FE76716B0}" srcOrd="1" destOrd="0" presId="urn:microsoft.com/office/officeart/2005/8/layout/vList2"/>
    <dgm:cxn modelId="{A8133E38-7FA4-4769-9C9A-01F488B3F060}" type="presParOf" srcId="{45DCC6EC-77B2-4B47-86CE-077537B3A570}" destId="{1D33038F-518C-475E-986A-50DE8080BE44}" srcOrd="2" destOrd="0" presId="urn:microsoft.com/office/officeart/2005/8/layout/vList2"/>
    <dgm:cxn modelId="{5822FAED-5771-4306-979F-7D48E15FA19E}" type="presParOf" srcId="{45DCC6EC-77B2-4B47-86CE-077537B3A570}" destId="{9B83C20A-1649-4E82-B7F5-A43ABA90F98D}" srcOrd="3" destOrd="0" presId="urn:microsoft.com/office/officeart/2005/8/layout/vList2"/>
    <dgm:cxn modelId="{2E56162E-0BE9-4065-BA88-BFBB8E017D1E}" type="presParOf" srcId="{45DCC6EC-77B2-4B47-86CE-077537B3A570}" destId="{6CEC0550-E76A-48A7-BD70-2B94B509CE30}" srcOrd="4" destOrd="0" presId="urn:microsoft.com/office/officeart/2005/8/layout/vList2"/>
    <dgm:cxn modelId="{F447CB32-4DF2-41F4-8483-E164AC771877}" type="presParOf" srcId="{45DCC6EC-77B2-4B47-86CE-077537B3A570}" destId="{F9BF7D48-0E26-4332-8FB4-0D9A62C21EEF}" srcOrd="5" destOrd="0" presId="urn:microsoft.com/office/officeart/2005/8/layout/vList2"/>
    <dgm:cxn modelId="{CDDFB431-9A55-427C-8949-934DC4C8557C}" type="presParOf" srcId="{45DCC6EC-77B2-4B47-86CE-077537B3A570}" destId="{87CC93B4-20EC-4105-AFC0-5A5EDE72C080}" srcOrd="6" destOrd="0" presId="urn:microsoft.com/office/officeart/2005/8/layout/vList2"/>
    <dgm:cxn modelId="{8CD1C1C6-E30F-4E35-837E-5774D204B1D8}" type="presParOf" srcId="{45DCC6EC-77B2-4B47-86CE-077537B3A570}" destId="{E20B60E1-CED2-4217-AD97-D8B1AD144B20}" srcOrd="7" destOrd="0" presId="urn:microsoft.com/office/officeart/2005/8/layout/vList2"/>
    <dgm:cxn modelId="{11BFDD45-2B7E-430F-BAA8-8B20563657ED}" type="presParOf" srcId="{45DCC6EC-77B2-4B47-86CE-077537B3A570}" destId="{D7B3998F-D124-4477-AC38-7B1A77D33E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987C9-825E-4D7C-A9A7-5F4E3CEDD91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1A0BB-8863-4FA7-8D34-922A6E96F60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3200" dirty="0" err="1" smtClean="0"/>
            <a:t>শ্রেণি</a:t>
          </a:r>
          <a:r>
            <a:rPr lang="en-US" sz="3200" dirty="0" smtClean="0"/>
            <a:t> –</a:t>
          </a:r>
          <a:r>
            <a:rPr lang="en-US" sz="3200" dirty="0" err="1" smtClean="0"/>
            <a:t>নবম</a:t>
          </a:r>
          <a:r>
            <a:rPr lang="en-US" sz="3200" dirty="0" smtClean="0"/>
            <a:t>     </a:t>
          </a:r>
          <a:endParaRPr lang="en-US" sz="3200" dirty="0"/>
        </a:p>
      </dgm:t>
    </dgm:pt>
    <dgm:pt modelId="{8DE0222B-58E8-4D66-9F00-5D93D51D6C01}" type="parTrans" cxnId="{17A95EAD-1854-423F-974A-EAEC38127560}">
      <dgm:prSet/>
      <dgm:spPr/>
      <dgm:t>
        <a:bodyPr/>
        <a:lstStyle/>
        <a:p>
          <a:endParaRPr lang="en-US"/>
        </a:p>
      </dgm:t>
    </dgm:pt>
    <dgm:pt modelId="{20A0BF13-029A-4950-97F3-B4FAE2F96236}" type="sibTrans" cxnId="{17A95EAD-1854-423F-974A-EAEC38127560}">
      <dgm:prSet/>
      <dgm:spPr/>
      <dgm:t>
        <a:bodyPr/>
        <a:lstStyle/>
        <a:p>
          <a:endParaRPr lang="en-US"/>
        </a:p>
      </dgm:t>
    </dgm:pt>
    <dgm:pt modelId="{C7CABACF-D2B0-43D3-B809-7721DF0BAD2D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rtl="0"/>
          <a:r>
            <a:rPr lang="en-US" sz="3200" dirty="0" err="1" smtClean="0"/>
            <a:t>বিষয়</a:t>
          </a:r>
          <a:r>
            <a:rPr lang="en-US" sz="3200" dirty="0" smtClean="0"/>
            <a:t> – </a:t>
          </a:r>
          <a:r>
            <a:rPr lang="en-US" sz="3200" dirty="0" err="1" smtClean="0"/>
            <a:t>বাংলা</a:t>
          </a:r>
          <a:r>
            <a:rPr lang="en-US" sz="3200" dirty="0" smtClean="0"/>
            <a:t> ১ম </a:t>
          </a:r>
          <a:r>
            <a:rPr lang="en-US" sz="3200" dirty="0" err="1" smtClean="0"/>
            <a:t>পত্র</a:t>
          </a:r>
          <a:endParaRPr lang="en-US" sz="3200" dirty="0"/>
        </a:p>
      </dgm:t>
    </dgm:pt>
    <dgm:pt modelId="{E3E3DA75-3911-4BD4-B2C1-3DB3B810F970}" type="parTrans" cxnId="{365681FF-9E0B-4510-80F9-51B52C20537A}">
      <dgm:prSet/>
      <dgm:spPr/>
      <dgm:t>
        <a:bodyPr/>
        <a:lstStyle/>
        <a:p>
          <a:endParaRPr lang="en-US"/>
        </a:p>
      </dgm:t>
    </dgm:pt>
    <dgm:pt modelId="{7A36B9E2-E834-4AB2-8EDC-9EC1E90754CD}" type="sibTrans" cxnId="{365681FF-9E0B-4510-80F9-51B52C20537A}">
      <dgm:prSet/>
      <dgm:spPr/>
      <dgm:t>
        <a:bodyPr/>
        <a:lstStyle/>
        <a:p>
          <a:endParaRPr lang="en-US"/>
        </a:p>
      </dgm:t>
    </dgm:pt>
    <dgm:pt modelId="{44D2985A-7424-48C2-A30D-92E8AEDA939B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</a:rPr>
            <a:t>পাঠের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বিষয়</a:t>
          </a:r>
          <a:r>
            <a:rPr lang="en-US" sz="3200" dirty="0" smtClean="0">
              <a:solidFill>
                <a:schemeClr val="tx1"/>
              </a:solidFill>
            </a:rPr>
            <a:t> –</a:t>
          </a:r>
          <a:r>
            <a:rPr lang="en-US" sz="3200" smtClean="0">
              <a:solidFill>
                <a:schemeClr val="tx1"/>
              </a:solidFill>
            </a:rPr>
            <a:t>পদ্য</a:t>
          </a:r>
          <a:endParaRPr lang="en-US" sz="3200" dirty="0">
            <a:solidFill>
              <a:schemeClr val="tx1"/>
            </a:solidFill>
          </a:endParaRPr>
        </a:p>
      </dgm:t>
    </dgm:pt>
    <dgm:pt modelId="{3E5CF6AF-DCB8-4AC9-BA21-559B4742D1FD}" type="parTrans" cxnId="{73026E49-4166-44CB-8F5A-03170052A958}">
      <dgm:prSet/>
      <dgm:spPr/>
      <dgm:t>
        <a:bodyPr/>
        <a:lstStyle/>
        <a:p>
          <a:endParaRPr lang="en-US"/>
        </a:p>
      </dgm:t>
    </dgm:pt>
    <dgm:pt modelId="{ED033662-0359-4545-8953-35836214D3C8}" type="sibTrans" cxnId="{73026E49-4166-44CB-8F5A-03170052A958}">
      <dgm:prSet/>
      <dgm:spPr/>
      <dgm:t>
        <a:bodyPr/>
        <a:lstStyle/>
        <a:p>
          <a:endParaRPr lang="en-US"/>
        </a:p>
      </dgm:t>
    </dgm:pt>
    <dgm:pt modelId="{D68887A4-7AF3-40AC-8551-FCBACD57D77A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সময়</a:t>
          </a:r>
          <a:r>
            <a:rPr lang="en-US" dirty="0" smtClean="0"/>
            <a:t> -</a:t>
          </a:r>
          <a:r>
            <a:rPr lang="en-US" dirty="0" smtClean="0">
              <a:latin typeface="Kalpurush" pitchFamily="2" charset="0"/>
              <a:cs typeface="Kalpurush" pitchFamily="2" charset="0"/>
            </a:rPr>
            <a:t>৫০</a:t>
          </a:r>
          <a:r>
            <a:rPr lang="en-US" dirty="0" smtClean="0"/>
            <a:t> </a:t>
          </a:r>
          <a:r>
            <a:rPr lang="en-US" dirty="0" err="1" smtClean="0"/>
            <a:t>মিনিট</a:t>
          </a:r>
          <a:endParaRPr lang="en-US" dirty="0"/>
        </a:p>
      </dgm:t>
    </dgm:pt>
    <dgm:pt modelId="{3444B65F-AEC9-43F6-A695-E272256EABC9}" type="parTrans" cxnId="{84D56720-3CF3-4062-8BA2-684E76FD6A63}">
      <dgm:prSet/>
      <dgm:spPr/>
      <dgm:t>
        <a:bodyPr/>
        <a:lstStyle/>
        <a:p>
          <a:endParaRPr lang="en-US"/>
        </a:p>
      </dgm:t>
    </dgm:pt>
    <dgm:pt modelId="{0B8DFA59-AF62-4D2A-868D-9C506453EBF6}" type="sibTrans" cxnId="{84D56720-3CF3-4062-8BA2-684E76FD6A63}">
      <dgm:prSet/>
      <dgm:spPr/>
      <dgm:t>
        <a:bodyPr/>
        <a:lstStyle/>
        <a:p>
          <a:endParaRPr lang="en-US"/>
        </a:p>
      </dgm:t>
    </dgm:pt>
    <dgm:pt modelId="{2229D9B4-71A9-4254-A37C-60BA0D755D5B}">
      <dgm:prSet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pPr rtl="0"/>
          <a:r>
            <a:rPr lang="en-US" smtClean="0"/>
            <a:t>তারিখ -</a:t>
          </a:r>
          <a:endParaRPr lang="en-US"/>
        </a:p>
      </dgm:t>
    </dgm:pt>
    <dgm:pt modelId="{57893100-9A93-4501-8B62-D4C265407505}" type="parTrans" cxnId="{6B6BD2B2-DA0A-43A4-BFD8-6A00BB1A6AF9}">
      <dgm:prSet/>
      <dgm:spPr/>
      <dgm:t>
        <a:bodyPr/>
        <a:lstStyle/>
        <a:p>
          <a:endParaRPr lang="en-US"/>
        </a:p>
      </dgm:t>
    </dgm:pt>
    <dgm:pt modelId="{556CE3C5-6E67-4D25-9417-A4FF3C4D1393}" type="sibTrans" cxnId="{6B6BD2B2-DA0A-43A4-BFD8-6A00BB1A6AF9}">
      <dgm:prSet/>
      <dgm:spPr/>
      <dgm:t>
        <a:bodyPr/>
        <a:lstStyle/>
        <a:p>
          <a:endParaRPr lang="en-US"/>
        </a:p>
      </dgm:t>
    </dgm:pt>
    <dgm:pt modelId="{426A4F1D-FEDD-4AEC-B2D3-524655C67249}" type="pres">
      <dgm:prSet presAssocID="{CE6987C9-825E-4D7C-A9A7-5F4E3CEDD9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8306B0-62FF-49AA-8027-3272FC3E6A70}" type="pres">
      <dgm:prSet presAssocID="{FF61A0BB-8863-4FA7-8D34-922A6E96F60B}" presName="horFlow" presStyleCnt="0"/>
      <dgm:spPr/>
    </dgm:pt>
    <dgm:pt modelId="{8C254051-3C0E-4D70-8D3C-D655940CB8A7}" type="pres">
      <dgm:prSet presAssocID="{FF61A0BB-8863-4FA7-8D34-922A6E96F60B}" presName="bigChev" presStyleLbl="node1" presStyleIdx="0" presStyleCnt="5" custScaleX="626300" custLinFactNeighborX="-819" custLinFactNeighborY="2047"/>
      <dgm:spPr/>
      <dgm:t>
        <a:bodyPr/>
        <a:lstStyle/>
        <a:p>
          <a:endParaRPr lang="en-US"/>
        </a:p>
      </dgm:t>
    </dgm:pt>
    <dgm:pt modelId="{88902124-AD2C-4628-B53E-BE6DEEF4A49E}" type="pres">
      <dgm:prSet presAssocID="{FF61A0BB-8863-4FA7-8D34-922A6E96F60B}" presName="vSp" presStyleCnt="0"/>
      <dgm:spPr/>
    </dgm:pt>
    <dgm:pt modelId="{A70D628E-91DF-4A8B-8BF2-46685E7C348E}" type="pres">
      <dgm:prSet presAssocID="{C7CABACF-D2B0-43D3-B809-7721DF0BAD2D}" presName="horFlow" presStyleCnt="0"/>
      <dgm:spPr/>
    </dgm:pt>
    <dgm:pt modelId="{CB0B4B54-EFD3-49D4-825F-F80EC9DB8A13}" type="pres">
      <dgm:prSet presAssocID="{C7CABACF-D2B0-43D3-B809-7721DF0BAD2D}" presName="bigChev" presStyleLbl="node1" presStyleIdx="1" presStyleCnt="5" custScaleX="627259"/>
      <dgm:spPr/>
      <dgm:t>
        <a:bodyPr/>
        <a:lstStyle/>
        <a:p>
          <a:endParaRPr lang="en-US"/>
        </a:p>
      </dgm:t>
    </dgm:pt>
    <dgm:pt modelId="{BD4B9339-3E69-4271-98F0-ABA55903E949}" type="pres">
      <dgm:prSet presAssocID="{C7CABACF-D2B0-43D3-B809-7721DF0BAD2D}" presName="vSp" presStyleCnt="0"/>
      <dgm:spPr/>
    </dgm:pt>
    <dgm:pt modelId="{B9C2716F-64F7-42EF-B407-66F001CA141C}" type="pres">
      <dgm:prSet presAssocID="{44D2985A-7424-48C2-A30D-92E8AEDA939B}" presName="horFlow" presStyleCnt="0"/>
      <dgm:spPr/>
    </dgm:pt>
    <dgm:pt modelId="{D5492A36-30D5-4266-8AA1-BD0A2605B133}" type="pres">
      <dgm:prSet presAssocID="{44D2985A-7424-48C2-A30D-92E8AEDA939B}" presName="bigChev" presStyleLbl="node1" presStyleIdx="2" presStyleCnt="5" custScaleX="628221" custLinFactNeighborX="10605" custLinFactNeighborY="0"/>
      <dgm:spPr/>
      <dgm:t>
        <a:bodyPr/>
        <a:lstStyle/>
        <a:p>
          <a:endParaRPr lang="en-US"/>
        </a:p>
      </dgm:t>
    </dgm:pt>
    <dgm:pt modelId="{8716E743-0001-4D19-ABFD-B9FE8BB06F68}" type="pres">
      <dgm:prSet presAssocID="{44D2985A-7424-48C2-A30D-92E8AEDA939B}" presName="vSp" presStyleCnt="0"/>
      <dgm:spPr/>
    </dgm:pt>
    <dgm:pt modelId="{46938526-5389-493E-BAA5-D16C537BF77F}" type="pres">
      <dgm:prSet presAssocID="{D68887A4-7AF3-40AC-8551-FCBACD57D77A}" presName="horFlow" presStyleCnt="0"/>
      <dgm:spPr/>
    </dgm:pt>
    <dgm:pt modelId="{EDA3D634-4A2A-4EC9-B7B3-28C0DE5B9DBD}" type="pres">
      <dgm:prSet presAssocID="{D68887A4-7AF3-40AC-8551-FCBACD57D77A}" presName="bigChev" presStyleLbl="node1" presStyleIdx="3" presStyleCnt="5" custScaleX="629186"/>
      <dgm:spPr/>
      <dgm:t>
        <a:bodyPr/>
        <a:lstStyle/>
        <a:p>
          <a:endParaRPr lang="en-US"/>
        </a:p>
      </dgm:t>
    </dgm:pt>
    <dgm:pt modelId="{251ACF24-94D7-4AAF-98E4-D2A3A6537E70}" type="pres">
      <dgm:prSet presAssocID="{D68887A4-7AF3-40AC-8551-FCBACD57D77A}" presName="vSp" presStyleCnt="0"/>
      <dgm:spPr/>
    </dgm:pt>
    <dgm:pt modelId="{00414425-0E7B-4BFE-8B49-A971D0A1FB54}" type="pres">
      <dgm:prSet presAssocID="{2229D9B4-71A9-4254-A37C-60BA0D755D5B}" presName="horFlow" presStyleCnt="0"/>
      <dgm:spPr/>
    </dgm:pt>
    <dgm:pt modelId="{A4758FD6-CC16-41DF-8D00-CE17C1C55E4F}" type="pres">
      <dgm:prSet presAssocID="{2229D9B4-71A9-4254-A37C-60BA0D755D5B}" presName="bigChev" presStyleLbl="node1" presStyleIdx="4" presStyleCnt="5" custScaleX="630154"/>
      <dgm:spPr/>
      <dgm:t>
        <a:bodyPr/>
        <a:lstStyle/>
        <a:p>
          <a:endParaRPr lang="en-US"/>
        </a:p>
      </dgm:t>
    </dgm:pt>
  </dgm:ptLst>
  <dgm:cxnLst>
    <dgm:cxn modelId="{150CCFD1-5DCD-4B0A-87DB-ABF1735B91BD}" type="presOf" srcId="{FF61A0BB-8863-4FA7-8D34-922A6E96F60B}" destId="{8C254051-3C0E-4D70-8D3C-D655940CB8A7}" srcOrd="0" destOrd="0" presId="urn:microsoft.com/office/officeart/2005/8/layout/lProcess3"/>
    <dgm:cxn modelId="{0479DDEA-FBDE-40B7-9B9A-D61C2067AE1F}" type="presOf" srcId="{CE6987C9-825E-4D7C-A9A7-5F4E3CEDD915}" destId="{426A4F1D-FEDD-4AEC-B2D3-524655C67249}" srcOrd="0" destOrd="0" presId="urn:microsoft.com/office/officeart/2005/8/layout/lProcess3"/>
    <dgm:cxn modelId="{6B6BD2B2-DA0A-43A4-BFD8-6A00BB1A6AF9}" srcId="{CE6987C9-825E-4D7C-A9A7-5F4E3CEDD915}" destId="{2229D9B4-71A9-4254-A37C-60BA0D755D5B}" srcOrd="4" destOrd="0" parTransId="{57893100-9A93-4501-8B62-D4C265407505}" sibTransId="{556CE3C5-6E67-4D25-9417-A4FF3C4D1393}"/>
    <dgm:cxn modelId="{17A95EAD-1854-423F-974A-EAEC38127560}" srcId="{CE6987C9-825E-4D7C-A9A7-5F4E3CEDD915}" destId="{FF61A0BB-8863-4FA7-8D34-922A6E96F60B}" srcOrd="0" destOrd="0" parTransId="{8DE0222B-58E8-4D66-9F00-5D93D51D6C01}" sibTransId="{20A0BF13-029A-4950-97F3-B4FAE2F96236}"/>
    <dgm:cxn modelId="{73026E49-4166-44CB-8F5A-03170052A958}" srcId="{CE6987C9-825E-4D7C-A9A7-5F4E3CEDD915}" destId="{44D2985A-7424-48C2-A30D-92E8AEDA939B}" srcOrd="2" destOrd="0" parTransId="{3E5CF6AF-DCB8-4AC9-BA21-559B4742D1FD}" sibTransId="{ED033662-0359-4545-8953-35836214D3C8}"/>
    <dgm:cxn modelId="{E37CFBAA-92FD-4002-870B-6D61F76405D6}" type="presOf" srcId="{C7CABACF-D2B0-43D3-B809-7721DF0BAD2D}" destId="{CB0B4B54-EFD3-49D4-825F-F80EC9DB8A13}" srcOrd="0" destOrd="0" presId="urn:microsoft.com/office/officeart/2005/8/layout/lProcess3"/>
    <dgm:cxn modelId="{51DE0DFC-C890-441B-9B94-8F57B5A8B23F}" type="presOf" srcId="{2229D9B4-71A9-4254-A37C-60BA0D755D5B}" destId="{A4758FD6-CC16-41DF-8D00-CE17C1C55E4F}" srcOrd="0" destOrd="0" presId="urn:microsoft.com/office/officeart/2005/8/layout/lProcess3"/>
    <dgm:cxn modelId="{365681FF-9E0B-4510-80F9-51B52C20537A}" srcId="{CE6987C9-825E-4D7C-A9A7-5F4E3CEDD915}" destId="{C7CABACF-D2B0-43D3-B809-7721DF0BAD2D}" srcOrd="1" destOrd="0" parTransId="{E3E3DA75-3911-4BD4-B2C1-3DB3B810F970}" sibTransId="{7A36B9E2-E834-4AB2-8EDC-9EC1E90754CD}"/>
    <dgm:cxn modelId="{F1C5192C-CEEB-44AD-A181-E97BFC2E41A3}" type="presOf" srcId="{44D2985A-7424-48C2-A30D-92E8AEDA939B}" destId="{D5492A36-30D5-4266-8AA1-BD0A2605B133}" srcOrd="0" destOrd="0" presId="urn:microsoft.com/office/officeart/2005/8/layout/lProcess3"/>
    <dgm:cxn modelId="{B047C47D-20E6-4B1F-87D3-8E4BE8C26F89}" type="presOf" srcId="{D68887A4-7AF3-40AC-8551-FCBACD57D77A}" destId="{EDA3D634-4A2A-4EC9-B7B3-28C0DE5B9DBD}" srcOrd="0" destOrd="0" presId="urn:microsoft.com/office/officeart/2005/8/layout/lProcess3"/>
    <dgm:cxn modelId="{84D56720-3CF3-4062-8BA2-684E76FD6A63}" srcId="{CE6987C9-825E-4D7C-A9A7-5F4E3CEDD915}" destId="{D68887A4-7AF3-40AC-8551-FCBACD57D77A}" srcOrd="3" destOrd="0" parTransId="{3444B65F-AEC9-43F6-A695-E272256EABC9}" sibTransId="{0B8DFA59-AF62-4D2A-868D-9C506453EBF6}"/>
    <dgm:cxn modelId="{35EE5D99-EC53-434F-B0FB-FD9ED4B5D9A9}" type="presParOf" srcId="{426A4F1D-FEDD-4AEC-B2D3-524655C67249}" destId="{EF8306B0-62FF-49AA-8027-3272FC3E6A70}" srcOrd="0" destOrd="0" presId="urn:microsoft.com/office/officeart/2005/8/layout/lProcess3"/>
    <dgm:cxn modelId="{89D1EC3A-8B04-4050-AEA7-3FDEA61BB9B5}" type="presParOf" srcId="{EF8306B0-62FF-49AA-8027-3272FC3E6A70}" destId="{8C254051-3C0E-4D70-8D3C-D655940CB8A7}" srcOrd="0" destOrd="0" presId="urn:microsoft.com/office/officeart/2005/8/layout/lProcess3"/>
    <dgm:cxn modelId="{00580A4F-0C42-48F9-9A1B-2242C46AFEC8}" type="presParOf" srcId="{426A4F1D-FEDD-4AEC-B2D3-524655C67249}" destId="{88902124-AD2C-4628-B53E-BE6DEEF4A49E}" srcOrd="1" destOrd="0" presId="urn:microsoft.com/office/officeart/2005/8/layout/lProcess3"/>
    <dgm:cxn modelId="{3C0AD1DD-E9C1-4404-85B5-2FCF09AA951B}" type="presParOf" srcId="{426A4F1D-FEDD-4AEC-B2D3-524655C67249}" destId="{A70D628E-91DF-4A8B-8BF2-46685E7C348E}" srcOrd="2" destOrd="0" presId="urn:microsoft.com/office/officeart/2005/8/layout/lProcess3"/>
    <dgm:cxn modelId="{2AA507AF-1090-4DE4-A5AC-2469504CB176}" type="presParOf" srcId="{A70D628E-91DF-4A8B-8BF2-46685E7C348E}" destId="{CB0B4B54-EFD3-49D4-825F-F80EC9DB8A13}" srcOrd="0" destOrd="0" presId="urn:microsoft.com/office/officeart/2005/8/layout/lProcess3"/>
    <dgm:cxn modelId="{DF31D236-9293-4431-B82E-BBBA4DAF8FBA}" type="presParOf" srcId="{426A4F1D-FEDD-4AEC-B2D3-524655C67249}" destId="{BD4B9339-3E69-4271-98F0-ABA55903E949}" srcOrd="3" destOrd="0" presId="urn:microsoft.com/office/officeart/2005/8/layout/lProcess3"/>
    <dgm:cxn modelId="{B175C375-B5AE-4FB7-860E-56B0294C9C2D}" type="presParOf" srcId="{426A4F1D-FEDD-4AEC-B2D3-524655C67249}" destId="{B9C2716F-64F7-42EF-B407-66F001CA141C}" srcOrd="4" destOrd="0" presId="urn:microsoft.com/office/officeart/2005/8/layout/lProcess3"/>
    <dgm:cxn modelId="{318D751A-AAC0-4873-972A-E6C668257B40}" type="presParOf" srcId="{B9C2716F-64F7-42EF-B407-66F001CA141C}" destId="{D5492A36-30D5-4266-8AA1-BD0A2605B133}" srcOrd="0" destOrd="0" presId="urn:microsoft.com/office/officeart/2005/8/layout/lProcess3"/>
    <dgm:cxn modelId="{FA210B6E-8971-4992-8A95-1CCAAAD50E6D}" type="presParOf" srcId="{426A4F1D-FEDD-4AEC-B2D3-524655C67249}" destId="{8716E743-0001-4D19-ABFD-B9FE8BB06F68}" srcOrd="5" destOrd="0" presId="urn:microsoft.com/office/officeart/2005/8/layout/lProcess3"/>
    <dgm:cxn modelId="{5D082B4B-9CC4-4374-91EC-AE96CC0AE54D}" type="presParOf" srcId="{426A4F1D-FEDD-4AEC-B2D3-524655C67249}" destId="{46938526-5389-493E-BAA5-D16C537BF77F}" srcOrd="6" destOrd="0" presId="urn:microsoft.com/office/officeart/2005/8/layout/lProcess3"/>
    <dgm:cxn modelId="{879D2994-ABA5-4553-883D-0D6CBF05CE6C}" type="presParOf" srcId="{46938526-5389-493E-BAA5-D16C537BF77F}" destId="{EDA3D634-4A2A-4EC9-B7B3-28C0DE5B9DBD}" srcOrd="0" destOrd="0" presId="urn:microsoft.com/office/officeart/2005/8/layout/lProcess3"/>
    <dgm:cxn modelId="{22DBBF1E-C18A-4BD0-8F8D-389A6812F0F5}" type="presParOf" srcId="{426A4F1D-FEDD-4AEC-B2D3-524655C67249}" destId="{251ACF24-94D7-4AAF-98E4-D2A3A6537E70}" srcOrd="7" destOrd="0" presId="urn:microsoft.com/office/officeart/2005/8/layout/lProcess3"/>
    <dgm:cxn modelId="{EC51F0BF-02FE-4C4D-95A6-1443FF26836E}" type="presParOf" srcId="{426A4F1D-FEDD-4AEC-B2D3-524655C67249}" destId="{00414425-0E7B-4BFE-8B49-A971D0A1FB54}" srcOrd="8" destOrd="0" presId="urn:microsoft.com/office/officeart/2005/8/layout/lProcess3"/>
    <dgm:cxn modelId="{DE132674-2F24-4A99-8E5A-7BA9921BFA67}" type="presParOf" srcId="{00414425-0E7B-4BFE-8B49-A971D0A1FB54}" destId="{A4758FD6-CC16-41DF-8D00-CE17C1C55E4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7BCA3-7605-4DA0-8801-0F5DE7F9A4F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15FE36-62BA-4E55-A89C-EA438828620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3200" dirty="0" err="1" smtClean="0"/>
            <a:t>পাঠ</a:t>
          </a:r>
          <a:r>
            <a:rPr lang="en-US" sz="3200" dirty="0" smtClean="0"/>
            <a:t> </a:t>
          </a:r>
          <a:r>
            <a:rPr lang="en-US" sz="3200" dirty="0" err="1" smtClean="0"/>
            <a:t>শিরোনাম</a:t>
          </a:r>
          <a:r>
            <a:rPr lang="en-US" sz="3200" dirty="0" smtClean="0"/>
            <a:t/>
          </a:r>
          <a:br>
            <a:rPr lang="en-US" sz="3200" dirty="0" smtClean="0"/>
          </a:br>
          <a:r>
            <a:rPr lang="en-US" sz="4000" dirty="0" smtClean="0"/>
            <a:t>         </a:t>
          </a:r>
          <a:r>
            <a:rPr lang="en-US" sz="4000" dirty="0" err="1" smtClean="0"/>
            <a:t>মানুষ</a:t>
          </a:r>
          <a:r>
            <a:rPr lang="en-US" sz="3200" dirty="0" smtClean="0"/>
            <a:t/>
          </a:r>
          <a:br>
            <a:rPr lang="en-US" sz="3200" dirty="0" smtClean="0"/>
          </a:br>
          <a:r>
            <a:rPr lang="en-US" sz="3200" dirty="0" smtClean="0"/>
            <a:t>                              </a:t>
          </a:r>
          <a:r>
            <a:rPr lang="en-US" sz="3200" dirty="0" err="1" smtClean="0"/>
            <a:t>কাজী</a:t>
          </a:r>
          <a:r>
            <a:rPr lang="en-US" sz="3200" dirty="0" smtClean="0"/>
            <a:t> </a:t>
          </a:r>
          <a:r>
            <a:rPr lang="en-US" sz="3200" dirty="0" err="1" smtClean="0"/>
            <a:t>নজরুল</a:t>
          </a:r>
          <a:r>
            <a:rPr lang="en-US" sz="3200" dirty="0" smtClean="0"/>
            <a:t> </a:t>
          </a:r>
          <a:r>
            <a:rPr lang="en-US" sz="3200" dirty="0" err="1" smtClean="0"/>
            <a:t>ইসলাম</a:t>
          </a:r>
          <a:r>
            <a:rPr lang="en-US" sz="3200" dirty="0" smtClean="0"/>
            <a:t/>
          </a:r>
          <a:br>
            <a:rPr lang="en-US" sz="3200" dirty="0" smtClean="0"/>
          </a:br>
          <a:endParaRPr lang="en-US" sz="3200" dirty="0"/>
        </a:p>
      </dgm:t>
    </dgm:pt>
    <dgm:pt modelId="{5C45941B-22A2-4E71-A0ED-63C72C5EE47F}" type="parTrans" cxnId="{299A0980-0DD7-49FA-A8BB-DE92A1E4D66B}">
      <dgm:prSet/>
      <dgm:spPr/>
      <dgm:t>
        <a:bodyPr/>
        <a:lstStyle/>
        <a:p>
          <a:endParaRPr lang="en-US"/>
        </a:p>
      </dgm:t>
    </dgm:pt>
    <dgm:pt modelId="{E7886EDC-3871-43EC-A64F-E1365784CF87}" type="sibTrans" cxnId="{299A0980-0DD7-49FA-A8BB-DE92A1E4D66B}">
      <dgm:prSet/>
      <dgm:spPr/>
      <dgm:t>
        <a:bodyPr/>
        <a:lstStyle/>
        <a:p>
          <a:endParaRPr lang="en-US"/>
        </a:p>
      </dgm:t>
    </dgm:pt>
    <dgm:pt modelId="{92AC4628-7E53-4ECE-A11F-A3D36AFB3E26}" type="pres">
      <dgm:prSet presAssocID="{F657BCA3-7605-4DA0-8801-0F5DE7F9A4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AFDAC-7D01-4280-994F-837EE298E257}" type="pres">
      <dgm:prSet presAssocID="{FE15FE36-62BA-4E55-A89C-EA438828620F}" presName="composite" presStyleCnt="0"/>
      <dgm:spPr/>
    </dgm:pt>
    <dgm:pt modelId="{C5DCD955-2FF9-47FD-8EA1-C9EED8365E66}" type="pres">
      <dgm:prSet presAssocID="{FE15FE36-62BA-4E55-A89C-EA438828620F}" presName="imgShp" presStyleLbl="fgImgPlace1" presStyleIdx="0" presStyleCnt="1" custScaleX="54817" custScaleY="100196" custLinFactNeighborX="-45874" custLinFactNeighborY="-11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B8D02F-653E-4044-83DA-AF3BAC8CDF95}" type="pres">
      <dgm:prSet presAssocID="{FE15FE36-62BA-4E55-A89C-EA438828620F}" presName="txShp" presStyleLbl="node1" presStyleIdx="0" presStyleCnt="1" custScaleX="148818" custScaleY="100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F2DE7-4D30-43D9-A1B6-E31627AF0326}" type="presOf" srcId="{F657BCA3-7605-4DA0-8801-0F5DE7F9A4FD}" destId="{92AC4628-7E53-4ECE-A11F-A3D36AFB3E26}" srcOrd="0" destOrd="0" presId="urn:microsoft.com/office/officeart/2005/8/layout/vList3#1"/>
    <dgm:cxn modelId="{299A0980-0DD7-49FA-A8BB-DE92A1E4D66B}" srcId="{F657BCA3-7605-4DA0-8801-0F5DE7F9A4FD}" destId="{FE15FE36-62BA-4E55-A89C-EA438828620F}" srcOrd="0" destOrd="0" parTransId="{5C45941B-22A2-4E71-A0ED-63C72C5EE47F}" sibTransId="{E7886EDC-3871-43EC-A64F-E1365784CF87}"/>
    <dgm:cxn modelId="{992992D6-45E3-479E-8FC0-3E00776E5F4B}" type="presOf" srcId="{FE15FE36-62BA-4E55-A89C-EA438828620F}" destId="{7BB8D02F-653E-4044-83DA-AF3BAC8CDF95}" srcOrd="0" destOrd="0" presId="urn:microsoft.com/office/officeart/2005/8/layout/vList3#1"/>
    <dgm:cxn modelId="{5DEC9909-8549-499A-A20A-82656876BDC7}" type="presParOf" srcId="{92AC4628-7E53-4ECE-A11F-A3D36AFB3E26}" destId="{E59AFDAC-7D01-4280-994F-837EE298E257}" srcOrd="0" destOrd="0" presId="urn:microsoft.com/office/officeart/2005/8/layout/vList3#1"/>
    <dgm:cxn modelId="{BA2CA205-5451-4C56-AC49-D3E987E38350}" type="presParOf" srcId="{E59AFDAC-7D01-4280-994F-837EE298E257}" destId="{C5DCD955-2FF9-47FD-8EA1-C9EED8365E66}" srcOrd="0" destOrd="0" presId="urn:microsoft.com/office/officeart/2005/8/layout/vList3#1"/>
    <dgm:cxn modelId="{DCAC3D6E-AB66-456D-9C0B-66BC76195A81}" type="presParOf" srcId="{E59AFDAC-7D01-4280-994F-837EE298E257}" destId="{7BB8D02F-653E-4044-83DA-AF3BAC8CDF9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B41B6-BF1D-43C9-A548-1ECFD5F2EA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1826B-91B6-409F-81B2-95FF390E27C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2400" dirty="0" err="1" smtClean="0"/>
            <a:t>লেখক</a:t>
          </a:r>
          <a:r>
            <a:rPr lang="en-US" sz="2400" dirty="0" smtClean="0"/>
            <a:t> </a:t>
          </a:r>
          <a:r>
            <a:rPr lang="en-US" sz="2400" dirty="0" err="1" smtClean="0"/>
            <a:t>পরিচিতি</a:t>
          </a:r>
          <a:endParaRPr lang="en-US" sz="2400" dirty="0"/>
        </a:p>
      </dgm:t>
    </dgm:pt>
    <dgm:pt modelId="{F42C4BD5-8875-4549-A0AC-912945ABB3E0}" type="parTrans" cxnId="{B88950A6-3A84-4098-91DA-942F2C91BCB3}">
      <dgm:prSet/>
      <dgm:spPr/>
      <dgm:t>
        <a:bodyPr/>
        <a:lstStyle/>
        <a:p>
          <a:endParaRPr lang="en-US"/>
        </a:p>
      </dgm:t>
    </dgm:pt>
    <dgm:pt modelId="{99A3D2BF-1ABA-43DC-BC0D-97EA7A4AE368}" type="sibTrans" cxnId="{B88950A6-3A84-4098-91DA-942F2C91BCB3}">
      <dgm:prSet/>
      <dgm:spPr/>
      <dgm:t>
        <a:bodyPr/>
        <a:lstStyle/>
        <a:p>
          <a:endParaRPr lang="en-US"/>
        </a:p>
      </dgm:t>
    </dgm:pt>
    <dgm:pt modelId="{DB81D9EA-7B79-4541-A493-03E7581BD4AD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rtl="0"/>
          <a:r>
            <a:rPr lang="en-US" sz="2400" dirty="0" smtClean="0">
              <a:latin typeface="Kalpurush" pitchFamily="2" charset="0"/>
              <a:cs typeface="Kalpurush" pitchFamily="2" charset="0"/>
            </a:rPr>
            <a:t>জন্ম-২৪শে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মে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১৮৯৯ইং ১১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জৈষ্ঠ্য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১৩০৬ </a:t>
          </a:r>
          <a:r>
            <a:rPr lang="en-US" sz="2400" dirty="0" err="1" smtClean="0"/>
            <a:t>বঙ্গাব্দ</a:t>
          </a:r>
          <a:r>
            <a:rPr lang="en-US" sz="2400" dirty="0" smtClean="0"/>
            <a:t> </a:t>
          </a:r>
          <a:endParaRPr lang="en-US" sz="2400" dirty="0"/>
        </a:p>
      </dgm:t>
    </dgm:pt>
    <dgm:pt modelId="{9B2DDFC7-33D2-405F-AEB8-772A5EF437DE}" type="parTrans" cxnId="{32D31B84-7024-49DC-9F8E-874BAD540810}">
      <dgm:prSet/>
      <dgm:spPr/>
      <dgm:t>
        <a:bodyPr/>
        <a:lstStyle/>
        <a:p>
          <a:endParaRPr lang="en-US"/>
        </a:p>
      </dgm:t>
    </dgm:pt>
    <dgm:pt modelId="{A6F4DCA2-C318-47E3-BE72-ABA3FED3029E}" type="sibTrans" cxnId="{32D31B84-7024-49DC-9F8E-874BAD540810}">
      <dgm:prSet/>
      <dgm:spPr/>
      <dgm:t>
        <a:bodyPr/>
        <a:lstStyle/>
        <a:p>
          <a:endParaRPr lang="en-US"/>
        </a:p>
      </dgm:t>
    </dgm:pt>
    <dgm:pt modelId="{8898F639-147D-453F-A925-A5C3395CBB68}">
      <dgm:prSet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জন্মস্থান</a:t>
          </a:r>
          <a:r>
            <a:rPr lang="en-US" dirty="0" smtClean="0"/>
            <a:t> –</a:t>
          </a:r>
          <a:r>
            <a:rPr lang="en-US" dirty="0" err="1" smtClean="0"/>
            <a:t>পশ্চিম</a:t>
          </a:r>
          <a:r>
            <a:rPr lang="en-US" dirty="0" smtClean="0"/>
            <a:t> </a:t>
          </a:r>
          <a:r>
            <a:rPr lang="en-US" dirty="0" err="1" smtClean="0"/>
            <a:t>বঙ্গের</a:t>
          </a:r>
          <a:r>
            <a:rPr lang="en-US" dirty="0" smtClean="0"/>
            <a:t> </a:t>
          </a:r>
          <a:r>
            <a:rPr lang="en-US" dirty="0" err="1" smtClean="0"/>
            <a:t>আসানসোল</a:t>
          </a:r>
          <a:r>
            <a:rPr lang="en-US" dirty="0" smtClean="0"/>
            <a:t> </a:t>
          </a:r>
          <a:r>
            <a:rPr lang="en-US" dirty="0" err="1" smtClean="0"/>
            <a:t>মহকুমার</a:t>
          </a:r>
          <a:r>
            <a:rPr lang="en-US" dirty="0" smtClean="0"/>
            <a:t> </a:t>
          </a:r>
          <a:r>
            <a:rPr lang="en-US" dirty="0" err="1" smtClean="0"/>
            <a:t>চুরুলিয়া</a:t>
          </a:r>
          <a:r>
            <a:rPr lang="en-US" dirty="0" smtClean="0"/>
            <a:t> </a:t>
          </a:r>
          <a:r>
            <a:rPr lang="en-US" dirty="0" err="1" smtClean="0"/>
            <a:t>গ্রাম</a:t>
          </a:r>
          <a:endParaRPr lang="en-US" dirty="0"/>
        </a:p>
      </dgm:t>
    </dgm:pt>
    <dgm:pt modelId="{E7D7912F-C56C-4A67-B277-DACC5239595D}" type="parTrans" cxnId="{C39901F7-8F54-49BB-8C1A-DB857D5CD749}">
      <dgm:prSet/>
      <dgm:spPr/>
      <dgm:t>
        <a:bodyPr/>
        <a:lstStyle/>
        <a:p>
          <a:endParaRPr lang="en-US"/>
        </a:p>
      </dgm:t>
    </dgm:pt>
    <dgm:pt modelId="{8E44D795-2189-43BC-9318-B07480F088F4}" type="sibTrans" cxnId="{C39901F7-8F54-49BB-8C1A-DB857D5CD749}">
      <dgm:prSet/>
      <dgm:spPr/>
      <dgm:t>
        <a:bodyPr/>
        <a:lstStyle/>
        <a:p>
          <a:endParaRPr lang="en-US"/>
        </a:p>
      </dgm:t>
    </dgm:pt>
    <dgm:pt modelId="{F0D4C84B-17F4-4D15-AD1E-86777B18D357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মৃতু্</a:t>
          </a:r>
          <a:r>
            <a:rPr lang="en-US" dirty="0" smtClean="0"/>
            <a:t>- </a:t>
          </a:r>
          <a:r>
            <a:rPr lang="en-US" dirty="0" smtClean="0">
              <a:latin typeface="Kalpurush" pitchFamily="2" charset="0"/>
              <a:cs typeface="Kalpurush" pitchFamily="2" charset="0"/>
            </a:rPr>
            <a:t>২৯আগষ্ট ১৯৭৬ </a:t>
          </a:r>
          <a:r>
            <a:rPr lang="en-US" dirty="0" err="1" smtClean="0"/>
            <a:t>ইং</a:t>
          </a:r>
          <a:endParaRPr lang="en-US" dirty="0"/>
        </a:p>
      </dgm:t>
    </dgm:pt>
    <dgm:pt modelId="{EAD8FD1D-5211-4305-9C87-C7D739BFECD3}" type="parTrans" cxnId="{E7647C8B-7167-4D34-A12A-831EC81889C0}">
      <dgm:prSet/>
      <dgm:spPr/>
      <dgm:t>
        <a:bodyPr/>
        <a:lstStyle/>
        <a:p>
          <a:endParaRPr lang="en-US"/>
        </a:p>
      </dgm:t>
    </dgm:pt>
    <dgm:pt modelId="{D0C92B8E-B8CE-4845-88A9-9F17DD6D6984}" type="sibTrans" cxnId="{E7647C8B-7167-4D34-A12A-831EC81889C0}">
      <dgm:prSet/>
      <dgm:spPr/>
      <dgm:t>
        <a:bodyPr/>
        <a:lstStyle/>
        <a:p>
          <a:endParaRPr lang="en-US"/>
        </a:p>
      </dgm:t>
    </dgm:pt>
    <dgm:pt modelId="{0562DF6F-01EC-4E8C-8DF1-A1290A2CB6EC}">
      <dgm:prSet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পিতার</a:t>
          </a:r>
          <a:r>
            <a:rPr lang="en-US" dirty="0" smtClean="0"/>
            <a:t> </a:t>
          </a:r>
          <a:r>
            <a:rPr lang="en-US" dirty="0" err="1" smtClean="0"/>
            <a:t>নাম</a:t>
          </a:r>
          <a:r>
            <a:rPr lang="en-US" dirty="0" smtClean="0"/>
            <a:t> –</a:t>
          </a:r>
          <a:r>
            <a:rPr lang="en-US" dirty="0" err="1" smtClean="0"/>
            <a:t>কাজী</a:t>
          </a:r>
          <a:r>
            <a:rPr lang="en-US" dirty="0" smtClean="0"/>
            <a:t> </a:t>
          </a:r>
          <a:r>
            <a:rPr lang="en-US" dirty="0" err="1" smtClean="0"/>
            <a:t>ফকির</a:t>
          </a:r>
          <a:r>
            <a:rPr lang="en-US" dirty="0" smtClean="0"/>
            <a:t> </a:t>
          </a:r>
          <a:r>
            <a:rPr lang="en-US" dirty="0" err="1" smtClean="0"/>
            <a:t>আহমদ</a:t>
          </a:r>
          <a:r>
            <a:rPr lang="en-US" dirty="0" smtClean="0"/>
            <a:t>,</a:t>
          </a:r>
          <a:endParaRPr lang="en-US" dirty="0"/>
        </a:p>
      </dgm:t>
    </dgm:pt>
    <dgm:pt modelId="{C56E7A43-3D85-4C13-8ACF-88FC1E8D54F4}" type="parTrans" cxnId="{46E424D7-9084-418E-A0F4-FB3E139DD6B2}">
      <dgm:prSet/>
      <dgm:spPr/>
      <dgm:t>
        <a:bodyPr/>
        <a:lstStyle/>
        <a:p>
          <a:endParaRPr lang="en-US"/>
        </a:p>
      </dgm:t>
    </dgm:pt>
    <dgm:pt modelId="{85A536D5-B666-476C-AC8C-48A22217C441}" type="sibTrans" cxnId="{46E424D7-9084-418E-A0F4-FB3E139DD6B2}">
      <dgm:prSet/>
      <dgm:spPr/>
      <dgm:t>
        <a:bodyPr/>
        <a:lstStyle/>
        <a:p>
          <a:endParaRPr lang="en-US"/>
        </a:p>
      </dgm:t>
    </dgm:pt>
    <dgm:pt modelId="{7D7FE2D5-DA0D-4058-95F8-BB0A98AC246A}">
      <dgm:prSet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মাতার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নাম</a:t>
          </a:r>
          <a:r>
            <a:rPr lang="en-US" dirty="0" smtClean="0">
              <a:solidFill>
                <a:schemeClr val="tx1"/>
              </a:solidFill>
            </a:rPr>
            <a:t> –</a:t>
          </a:r>
          <a:r>
            <a:rPr lang="en-US" dirty="0" err="1" smtClean="0">
              <a:solidFill>
                <a:schemeClr val="tx1"/>
              </a:solidFill>
            </a:rPr>
            <a:t>জাহেদা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খাতুন</a:t>
          </a:r>
          <a:r>
            <a:rPr lang="en-US" dirty="0" smtClean="0">
              <a:solidFill>
                <a:schemeClr val="tx1"/>
              </a:solidFill>
            </a:rPr>
            <a:t> ।</a:t>
          </a:r>
          <a:endParaRPr lang="en-US" dirty="0">
            <a:solidFill>
              <a:schemeClr val="tx1"/>
            </a:solidFill>
          </a:endParaRPr>
        </a:p>
      </dgm:t>
    </dgm:pt>
    <dgm:pt modelId="{23FE68E3-CF30-4B28-BAFB-073484084D10}" type="parTrans" cxnId="{3601F99F-C4AD-4100-8D25-4852303CD92C}">
      <dgm:prSet/>
      <dgm:spPr/>
      <dgm:t>
        <a:bodyPr/>
        <a:lstStyle/>
        <a:p>
          <a:endParaRPr lang="en-US"/>
        </a:p>
      </dgm:t>
    </dgm:pt>
    <dgm:pt modelId="{6BF31DBD-9532-49B0-9F45-293578648414}" type="sibTrans" cxnId="{3601F99F-C4AD-4100-8D25-4852303CD92C}">
      <dgm:prSet/>
      <dgm:spPr/>
      <dgm:t>
        <a:bodyPr/>
        <a:lstStyle/>
        <a:p>
          <a:endParaRPr lang="en-US"/>
        </a:p>
      </dgm:t>
    </dgm:pt>
    <dgm:pt modelId="{0CCCA906-AF67-47C1-AC5D-3BB5918B6156}" type="pres">
      <dgm:prSet presAssocID="{2B1B41B6-BF1D-43C9-A548-1ECFD5F2EA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D825F1-C5A7-4D32-99BF-A44B5CE72846}" type="pres">
      <dgm:prSet presAssocID="{7811826B-91B6-409F-81B2-95FF390E27CC}" presName="hierRoot1" presStyleCnt="0">
        <dgm:presLayoutVars>
          <dgm:hierBranch val="init"/>
        </dgm:presLayoutVars>
      </dgm:prSet>
      <dgm:spPr/>
    </dgm:pt>
    <dgm:pt modelId="{C7DEBF68-BD1F-4E7D-A12E-E28B59FDD128}" type="pres">
      <dgm:prSet presAssocID="{7811826B-91B6-409F-81B2-95FF390E27CC}" presName="rootComposite1" presStyleCnt="0"/>
      <dgm:spPr/>
    </dgm:pt>
    <dgm:pt modelId="{B0F39CE4-AAA4-415E-893D-56E59A19E609}" type="pres">
      <dgm:prSet presAssocID="{7811826B-91B6-409F-81B2-95FF390E27CC}" presName="rootText1" presStyleLbl="node0" presStyleIdx="0" presStyleCnt="6" custScaleX="276014" custScaleY="1157000" custLinFactNeighborX="-1018" custLinFactNeighborY="-13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F727E-A433-4068-A5D5-46311451232F}" type="pres">
      <dgm:prSet presAssocID="{7811826B-91B6-409F-81B2-95FF390E27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123C2A-C7C8-4E90-BBCB-34E4A622A25E}" type="pres">
      <dgm:prSet presAssocID="{7811826B-91B6-409F-81B2-95FF390E27CC}" presName="hierChild2" presStyleCnt="0"/>
      <dgm:spPr/>
    </dgm:pt>
    <dgm:pt modelId="{343E01C4-8FF8-406A-9C4D-4B2C34C20930}" type="pres">
      <dgm:prSet presAssocID="{7811826B-91B6-409F-81B2-95FF390E27CC}" presName="hierChild3" presStyleCnt="0"/>
      <dgm:spPr/>
    </dgm:pt>
    <dgm:pt modelId="{F7078123-8DA9-47A8-B3AE-9F0E444BBD46}" type="pres">
      <dgm:prSet presAssocID="{DB81D9EA-7B79-4541-A493-03E7581BD4AD}" presName="hierRoot1" presStyleCnt="0">
        <dgm:presLayoutVars>
          <dgm:hierBranch val="init"/>
        </dgm:presLayoutVars>
      </dgm:prSet>
      <dgm:spPr/>
    </dgm:pt>
    <dgm:pt modelId="{9A7DF716-B789-4C78-B97B-8BEE6AB9D6BC}" type="pres">
      <dgm:prSet presAssocID="{DB81D9EA-7B79-4541-A493-03E7581BD4AD}" presName="rootComposite1" presStyleCnt="0"/>
      <dgm:spPr/>
    </dgm:pt>
    <dgm:pt modelId="{6881D925-5238-4538-B83D-17FA8734D6E3}" type="pres">
      <dgm:prSet presAssocID="{DB81D9EA-7B79-4541-A493-03E7581BD4AD}" presName="rootText1" presStyleLbl="node0" presStyleIdx="1" presStyleCnt="6" custScaleX="297647" custScaleY="1173913" custLinFactNeighborX="-266" custLinFactNeighborY="-8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645EBD-C8C8-412B-87F2-9C1A9C18D599}" type="pres">
      <dgm:prSet presAssocID="{DB81D9EA-7B79-4541-A493-03E7581BD4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AC76B1-3476-4808-B381-C125B9286DE3}" type="pres">
      <dgm:prSet presAssocID="{DB81D9EA-7B79-4541-A493-03E7581BD4AD}" presName="hierChild2" presStyleCnt="0"/>
      <dgm:spPr/>
    </dgm:pt>
    <dgm:pt modelId="{54874D23-808C-4606-A0A8-4AADDA54C232}" type="pres">
      <dgm:prSet presAssocID="{DB81D9EA-7B79-4541-A493-03E7581BD4AD}" presName="hierChild3" presStyleCnt="0"/>
      <dgm:spPr/>
    </dgm:pt>
    <dgm:pt modelId="{99206258-8CF7-4463-A88D-2C623125E723}" type="pres">
      <dgm:prSet presAssocID="{8898F639-147D-453F-A925-A5C3395CBB68}" presName="hierRoot1" presStyleCnt="0">
        <dgm:presLayoutVars>
          <dgm:hierBranch val="init"/>
        </dgm:presLayoutVars>
      </dgm:prSet>
      <dgm:spPr/>
    </dgm:pt>
    <dgm:pt modelId="{B09390D1-7276-4009-935E-9E3CDB261027}" type="pres">
      <dgm:prSet presAssocID="{8898F639-147D-453F-A925-A5C3395CBB68}" presName="rootComposite1" presStyleCnt="0"/>
      <dgm:spPr/>
    </dgm:pt>
    <dgm:pt modelId="{FBB85F76-F65C-472B-85E4-EC2924CD5A1A}" type="pres">
      <dgm:prSet presAssocID="{8898F639-147D-453F-A925-A5C3395CBB68}" presName="rootText1" presStyleLbl="node0" presStyleIdx="2" presStyleCnt="6" custScaleX="245105" custScaleY="1173913" custLinFactNeighborX="-5956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ADD4E-D99E-4022-8415-1171EEEA4BD6}" type="pres">
      <dgm:prSet presAssocID="{8898F639-147D-453F-A925-A5C3395CBB6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54774E2-56F4-4010-9A5C-E2A1C4961C18}" type="pres">
      <dgm:prSet presAssocID="{8898F639-147D-453F-A925-A5C3395CBB68}" presName="hierChild2" presStyleCnt="0"/>
      <dgm:spPr/>
    </dgm:pt>
    <dgm:pt modelId="{3EE4FD82-7899-4A09-9EE7-5D7BE5ECFDE1}" type="pres">
      <dgm:prSet presAssocID="{8898F639-147D-453F-A925-A5C3395CBB68}" presName="hierChild3" presStyleCnt="0"/>
      <dgm:spPr/>
    </dgm:pt>
    <dgm:pt modelId="{7B79FE45-C9C3-42A0-9485-6583C4A77638}" type="pres">
      <dgm:prSet presAssocID="{F0D4C84B-17F4-4D15-AD1E-86777B18D357}" presName="hierRoot1" presStyleCnt="0">
        <dgm:presLayoutVars>
          <dgm:hierBranch val="init"/>
        </dgm:presLayoutVars>
      </dgm:prSet>
      <dgm:spPr/>
    </dgm:pt>
    <dgm:pt modelId="{94D7AD28-50D4-4464-A83B-74C4EB900D78}" type="pres">
      <dgm:prSet presAssocID="{F0D4C84B-17F4-4D15-AD1E-86777B18D357}" presName="rootComposite1" presStyleCnt="0"/>
      <dgm:spPr/>
    </dgm:pt>
    <dgm:pt modelId="{0311682F-EFF3-461B-B35F-B8FFCE1F640E}" type="pres">
      <dgm:prSet presAssocID="{F0D4C84B-17F4-4D15-AD1E-86777B18D357}" presName="rootText1" presStyleLbl="node0" presStyleIdx="3" presStyleCnt="6" custScaleX="295221" custScaleY="1230322" custLinFactX="263316" custLinFactNeighborX="300000" custLinFactNeighborY="25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683010-46B8-4D98-89BB-58D65224365B}" type="pres">
      <dgm:prSet presAssocID="{F0D4C84B-17F4-4D15-AD1E-86777B18D35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9D37315-8C25-4A20-AE42-0A32274A2D4B}" type="pres">
      <dgm:prSet presAssocID="{F0D4C84B-17F4-4D15-AD1E-86777B18D357}" presName="hierChild2" presStyleCnt="0"/>
      <dgm:spPr/>
    </dgm:pt>
    <dgm:pt modelId="{3684A54F-1D4D-4A5F-8037-897D2BBA2D9B}" type="pres">
      <dgm:prSet presAssocID="{F0D4C84B-17F4-4D15-AD1E-86777B18D357}" presName="hierChild3" presStyleCnt="0"/>
      <dgm:spPr/>
    </dgm:pt>
    <dgm:pt modelId="{3B490840-AEAA-4B87-9730-71D54F61F790}" type="pres">
      <dgm:prSet presAssocID="{0562DF6F-01EC-4E8C-8DF1-A1290A2CB6EC}" presName="hierRoot1" presStyleCnt="0">
        <dgm:presLayoutVars>
          <dgm:hierBranch val="init"/>
        </dgm:presLayoutVars>
      </dgm:prSet>
      <dgm:spPr/>
    </dgm:pt>
    <dgm:pt modelId="{4AED6264-4FF1-48D4-B3A9-BBC5CEFF9EF1}" type="pres">
      <dgm:prSet presAssocID="{0562DF6F-01EC-4E8C-8DF1-A1290A2CB6EC}" presName="rootComposite1" presStyleCnt="0"/>
      <dgm:spPr/>
    </dgm:pt>
    <dgm:pt modelId="{E2F915A0-B040-4920-96AD-488A888F9B67}" type="pres">
      <dgm:prSet presAssocID="{0562DF6F-01EC-4E8C-8DF1-A1290A2CB6EC}" presName="rootText1" presStyleLbl="node0" presStyleIdx="4" presStyleCnt="6" custScaleX="303494" custScaleY="1173913" custLinFactX="-127014" custLinFactNeighborX="-200000" custLinFactNeighborY="-39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4760B-6C96-491F-94B1-01D8C5CC60B6}" type="pres">
      <dgm:prSet presAssocID="{0562DF6F-01EC-4E8C-8DF1-A1290A2CB6E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E1C6AC9-26F1-4CA8-8718-9BFEA2573F66}" type="pres">
      <dgm:prSet presAssocID="{0562DF6F-01EC-4E8C-8DF1-A1290A2CB6EC}" presName="hierChild2" presStyleCnt="0"/>
      <dgm:spPr/>
    </dgm:pt>
    <dgm:pt modelId="{62AF6C4C-C1AD-429A-B0DE-7EC8CC26D230}" type="pres">
      <dgm:prSet presAssocID="{0562DF6F-01EC-4E8C-8DF1-A1290A2CB6EC}" presName="hierChild3" presStyleCnt="0"/>
      <dgm:spPr/>
    </dgm:pt>
    <dgm:pt modelId="{0DCFC0DB-86BA-4D91-8DF4-E966A2238D06}" type="pres">
      <dgm:prSet presAssocID="{7D7FE2D5-DA0D-4058-95F8-BB0A98AC246A}" presName="hierRoot1" presStyleCnt="0">
        <dgm:presLayoutVars>
          <dgm:hierBranch val="init"/>
        </dgm:presLayoutVars>
      </dgm:prSet>
      <dgm:spPr/>
    </dgm:pt>
    <dgm:pt modelId="{78FE4C5F-53E1-4829-AECA-C4242F3FA31F}" type="pres">
      <dgm:prSet presAssocID="{7D7FE2D5-DA0D-4058-95F8-BB0A98AC246A}" presName="rootComposite1" presStyleCnt="0"/>
      <dgm:spPr/>
    </dgm:pt>
    <dgm:pt modelId="{0A4F8569-002E-46B5-BA1A-484E448784CD}" type="pres">
      <dgm:prSet presAssocID="{7D7FE2D5-DA0D-4058-95F8-BB0A98AC246A}" presName="rootText1" presStyleLbl="node0" presStyleIdx="5" presStyleCnt="6" custScaleX="226239" custScaleY="1230322" custLinFactX="-121163" custLinFactNeighborX="-200000" custLinFactNeighborY="-4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AF6B71-BF50-4642-85CC-C77F4B9FA931}" type="pres">
      <dgm:prSet presAssocID="{7D7FE2D5-DA0D-4058-95F8-BB0A98AC246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7D4D5D-AE25-42D4-8BDE-3253DD51BE78}" type="pres">
      <dgm:prSet presAssocID="{7D7FE2D5-DA0D-4058-95F8-BB0A98AC246A}" presName="hierChild2" presStyleCnt="0"/>
      <dgm:spPr/>
    </dgm:pt>
    <dgm:pt modelId="{E135D21B-41BC-40CA-AA08-7AB64A4A3EAE}" type="pres">
      <dgm:prSet presAssocID="{7D7FE2D5-DA0D-4058-95F8-BB0A98AC246A}" presName="hierChild3" presStyleCnt="0"/>
      <dgm:spPr/>
    </dgm:pt>
  </dgm:ptLst>
  <dgm:cxnLst>
    <dgm:cxn modelId="{46E424D7-9084-418E-A0F4-FB3E139DD6B2}" srcId="{2B1B41B6-BF1D-43C9-A548-1ECFD5F2EAE7}" destId="{0562DF6F-01EC-4E8C-8DF1-A1290A2CB6EC}" srcOrd="4" destOrd="0" parTransId="{C56E7A43-3D85-4C13-8ACF-88FC1E8D54F4}" sibTransId="{85A536D5-B666-476C-AC8C-48A22217C441}"/>
    <dgm:cxn modelId="{80E96F78-5BCE-4FA5-B26F-C3D0EBFF6146}" type="presOf" srcId="{0562DF6F-01EC-4E8C-8DF1-A1290A2CB6EC}" destId="{EE94760B-6C96-491F-94B1-01D8C5CC60B6}" srcOrd="1" destOrd="0" presId="urn:microsoft.com/office/officeart/2005/8/layout/orgChart1"/>
    <dgm:cxn modelId="{3405AE20-CC84-42D3-A601-1AEC37314FEA}" type="presOf" srcId="{0562DF6F-01EC-4E8C-8DF1-A1290A2CB6EC}" destId="{E2F915A0-B040-4920-96AD-488A888F9B67}" srcOrd="0" destOrd="0" presId="urn:microsoft.com/office/officeart/2005/8/layout/orgChart1"/>
    <dgm:cxn modelId="{D167079C-7645-4187-B3A9-5276499D5FBF}" type="presOf" srcId="{7811826B-91B6-409F-81B2-95FF390E27CC}" destId="{B0F39CE4-AAA4-415E-893D-56E59A19E609}" srcOrd="0" destOrd="0" presId="urn:microsoft.com/office/officeart/2005/8/layout/orgChart1"/>
    <dgm:cxn modelId="{1AE4F541-9B0F-4579-8A7E-6B493EB17C05}" type="presOf" srcId="{F0D4C84B-17F4-4D15-AD1E-86777B18D357}" destId="{0311682F-EFF3-461B-B35F-B8FFCE1F640E}" srcOrd="0" destOrd="0" presId="urn:microsoft.com/office/officeart/2005/8/layout/orgChart1"/>
    <dgm:cxn modelId="{E7647C8B-7167-4D34-A12A-831EC81889C0}" srcId="{2B1B41B6-BF1D-43C9-A548-1ECFD5F2EAE7}" destId="{F0D4C84B-17F4-4D15-AD1E-86777B18D357}" srcOrd="3" destOrd="0" parTransId="{EAD8FD1D-5211-4305-9C87-C7D739BFECD3}" sibTransId="{D0C92B8E-B8CE-4845-88A9-9F17DD6D6984}"/>
    <dgm:cxn modelId="{C12D3A49-4BD3-4A60-8D78-95931AB3F6F3}" type="presOf" srcId="{8898F639-147D-453F-A925-A5C3395CBB68}" destId="{720ADD4E-D99E-4022-8415-1171EEEA4BD6}" srcOrd="1" destOrd="0" presId="urn:microsoft.com/office/officeart/2005/8/layout/orgChart1"/>
    <dgm:cxn modelId="{C39901F7-8F54-49BB-8C1A-DB857D5CD749}" srcId="{2B1B41B6-BF1D-43C9-A548-1ECFD5F2EAE7}" destId="{8898F639-147D-453F-A925-A5C3395CBB68}" srcOrd="2" destOrd="0" parTransId="{E7D7912F-C56C-4A67-B277-DACC5239595D}" sibTransId="{8E44D795-2189-43BC-9318-B07480F088F4}"/>
    <dgm:cxn modelId="{48969850-F1B8-4150-BDDC-4821A4612173}" type="presOf" srcId="{7D7FE2D5-DA0D-4058-95F8-BB0A98AC246A}" destId="{0A4F8569-002E-46B5-BA1A-484E448784CD}" srcOrd="0" destOrd="0" presId="urn:microsoft.com/office/officeart/2005/8/layout/orgChart1"/>
    <dgm:cxn modelId="{32D31B84-7024-49DC-9F8E-874BAD540810}" srcId="{2B1B41B6-BF1D-43C9-A548-1ECFD5F2EAE7}" destId="{DB81D9EA-7B79-4541-A493-03E7581BD4AD}" srcOrd="1" destOrd="0" parTransId="{9B2DDFC7-33D2-405F-AEB8-772A5EF437DE}" sibTransId="{A6F4DCA2-C318-47E3-BE72-ABA3FED3029E}"/>
    <dgm:cxn modelId="{F9836F81-D9C0-4F4D-B35B-6240C137CEF8}" type="presOf" srcId="{7811826B-91B6-409F-81B2-95FF390E27CC}" destId="{7FEF727E-A433-4068-A5D5-46311451232F}" srcOrd="1" destOrd="0" presId="urn:microsoft.com/office/officeart/2005/8/layout/orgChart1"/>
    <dgm:cxn modelId="{8D7788F7-D20C-40D9-8A6F-3B4C79B20895}" type="presOf" srcId="{7D7FE2D5-DA0D-4058-95F8-BB0A98AC246A}" destId="{81AF6B71-BF50-4642-85CC-C77F4B9FA931}" srcOrd="1" destOrd="0" presId="urn:microsoft.com/office/officeart/2005/8/layout/orgChart1"/>
    <dgm:cxn modelId="{44EE0332-81F3-44F2-9393-6C7638B7CC47}" type="presOf" srcId="{DB81D9EA-7B79-4541-A493-03E7581BD4AD}" destId="{6881D925-5238-4538-B83D-17FA8734D6E3}" srcOrd="0" destOrd="0" presId="urn:microsoft.com/office/officeart/2005/8/layout/orgChart1"/>
    <dgm:cxn modelId="{37259D40-8D19-4E73-BAE3-2A574B6F21EF}" type="presOf" srcId="{2B1B41B6-BF1D-43C9-A548-1ECFD5F2EAE7}" destId="{0CCCA906-AF67-47C1-AC5D-3BB5918B6156}" srcOrd="0" destOrd="0" presId="urn:microsoft.com/office/officeart/2005/8/layout/orgChart1"/>
    <dgm:cxn modelId="{B88950A6-3A84-4098-91DA-942F2C91BCB3}" srcId="{2B1B41B6-BF1D-43C9-A548-1ECFD5F2EAE7}" destId="{7811826B-91B6-409F-81B2-95FF390E27CC}" srcOrd="0" destOrd="0" parTransId="{F42C4BD5-8875-4549-A0AC-912945ABB3E0}" sibTransId="{99A3D2BF-1ABA-43DC-BC0D-97EA7A4AE368}"/>
    <dgm:cxn modelId="{3601F99F-C4AD-4100-8D25-4852303CD92C}" srcId="{2B1B41B6-BF1D-43C9-A548-1ECFD5F2EAE7}" destId="{7D7FE2D5-DA0D-4058-95F8-BB0A98AC246A}" srcOrd="5" destOrd="0" parTransId="{23FE68E3-CF30-4B28-BAFB-073484084D10}" sibTransId="{6BF31DBD-9532-49B0-9F45-293578648414}"/>
    <dgm:cxn modelId="{31B36D14-48D5-4312-8E72-8D1BE95B80D0}" type="presOf" srcId="{DB81D9EA-7B79-4541-A493-03E7581BD4AD}" destId="{60645EBD-C8C8-412B-87F2-9C1A9C18D599}" srcOrd="1" destOrd="0" presId="urn:microsoft.com/office/officeart/2005/8/layout/orgChart1"/>
    <dgm:cxn modelId="{754FAA4F-77BF-479A-AD2D-4C1A0D7F99B1}" type="presOf" srcId="{8898F639-147D-453F-A925-A5C3395CBB68}" destId="{FBB85F76-F65C-472B-85E4-EC2924CD5A1A}" srcOrd="0" destOrd="0" presId="urn:microsoft.com/office/officeart/2005/8/layout/orgChart1"/>
    <dgm:cxn modelId="{4295890D-334A-4020-A56A-1D216D17C58B}" type="presOf" srcId="{F0D4C84B-17F4-4D15-AD1E-86777B18D357}" destId="{7E683010-46B8-4D98-89BB-58D65224365B}" srcOrd="1" destOrd="0" presId="urn:microsoft.com/office/officeart/2005/8/layout/orgChart1"/>
    <dgm:cxn modelId="{062D28F0-D174-4E00-A252-04983C4EB4E2}" type="presParOf" srcId="{0CCCA906-AF67-47C1-AC5D-3BB5918B6156}" destId="{A6D825F1-C5A7-4D32-99BF-A44B5CE72846}" srcOrd="0" destOrd="0" presId="urn:microsoft.com/office/officeart/2005/8/layout/orgChart1"/>
    <dgm:cxn modelId="{C08EAEB7-B401-4997-BB41-1800931681F9}" type="presParOf" srcId="{A6D825F1-C5A7-4D32-99BF-A44B5CE72846}" destId="{C7DEBF68-BD1F-4E7D-A12E-E28B59FDD128}" srcOrd="0" destOrd="0" presId="urn:microsoft.com/office/officeart/2005/8/layout/orgChart1"/>
    <dgm:cxn modelId="{3EBBB2A2-0DF2-416B-8FBF-1818D4A940B9}" type="presParOf" srcId="{C7DEBF68-BD1F-4E7D-A12E-E28B59FDD128}" destId="{B0F39CE4-AAA4-415E-893D-56E59A19E609}" srcOrd="0" destOrd="0" presId="urn:microsoft.com/office/officeart/2005/8/layout/orgChart1"/>
    <dgm:cxn modelId="{5F694F23-3324-45AE-B181-893CE3FFBFAB}" type="presParOf" srcId="{C7DEBF68-BD1F-4E7D-A12E-E28B59FDD128}" destId="{7FEF727E-A433-4068-A5D5-46311451232F}" srcOrd="1" destOrd="0" presId="urn:microsoft.com/office/officeart/2005/8/layout/orgChart1"/>
    <dgm:cxn modelId="{F27E3351-985F-4586-9966-1E9ABE791084}" type="presParOf" srcId="{A6D825F1-C5A7-4D32-99BF-A44B5CE72846}" destId="{3B123C2A-C7C8-4E90-BBCB-34E4A622A25E}" srcOrd="1" destOrd="0" presId="urn:microsoft.com/office/officeart/2005/8/layout/orgChart1"/>
    <dgm:cxn modelId="{2860F4C1-DF09-410D-AD5A-E2353D995291}" type="presParOf" srcId="{A6D825F1-C5A7-4D32-99BF-A44B5CE72846}" destId="{343E01C4-8FF8-406A-9C4D-4B2C34C20930}" srcOrd="2" destOrd="0" presId="urn:microsoft.com/office/officeart/2005/8/layout/orgChart1"/>
    <dgm:cxn modelId="{B986C48F-249D-4B81-8289-CAB8DD030338}" type="presParOf" srcId="{0CCCA906-AF67-47C1-AC5D-3BB5918B6156}" destId="{F7078123-8DA9-47A8-B3AE-9F0E444BBD46}" srcOrd="1" destOrd="0" presId="urn:microsoft.com/office/officeart/2005/8/layout/orgChart1"/>
    <dgm:cxn modelId="{B9515578-50E1-4FB1-93A1-F7DE629CEE87}" type="presParOf" srcId="{F7078123-8DA9-47A8-B3AE-9F0E444BBD46}" destId="{9A7DF716-B789-4C78-B97B-8BEE6AB9D6BC}" srcOrd="0" destOrd="0" presId="urn:microsoft.com/office/officeart/2005/8/layout/orgChart1"/>
    <dgm:cxn modelId="{05752AFC-E1DF-44AC-9D7C-2C194A782920}" type="presParOf" srcId="{9A7DF716-B789-4C78-B97B-8BEE6AB9D6BC}" destId="{6881D925-5238-4538-B83D-17FA8734D6E3}" srcOrd="0" destOrd="0" presId="urn:microsoft.com/office/officeart/2005/8/layout/orgChart1"/>
    <dgm:cxn modelId="{874BB529-B2C1-430A-80DD-19B40D6886FB}" type="presParOf" srcId="{9A7DF716-B789-4C78-B97B-8BEE6AB9D6BC}" destId="{60645EBD-C8C8-412B-87F2-9C1A9C18D599}" srcOrd="1" destOrd="0" presId="urn:microsoft.com/office/officeart/2005/8/layout/orgChart1"/>
    <dgm:cxn modelId="{3BABC472-E5C2-49F1-BE85-A8002813343B}" type="presParOf" srcId="{F7078123-8DA9-47A8-B3AE-9F0E444BBD46}" destId="{95AC76B1-3476-4808-B381-C125B9286DE3}" srcOrd="1" destOrd="0" presId="urn:microsoft.com/office/officeart/2005/8/layout/orgChart1"/>
    <dgm:cxn modelId="{22DA00E6-0275-4492-A982-A122A05D631E}" type="presParOf" srcId="{F7078123-8DA9-47A8-B3AE-9F0E444BBD46}" destId="{54874D23-808C-4606-A0A8-4AADDA54C232}" srcOrd="2" destOrd="0" presId="urn:microsoft.com/office/officeart/2005/8/layout/orgChart1"/>
    <dgm:cxn modelId="{DABD52F5-3F11-4569-99D2-1AADF0650949}" type="presParOf" srcId="{0CCCA906-AF67-47C1-AC5D-3BB5918B6156}" destId="{99206258-8CF7-4463-A88D-2C623125E723}" srcOrd="2" destOrd="0" presId="urn:microsoft.com/office/officeart/2005/8/layout/orgChart1"/>
    <dgm:cxn modelId="{3DD15E3B-51B6-4742-8BA7-0AFA8093891B}" type="presParOf" srcId="{99206258-8CF7-4463-A88D-2C623125E723}" destId="{B09390D1-7276-4009-935E-9E3CDB261027}" srcOrd="0" destOrd="0" presId="urn:microsoft.com/office/officeart/2005/8/layout/orgChart1"/>
    <dgm:cxn modelId="{21D9DBB1-4203-4279-AC2B-772AF8AE96EC}" type="presParOf" srcId="{B09390D1-7276-4009-935E-9E3CDB261027}" destId="{FBB85F76-F65C-472B-85E4-EC2924CD5A1A}" srcOrd="0" destOrd="0" presId="urn:microsoft.com/office/officeart/2005/8/layout/orgChart1"/>
    <dgm:cxn modelId="{C5D3E318-B63F-469E-A70E-33209066D523}" type="presParOf" srcId="{B09390D1-7276-4009-935E-9E3CDB261027}" destId="{720ADD4E-D99E-4022-8415-1171EEEA4BD6}" srcOrd="1" destOrd="0" presId="urn:microsoft.com/office/officeart/2005/8/layout/orgChart1"/>
    <dgm:cxn modelId="{3D31059B-568F-432B-8319-F69BDB1258CB}" type="presParOf" srcId="{99206258-8CF7-4463-A88D-2C623125E723}" destId="{B54774E2-56F4-4010-9A5C-E2A1C4961C18}" srcOrd="1" destOrd="0" presId="urn:microsoft.com/office/officeart/2005/8/layout/orgChart1"/>
    <dgm:cxn modelId="{98F246BE-3FAD-4562-BB6C-77ACB1217924}" type="presParOf" srcId="{99206258-8CF7-4463-A88D-2C623125E723}" destId="{3EE4FD82-7899-4A09-9EE7-5D7BE5ECFDE1}" srcOrd="2" destOrd="0" presId="urn:microsoft.com/office/officeart/2005/8/layout/orgChart1"/>
    <dgm:cxn modelId="{A7EC097A-C9E0-4BC2-986A-46C96E947F6B}" type="presParOf" srcId="{0CCCA906-AF67-47C1-AC5D-3BB5918B6156}" destId="{7B79FE45-C9C3-42A0-9485-6583C4A77638}" srcOrd="3" destOrd="0" presId="urn:microsoft.com/office/officeart/2005/8/layout/orgChart1"/>
    <dgm:cxn modelId="{0D879325-D2E5-484A-82AE-AF90E754D11A}" type="presParOf" srcId="{7B79FE45-C9C3-42A0-9485-6583C4A77638}" destId="{94D7AD28-50D4-4464-A83B-74C4EB900D78}" srcOrd="0" destOrd="0" presId="urn:microsoft.com/office/officeart/2005/8/layout/orgChart1"/>
    <dgm:cxn modelId="{A149D8F8-C01D-405A-AABD-EDFFFF291046}" type="presParOf" srcId="{94D7AD28-50D4-4464-A83B-74C4EB900D78}" destId="{0311682F-EFF3-461B-B35F-B8FFCE1F640E}" srcOrd="0" destOrd="0" presId="urn:microsoft.com/office/officeart/2005/8/layout/orgChart1"/>
    <dgm:cxn modelId="{581271C5-E51E-46C8-881E-5F5C363B96F4}" type="presParOf" srcId="{94D7AD28-50D4-4464-A83B-74C4EB900D78}" destId="{7E683010-46B8-4D98-89BB-58D65224365B}" srcOrd="1" destOrd="0" presId="urn:microsoft.com/office/officeart/2005/8/layout/orgChart1"/>
    <dgm:cxn modelId="{49B575C6-8CBE-4721-8B2A-9A3148A2605E}" type="presParOf" srcId="{7B79FE45-C9C3-42A0-9485-6583C4A77638}" destId="{B9D37315-8C25-4A20-AE42-0A32274A2D4B}" srcOrd="1" destOrd="0" presId="urn:microsoft.com/office/officeart/2005/8/layout/orgChart1"/>
    <dgm:cxn modelId="{CD6F627F-09D2-43E9-884D-FFCFC123A7C4}" type="presParOf" srcId="{7B79FE45-C9C3-42A0-9485-6583C4A77638}" destId="{3684A54F-1D4D-4A5F-8037-897D2BBA2D9B}" srcOrd="2" destOrd="0" presId="urn:microsoft.com/office/officeart/2005/8/layout/orgChart1"/>
    <dgm:cxn modelId="{56491079-A87A-41DB-BCBD-3133BF4DCC90}" type="presParOf" srcId="{0CCCA906-AF67-47C1-AC5D-3BB5918B6156}" destId="{3B490840-AEAA-4B87-9730-71D54F61F790}" srcOrd="4" destOrd="0" presId="urn:microsoft.com/office/officeart/2005/8/layout/orgChart1"/>
    <dgm:cxn modelId="{15FF6667-67E4-47BE-AAE4-CA1B8D97B001}" type="presParOf" srcId="{3B490840-AEAA-4B87-9730-71D54F61F790}" destId="{4AED6264-4FF1-48D4-B3A9-BBC5CEFF9EF1}" srcOrd="0" destOrd="0" presId="urn:microsoft.com/office/officeart/2005/8/layout/orgChart1"/>
    <dgm:cxn modelId="{6DC0044B-2AB0-4D52-9389-0D6F1E0BD9FB}" type="presParOf" srcId="{4AED6264-4FF1-48D4-B3A9-BBC5CEFF9EF1}" destId="{E2F915A0-B040-4920-96AD-488A888F9B67}" srcOrd="0" destOrd="0" presId="urn:microsoft.com/office/officeart/2005/8/layout/orgChart1"/>
    <dgm:cxn modelId="{30BA2176-DF93-4197-80E8-DCD2FF588D45}" type="presParOf" srcId="{4AED6264-4FF1-48D4-B3A9-BBC5CEFF9EF1}" destId="{EE94760B-6C96-491F-94B1-01D8C5CC60B6}" srcOrd="1" destOrd="0" presId="urn:microsoft.com/office/officeart/2005/8/layout/orgChart1"/>
    <dgm:cxn modelId="{A7C91C88-D1F0-4A97-AB2C-497F185DB54A}" type="presParOf" srcId="{3B490840-AEAA-4B87-9730-71D54F61F790}" destId="{4E1C6AC9-26F1-4CA8-8718-9BFEA2573F66}" srcOrd="1" destOrd="0" presId="urn:microsoft.com/office/officeart/2005/8/layout/orgChart1"/>
    <dgm:cxn modelId="{75B5E7FE-9936-4C75-8E70-336DA4D368CF}" type="presParOf" srcId="{3B490840-AEAA-4B87-9730-71D54F61F790}" destId="{62AF6C4C-C1AD-429A-B0DE-7EC8CC26D230}" srcOrd="2" destOrd="0" presId="urn:microsoft.com/office/officeart/2005/8/layout/orgChart1"/>
    <dgm:cxn modelId="{F204C64A-463E-4D50-A37B-D69980D90654}" type="presParOf" srcId="{0CCCA906-AF67-47C1-AC5D-3BB5918B6156}" destId="{0DCFC0DB-86BA-4D91-8DF4-E966A2238D06}" srcOrd="5" destOrd="0" presId="urn:microsoft.com/office/officeart/2005/8/layout/orgChart1"/>
    <dgm:cxn modelId="{2F384C1A-F1F9-4C96-A500-BED89C18516A}" type="presParOf" srcId="{0DCFC0DB-86BA-4D91-8DF4-E966A2238D06}" destId="{78FE4C5F-53E1-4829-AECA-C4242F3FA31F}" srcOrd="0" destOrd="0" presId="urn:microsoft.com/office/officeart/2005/8/layout/orgChart1"/>
    <dgm:cxn modelId="{781B3761-C7B4-4933-8570-8768B1202575}" type="presParOf" srcId="{78FE4C5F-53E1-4829-AECA-C4242F3FA31F}" destId="{0A4F8569-002E-46B5-BA1A-484E448784CD}" srcOrd="0" destOrd="0" presId="urn:microsoft.com/office/officeart/2005/8/layout/orgChart1"/>
    <dgm:cxn modelId="{F247B7A0-9790-4EEC-90EF-C856CEAEF923}" type="presParOf" srcId="{78FE4C5F-53E1-4829-AECA-C4242F3FA31F}" destId="{81AF6B71-BF50-4642-85CC-C77F4B9FA931}" srcOrd="1" destOrd="0" presId="urn:microsoft.com/office/officeart/2005/8/layout/orgChart1"/>
    <dgm:cxn modelId="{7FE4EE1B-2172-44E5-B3A7-8D9E40A6B7C8}" type="presParOf" srcId="{0DCFC0DB-86BA-4D91-8DF4-E966A2238D06}" destId="{B77D4D5D-AE25-42D4-8BDE-3253DD51BE78}" srcOrd="1" destOrd="0" presId="urn:microsoft.com/office/officeart/2005/8/layout/orgChart1"/>
    <dgm:cxn modelId="{B25520C1-9630-44C1-9E4A-974A728FCEA9}" type="presParOf" srcId="{0DCFC0DB-86BA-4D91-8DF4-E966A2238D06}" destId="{E135D21B-41BC-40CA-AA08-7AB64A4A3E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BE3E4-81FE-4BE1-9718-99D293B281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955D-3CDC-4E02-B2EF-4AF0CC1846B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3200" dirty="0" err="1" smtClean="0"/>
            <a:t>লেখেকর</a:t>
          </a:r>
          <a:r>
            <a:rPr lang="en-US" sz="3200" dirty="0" smtClean="0"/>
            <a:t> </a:t>
          </a:r>
          <a:r>
            <a:rPr lang="en-US" sz="3200" dirty="0" err="1" smtClean="0"/>
            <a:t>সূষ্টিশীল</a:t>
          </a:r>
          <a:r>
            <a:rPr lang="en-US" sz="3200" dirty="0" smtClean="0"/>
            <a:t> </a:t>
          </a:r>
          <a:r>
            <a:rPr lang="en-US" sz="3200" dirty="0" err="1" smtClean="0"/>
            <a:t>বিষয়</a:t>
          </a:r>
          <a:r>
            <a:rPr lang="en-US" sz="3200" dirty="0" smtClean="0"/>
            <a:t> </a:t>
          </a:r>
          <a:r>
            <a:rPr lang="en-US" sz="3200" dirty="0" err="1" smtClean="0"/>
            <a:t>সমূহ</a:t>
          </a:r>
          <a:endParaRPr lang="en-US" sz="3200" dirty="0"/>
        </a:p>
      </dgm:t>
    </dgm:pt>
    <dgm:pt modelId="{974F77DB-8126-4DC0-AD78-CDFF9F56BC93}" type="parTrans" cxnId="{FE1896BD-C051-493C-A3FD-759D5E9EEA41}">
      <dgm:prSet/>
      <dgm:spPr/>
      <dgm:t>
        <a:bodyPr/>
        <a:lstStyle/>
        <a:p>
          <a:endParaRPr lang="en-US"/>
        </a:p>
      </dgm:t>
    </dgm:pt>
    <dgm:pt modelId="{630FE931-84FD-49A1-B03E-1A12BD07179D}" type="sibTrans" cxnId="{FE1896BD-C051-493C-A3FD-759D5E9EEA41}">
      <dgm:prSet/>
      <dgm:spPr/>
      <dgm:t>
        <a:bodyPr/>
        <a:lstStyle/>
        <a:p>
          <a:endParaRPr lang="en-US"/>
        </a:p>
      </dgm:t>
    </dgm:pt>
    <dgm:pt modelId="{3432F139-6076-4C57-BA5D-3496EAC68B0D}" type="pres">
      <dgm:prSet presAssocID="{3F0BE3E4-81FE-4BE1-9718-99D293B281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EA05A-94EC-4D39-986C-15021EA280E9}" type="pres">
      <dgm:prSet presAssocID="{30B4955D-3CDC-4E02-B2EF-4AF0CC1846B4}" presName="linNode" presStyleCnt="0"/>
      <dgm:spPr/>
    </dgm:pt>
    <dgm:pt modelId="{BB6519D4-010F-41E4-8660-70BC0C6DA6BD}" type="pres">
      <dgm:prSet presAssocID="{30B4955D-3CDC-4E02-B2EF-4AF0CC1846B4}" presName="parentText" presStyleLbl="node1" presStyleIdx="0" presStyleCnt="1" custScaleX="277778" custLinFactNeighborX="-136" custLinFactNeighborY="165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BEF92-7657-44B1-A899-0CE5E4A04D66}" type="presOf" srcId="{3F0BE3E4-81FE-4BE1-9718-99D293B28186}" destId="{3432F139-6076-4C57-BA5D-3496EAC68B0D}" srcOrd="0" destOrd="0" presId="urn:microsoft.com/office/officeart/2005/8/layout/vList5"/>
    <dgm:cxn modelId="{165994FD-D1BA-453B-94CD-CC0FFCA2B462}" type="presOf" srcId="{30B4955D-3CDC-4E02-B2EF-4AF0CC1846B4}" destId="{BB6519D4-010F-41E4-8660-70BC0C6DA6BD}" srcOrd="0" destOrd="0" presId="urn:microsoft.com/office/officeart/2005/8/layout/vList5"/>
    <dgm:cxn modelId="{FE1896BD-C051-493C-A3FD-759D5E9EEA41}" srcId="{3F0BE3E4-81FE-4BE1-9718-99D293B28186}" destId="{30B4955D-3CDC-4E02-B2EF-4AF0CC1846B4}" srcOrd="0" destOrd="0" parTransId="{974F77DB-8126-4DC0-AD78-CDFF9F56BC93}" sibTransId="{630FE931-84FD-49A1-B03E-1A12BD07179D}"/>
    <dgm:cxn modelId="{D2FBB866-1E4E-46CC-B46C-FE15175D0607}" type="presParOf" srcId="{3432F139-6076-4C57-BA5D-3496EAC68B0D}" destId="{E53EA05A-94EC-4D39-986C-15021EA280E9}" srcOrd="0" destOrd="0" presId="urn:microsoft.com/office/officeart/2005/8/layout/vList5"/>
    <dgm:cxn modelId="{EC593F47-7868-473E-B06A-6D0593384024}" type="presParOf" srcId="{E53EA05A-94EC-4D39-986C-15021EA280E9}" destId="{BB6519D4-010F-41E4-8660-70BC0C6DA6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4289F7-9CC0-43EE-92A3-049C4B5448F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0CDAC-44D7-428F-AFFF-AC0EC7D43FC0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000" dirty="0" err="1" smtClean="0"/>
            <a:t>তার</a:t>
          </a:r>
          <a:r>
            <a:rPr lang="en-US" sz="2000" dirty="0" smtClean="0"/>
            <a:t> </a:t>
          </a:r>
          <a:r>
            <a:rPr lang="en-US" sz="2000" dirty="0" err="1" smtClean="0"/>
            <a:t>রচনা</a:t>
          </a:r>
          <a:r>
            <a:rPr lang="en-US" sz="2000" dirty="0" smtClean="0"/>
            <a:t> </a:t>
          </a:r>
          <a:r>
            <a:rPr lang="en-US" sz="2000" dirty="0" err="1" smtClean="0"/>
            <a:t>সমূহ</a:t>
          </a:r>
          <a:r>
            <a:rPr lang="en-US" sz="2000" dirty="0" smtClean="0"/>
            <a:t> –</a:t>
          </a:r>
          <a:r>
            <a:rPr lang="en-US" sz="2000" b="1" dirty="0" err="1" smtClean="0"/>
            <a:t>কাব্য</a:t>
          </a:r>
          <a:r>
            <a:rPr lang="en-US" sz="2000" b="1" dirty="0" smtClean="0"/>
            <a:t> </a:t>
          </a:r>
          <a:r>
            <a:rPr lang="en-US" sz="2000" b="1" dirty="0" err="1" smtClean="0"/>
            <a:t>গ্রন্থ</a:t>
          </a:r>
          <a:r>
            <a:rPr lang="en-US" sz="2000" b="1" dirty="0" smtClean="0"/>
            <a:t> </a:t>
          </a:r>
          <a:r>
            <a:rPr lang="en-US" sz="2400" dirty="0" smtClean="0"/>
            <a:t>–</a:t>
          </a:r>
          <a:r>
            <a:rPr lang="en-US" sz="2000" dirty="0" smtClean="0"/>
            <a:t>অগ্নিবীনা,বিষেরবাঁশি,ছায়ানট,প্রলয়শিখা,চক্রবাক,সিন্ধুহিল্লোল,ভাঙার </a:t>
          </a:r>
          <a:r>
            <a:rPr lang="en-US" sz="2000" dirty="0" err="1" smtClean="0"/>
            <a:t>গান,সাম্যবাদী,সবহারা,ফণি-মনসা,জিঞ্জির,সন্ধা,দোলনচাঁপা,ইত্যাদি</a:t>
          </a:r>
          <a:r>
            <a:rPr lang="en-US" sz="2000" dirty="0" smtClean="0"/>
            <a:t> </a:t>
          </a:r>
          <a:endParaRPr lang="en-US" sz="2000" dirty="0"/>
        </a:p>
      </dgm:t>
    </dgm:pt>
    <dgm:pt modelId="{047DF1D0-00A0-4CBB-9DE4-72D2353F8D6F}" type="parTrans" cxnId="{32E4C25F-4DCC-4CC4-A92E-A64D9E1E153E}">
      <dgm:prSet/>
      <dgm:spPr/>
      <dgm:t>
        <a:bodyPr/>
        <a:lstStyle/>
        <a:p>
          <a:endParaRPr lang="en-US"/>
        </a:p>
      </dgm:t>
    </dgm:pt>
    <dgm:pt modelId="{ABEEB86F-74E2-428B-BCFC-A3D18A3203F6}" type="sibTrans" cxnId="{32E4C25F-4DCC-4CC4-A92E-A64D9E1E153E}">
      <dgm:prSet/>
      <dgm:spPr/>
      <dgm:t>
        <a:bodyPr/>
        <a:lstStyle/>
        <a:p>
          <a:endParaRPr lang="en-US"/>
        </a:p>
      </dgm:t>
    </dgm:pt>
    <dgm:pt modelId="{B60E14BD-8563-46F6-9CF5-F1874A86312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2000" b="1" dirty="0" err="1" smtClean="0"/>
            <a:t>উপন্যাস</a:t>
          </a:r>
          <a:r>
            <a:rPr lang="en-US" sz="2000" dirty="0" smtClean="0"/>
            <a:t> –,</a:t>
          </a:r>
          <a:r>
            <a:rPr lang="en-US" sz="2000" dirty="0" err="1" smtClean="0"/>
            <a:t>মৃতুক্ষুধা,কুহেলিকা,বাঁধনহারা</a:t>
          </a:r>
          <a:r>
            <a:rPr lang="en-US" sz="2000" dirty="0" smtClean="0"/>
            <a:t> </a:t>
          </a:r>
          <a:r>
            <a:rPr lang="en-US" sz="2000" dirty="0" err="1" smtClean="0"/>
            <a:t>ইত্যাদি</a:t>
          </a:r>
          <a:r>
            <a:rPr lang="en-US" sz="2000" dirty="0" smtClean="0"/>
            <a:t> ।</a:t>
          </a:r>
          <a:endParaRPr lang="en-US" sz="2000" dirty="0"/>
        </a:p>
      </dgm:t>
    </dgm:pt>
    <dgm:pt modelId="{7F433ED8-D3C1-48D5-816A-4428300560BA}" type="parTrans" cxnId="{97EF6F71-8602-4518-9242-195B538426B5}">
      <dgm:prSet/>
      <dgm:spPr/>
      <dgm:t>
        <a:bodyPr/>
        <a:lstStyle/>
        <a:p>
          <a:endParaRPr lang="en-US"/>
        </a:p>
      </dgm:t>
    </dgm:pt>
    <dgm:pt modelId="{895B6A7D-A596-49C8-A1B0-47F1D5C39173}" type="sibTrans" cxnId="{97EF6F71-8602-4518-9242-195B538426B5}">
      <dgm:prSet/>
      <dgm:spPr/>
      <dgm:t>
        <a:bodyPr/>
        <a:lstStyle/>
        <a:p>
          <a:endParaRPr lang="en-US"/>
        </a:p>
      </dgm:t>
    </dgm:pt>
    <dgm:pt modelId="{8FFC542A-B96D-493A-94C2-335F24B4E2DC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rtl="0"/>
          <a:endParaRPr lang="en-US" sz="2400" b="1" dirty="0" smtClean="0">
            <a:solidFill>
              <a:schemeClr val="tx1"/>
            </a:solidFill>
          </a:endParaRPr>
        </a:p>
        <a:p>
          <a:pPr rtl="0"/>
          <a:r>
            <a:rPr lang="en-US" sz="2400" b="1" dirty="0" err="1" smtClean="0">
              <a:solidFill>
                <a:schemeClr val="tx1"/>
              </a:solidFill>
            </a:rPr>
            <a:t>গল্পগ</a:t>
          </a:r>
          <a:r>
            <a:rPr lang="en-US" sz="2400" dirty="0" err="1" smtClean="0">
              <a:solidFill>
                <a:schemeClr val="tx1"/>
              </a:solidFill>
            </a:rPr>
            <a:t>–ব্যাথার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দন,রিক্বেদন,শিউলিমালা,পদ্মগোখরা,জিনের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বাদশা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smtClean="0">
              <a:solidFill>
                <a:schemeClr val="bg1"/>
              </a:solidFill>
            </a:rPr>
            <a:t>।</a:t>
          </a:r>
          <a:endParaRPr lang="en-US" sz="2400" dirty="0">
            <a:solidFill>
              <a:schemeClr val="bg1"/>
            </a:solidFill>
          </a:endParaRPr>
        </a:p>
      </dgm:t>
    </dgm:pt>
    <dgm:pt modelId="{9841F395-0708-48DF-8C3B-AA154CAD74BA}" type="parTrans" cxnId="{9E11ECAD-77A4-4866-B35B-A23170AD15E6}">
      <dgm:prSet/>
      <dgm:spPr/>
      <dgm:t>
        <a:bodyPr/>
        <a:lstStyle/>
        <a:p>
          <a:endParaRPr lang="en-US"/>
        </a:p>
      </dgm:t>
    </dgm:pt>
    <dgm:pt modelId="{08521B66-AB4B-4C52-91F8-B8FAFA5AC390}" type="sibTrans" cxnId="{9E11ECAD-77A4-4866-B35B-A23170AD15E6}">
      <dgm:prSet/>
      <dgm:spPr/>
      <dgm:t>
        <a:bodyPr/>
        <a:lstStyle/>
        <a:p>
          <a:endParaRPr lang="en-US"/>
        </a:p>
      </dgm:t>
    </dgm:pt>
    <dgm:pt modelId="{7902AD07-7315-4C65-AEF5-F530D546F8A5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rtl="0"/>
          <a:r>
            <a:rPr lang="en-US" sz="2400" b="1" dirty="0" err="1" smtClean="0"/>
            <a:t>নাটক</a:t>
          </a:r>
          <a:r>
            <a:rPr lang="en-US" sz="2400" dirty="0" smtClean="0"/>
            <a:t> – </a:t>
          </a:r>
          <a:r>
            <a:rPr lang="en-US" sz="2400" dirty="0" err="1" smtClean="0"/>
            <a:t>ঝিলিমিল,আালেয়া,পুতুলের</a:t>
          </a:r>
          <a:r>
            <a:rPr lang="en-US" sz="2400" dirty="0" smtClean="0"/>
            <a:t> </a:t>
          </a:r>
          <a:r>
            <a:rPr lang="en-US" sz="2400" dirty="0" err="1" smtClean="0"/>
            <a:t>বিয়ে</a:t>
          </a:r>
          <a:r>
            <a:rPr lang="en-US" sz="2400" dirty="0" smtClean="0"/>
            <a:t> ।</a:t>
          </a:r>
          <a:endParaRPr lang="en-US" sz="2400" dirty="0"/>
        </a:p>
      </dgm:t>
    </dgm:pt>
    <dgm:pt modelId="{51E06E6D-44B0-45C6-B5BB-CB9081F7F436}" type="parTrans" cxnId="{E504B048-029B-4AA9-A8BE-742071ED90FA}">
      <dgm:prSet/>
      <dgm:spPr/>
      <dgm:t>
        <a:bodyPr/>
        <a:lstStyle/>
        <a:p>
          <a:endParaRPr lang="en-US"/>
        </a:p>
      </dgm:t>
    </dgm:pt>
    <dgm:pt modelId="{C9DE5E3B-8CC1-4C5E-8864-AFC1D4299109}" type="sibTrans" cxnId="{E504B048-029B-4AA9-A8BE-742071ED90FA}">
      <dgm:prSet/>
      <dgm:spPr/>
      <dgm:t>
        <a:bodyPr/>
        <a:lstStyle/>
        <a:p>
          <a:endParaRPr lang="en-US"/>
        </a:p>
      </dgm:t>
    </dgm:pt>
    <dgm:pt modelId="{2A920027-4570-416D-915E-8CB8A279123D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pPr rtl="0"/>
          <a:r>
            <a:rPr lang="en-US" sz="2000" b="1" dirty="0" err="1" smtClean="0"/>
            <a:t>জীবনীগ্রন্থ</a:t>
          </a:r>
          <a:r>
            <a:rPr lang="en-US" sz="2000" dirty="0" smtClean="0"/>
            <a:t> – </a:t>
          </a:r>
          <a:r>
            <a:rPr lang="en-US" sz="2000" dirty="0" err="1" smtClean="0"/>
            <a:t>মরুভাস্কর</a:t>
          </a:r>
          <a:r>
            <a:rPr lang="en-US" sz="2000" dirty="0" smtClean="0"/>
            <a:t>(</a:t>
          </a:r>
          <a:r>
            <a:rPr lang="en-US" sz="2000" dirty="0" err="1" smtClean="0"/>
            <a:t>হযরত</a:t>
          </a:r>
          <a:r>
            <a:rPr lang="en-US" sz="2000" dirty="0" smtClean="0"/>
            <a:t> </a:t>
          </a:r>
          <a:r>
            <a:rPr lang="en-US" sz="2000" dirty="0" err="1" smtClean="0"/>
            <a:t>মুহাম্মদদ</a:t>
          </a:r>
          <a:r>
            <a:rPr lang="en-US" sz="2000" dirty="0" smtClean="0"/>
            <a:t> </a:t>
          </a:r>
          <a:r>
            <a:rPr lang="en-US" sz="2000" dirty="0" err="1" smtClean="0"/>
            <a:t>সঃ</a:t>
          </a:r>
          <a:r>
            <a:rPr lang="en-US" sz="2000" dirty="0" smtClean="0"/>
            <a:t> </a:t>
          </a:r>
          <a:r>
            <a:rPr lang="en-US" sz="2000" dirty="0" err="1" smtClean="0"/>
            <a:t>এর</a:t>
          </a:r>
          <a:r>
            <a:rPr lang="en-US" sz="2000" dirty="0" smtClean="0"/>
            <a:t> </a:t>
          </a:r>
          <a:r>
            <a:rPr lang="en-US" sz="2000" dirty="0" err="1" smtClean="0"/>
            <a:t>জীবনী</a:t>
          </a:r>
          <a:r>
            <a:rPr lang="en-US" sz="2000" dirty="0" smtClean="0"/>
            <a:t> </a:t>
          </a:r>
          <a:r>
            <a:rPr lang="en-US" sz="2000" dirty="0" err="1" smtClean="0"/>
            <a:t>গ্রন্থ</a:t>
          </a:r>
          <a:r>
            <a:rPr lang="en-US" sz="2000" dirty="0" smtClean="0"/>
            <a:t>)</a:t>
          </a:r>
          <a:endParaRPr lang="en-US" sz="2000" dirty="0"/>
        </a:p>
      </dgm:t>
    </dgm:pt>
    <dgm:pt modelId="{84DE2852-1513-4887-B17B-673AF540F344}" type="parTrans" cxnId="{D1145447-3BDE-4B71-B425-757EE97F1952}">
      <dgm:prSet/>
      <dgm:spPr/>
      <dgm:t>
        <a:bodyPr/>
        <a:lstStyle/>
        <a:p>
          <a:endParaRPr lang="en-US"/>
        </a:p>
      </dgm:t>
    </dgm:pt>
    <dgm:pt modelId="{31F16CDE-76B6-4819-83BA-C9610AE1846A}" type="sibTrans" cxnId="{D1145447-3BDE-4B71-B425-757EE97F1952}">
      <dgm:prSet/>
      <dgm:spPr/>
      <dgm:t>
        <a:bodyPr/>
        <a:lstStyle/>
        <a:p>
          <a:endParaRPr lang="en-US"/>
        </a:p>
      </dgm:t>
    </dgm:pt>
    <dgm:pt modelId="{C0E89CB7-4DF8-40EF-AE41-C1B4E4784195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pPr rtl="0"/>
          <a:r>
            <a:rPr lang="en-US" sz="2400" b="1" dirty="0" err="1" smtClean="0">
              <a:solidFill>
                <a:schemeClr val="tx1"/>
              </a:solidFill>
            </a:rPr>
            <a:t>অনুবাদ</a:t>
          </a:r>
          <a:r>
            <a:rPr lang="en-US" sz="2400" dirty="0" smtClean="0">
              <a:solidFill>
                <a:schemeClr val="tx1"/>
              </a:solidFill>
            </a:rPr>
            <a:t> – </a:t>
          </a:r>
          <a:r>
            <a:rPr lang="en-US" sz="2400" dirty="0" err="1" smtClean="0">
              <a:solidFill>
                <a:schemeClr val="tx1"/>
              </a:solidFill>
            </a:rPr>
            <a:t>রুব্যাইয়াত</a:t>
          </a:r>
          <a:r>
            <a:rPr lang="en-US" sz="2400" dirty="0" smtClean="0">
              <a:solidFill>
                <a:schemeClr val="tx1"/>
              </a:solidFill>
            </a:rPr>
            <a:t>-ই-</a:t>
          </a:r>
          <a:r>
            <a:rPr lang="en-US" sz="2400" dirty="0" err="1" smtClean="0">
              <a:solidFill>
                <a:schemeClr val="tx1"/>
              </a:solidFill>
            </a:rPr>
            <a:t>হাফিজ,রুব্যাইয়াত</a:t>
          </a:r>
          <a:r>
            <a:rPr lang="en-US" sz="2400" dirty="0" smtClean="0">
              <a:solidFill>
                <a:schemeClr val="tx1"/>
              </a:solidFill>
            </a:rPr>
            <a:t>-ই-</a:t>
          </a:r>
          <a:r>
            <a:rPr lang="en-US" sz="2400" dirty="0" err="1" smtClean="0">
              <a:solidFill>
                <a:schemeClr val="tx1"/>
              </a:solidFill>
            </a:rPr>
            <a:t>ওমর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খৈয়াম</a:t>
          </a:r>
          <a:r>
            <a:rPr lang="en-US" sz="2400" dirty="0" smtClean="0">
              <a:solidFill>
                <a:schemeClr val="tx1"/>
              </a:solidFill>
            </a:rPr>
            <a:t> ।</a:t>
          </a:r>
          <a:endParaRPr lang="en-US" sz="2400" dirty="0">
            <a:solidFill>
              <a:schemeClr val="tx1"/>
            </a:solidFill>
          </a:endParaRPr>
        </a:p>
      </dgm:t>
    </dgm:pt>
    <dgm:pt modelId="{E1F6C897-1A24-4600-982F-0A7B5C10EE36}" type="parTrans" cxnId="{63BDA080-A116-444F-A123-56FAB4463701}">
      <dgm:prSet/>
      <dgm:spPr/>
      <dgm:t>
        <a:bodyPr/>
        <a:lstStyle/>
        <a:p>
          <a:endParaRPr lang="en-US"/>
        </a:p>
      </dgm:t>
    </dgm:pt>
    <dgm:pt modelId="{87C04181-790A-444E-A3FD-DDE7A16024CA}" type="sibTrans" cxnId="{63BDA080-A116-444F-A123-56FAB4463701}">
      <dgm:prSet/>
      <dgm:spPr/>
      <dgm:t>
        <a:bodyPr/>
        <a:lstStyle/>
        <a:p>
          <a:endParaRPr lang="en-US"/>
        </a:p>
      </dgm:t>
    </dgm:pt>
    <dgm:pt modelId="{01B2AB7C-38D6-4FE7-BF9B-E9C88D889908}">
      <dgm:prSet custT="1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pPr rtl="0"/>
          <a:r>
            <a:rPr lang="en-US" sz="2400" b="1" dirty="0" err="1" smtClean="0"/>
            <a:t>গানের</a:t>
          </a:r>
          <a:r>
            <a:rPr lang="en-US" sz="2400" b="1" dirty="0" smtClean="0"/>
            <a:t> </a:t>
          </a:r>
          <a:r>
            <a:rPr lang="en-US" sz="2400" b="1" dirty="0" err="1" smtClean="0"/>
            <a:t>সংকলন</a:t>
          </a:r>
          <a:r>
            <a:rPr lang="en-US" sz="2400" b="1" dirty="0" smtClean="0"/>
            <a:t> </a:t>
          </a:r>
          <a:r>
            <a:rPr lang="en-US" sz="2400" dirty="0" smtClean="0"/>
            <a:t>– </a:t>
          </a:r>
          <a:r>
            <a:rPr lang="en-US" sz="2400" dirty="0" err="1" smtClean="0"/>
            <a:t>বুলবুল,চোখের</a:t>
          </a:r>
          <a:r>
            <a:rPr lang="en-US" sz="2400" dirty="0" smtClean="0"/>
            <a:t> </a:t>
          </a:r>
          <a:r>
            <a:rPr lang="en-US" sz="2400" dirty="0" err="1" smtClean="0"/>
            <a:t>চাতক,চন্দ্রবিন্দ,নজরুলগীতি,সুরলিপি,গানেরমালা,চিত্তনামা</a:t>
          </a:r>
          <a:r>
            <a:rPr lang="en-US" sz="2400" dirty="0" smtClean="0"/>
            <a:t> ।</a:t>
          </a:r>
          <a:endParaRPr lang="en-US" sz="2400" dirty="0"/>
        </a:p>
      </dgm:t>
    </dgm:pt>
    <dgm:pt modelId="{38E11188-AC92-429B-8051-957578D99E0B}" type="parTrans" cxnId="{05538DE2-F662-4B36-A06C-8CD6A286D287}">
      <dgm:prSet/>
      <dgm:spPr/>
      <dgm:t>
        <a:bodyPr/>
        <a:lstStyle/>
        <a:p>
          <a:endParaRPr lang="en-US"/>
        </a:p>
      </dgm:t>
    </dgm:pt>
    <dgm:pt modelId="{B84D4E22-2024-4D89-BD90-707694C06AA6}" type="sibTrans" cxnId="{05538DE2-F662-4B36-A06C-8CD6A286D287}">
      <dgm:prSet/>
      <dgm:spPr/>
      <dgm:t>
        <a:bodyPr/>
        <a:lstStyle/>
        <a:p>
          <a:endParaRPr lang="en-US"/>
        </a:p>
      </dgm:t>
    </dgm:pt>
    <dgm:pt modelId="{0EF11AFE-FEA2-4E72-9D0A-AA5947EA41A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2000" b="1" dirty="0" err="1" smtClean="0"/>
            <a:t>সম্পাদিত</a:t>
          </a:r>
          <a:r>
            <a:rPr lang="en-US" sz="2000" b="1" dirty="0" smtClean="0"/>
            <a:t> </a:t>
          </a:r>
          <a:r>
            <a:rPr lang="en-US" sz="2000" b="1" dirty="0" err="1" smtClean="0"/>
            <a:t>পত্রিকা</a:t>
          </a:r>
          <a:r>
            <a:rPr lang="en-US" sz="2000" b="1" dirty="0" smtClean="0"/>
            <a:t> </a:t>
          </a:r>
          <a:r>
            <a:rPr lang="en-US" sz="2400" dirty="0" smtClean="0"/>
            <a:t>– </a:t>
          </a:r>
          <a:r>
            <a:rPr lang="en-US" sz="2400" dirty="0" err="1" smtClean="0"/>
            <a:t>ধুমকেতু,লাঙল,দৈনিক</a:t>
          </a:r>
          <a:r>
            <a:rPr lang="en-US" sz="2400" dirty="0" smtClean="0"/>
            <a:t> </a:t>
          </a:r>
          <a:r>
            <a:rPr lang="en-US" sz="2400" dirty="0" err="1" smtClean="0"/>
            <a:t>নবযুগ</a:t>
          </a:r>
          <a:r>
            <a:rPr lang="en-US" sz="2400" dirty="0" smtClean="0"/>
            <a:t> ।</a:t>
          </a:r>
          <a:endParaRPr lang="en-US" sz="2400" dirty="0"/>
        </a:p>
      </dgm:t>
    </dgm:pt>
    <dgm:pt modelId="{ACC9C9B3-156E-4746-BBFB-D67B78E46D43}" type="parTrans" cxnId="{F36C51B9-5733-48E2-B6D0-FCD8657E9420}">
      <dgm:prSet/>
      <dgm:spPr/>
      <dgm:t>
        <a:bodyPr/>
        <a:lstStyle/>
        <a:p>
          <a:endParaRPr lang="en-US"/>
        </a:p>
      </dgm:t>
    </dgm:pt>
    <dgm:pt modelId="{46635E9C-763A-4D30-9A8E-8EC0B6F9DDD7}" type="sibTrans" cxnId="{F36C51B9-5733-48E2-B6D0-FCD8657E9420}">
      <dgm:prSet/>
      <dgm:spPr/>
      <dgm:t>
        <a:bodyPr/>
        <a:lstStyle/>
        <a:p>
          <a:endParaRPr lang="en-US"/>
        </a:p>
      </dgm:t>
    </dgm:pt>
    <dgm:pt modelId="{392B5A09-624C-47AC-BB84-8DAA04BEBC6E}">
      <dgm:prSet custT="1"/>
      <dgm:spPr>
        <a:blipFill rotWithShape="0">
          <a:blip xmlns:r="http://schemas.openxmlformats.org/officeDocument/2006/relationships" r:embed="rId7"/>
          <a:tile tx="0" ty="0" sx="100000" sy="100000" flip="none" algn="tl"/>
        </a:blipFill>
      </dgm:spPr>
      <dgm:t>
        <a:bodyPr/>
        <a:lstStyle/>
        <a:p>
          <a:pPr rtl="0"/>
          <a:r>
            <a:rPr lang="en-US" sz="2000" b="1" dirty="0" err="1" smtClean="0">
              <a:solidFill>
                <a:schemeClr val="bg2"/>
              </a:solidFill>
            </a:rPr>
            <a:t>পুরষ্কার</a:t>
          </a:r>
          <a:r>
            <a:rPr lang="en-US" sz="2000" b="1" dirty="0" smtClean="0">
              <a:solidFill>
                <a:schemeClr val="bg2"/>
              </a:solidFill>
            </a:rPr>
            <a:t> ও </a:t>
          </a:r>
          <a:r>
            <a:rPr lang="en-US" sz="2000" b="1" dirty="0" err="1" smtClean="0">
              <a:solidFill>
                <a:schemeClr val="bg2"/>
              </a:solidFill>
            </a:rPr>
            <a:t>সম্মাননা</a:t>
          </a:r>
          <a:r>
            <a:rPr lang="en-US" sz="2000" b="1" dirty="0" smtClean="0">
              <a:solidFill>
                <a:schemeClr val="bg2"/>
              </a:solidFill>
            </a:rPr>
            <a:t> </a:t>
          </a:r>
          <a:r>
            <a:rPr lang="en-US" sz="2000" dirty="0" smtClean="0">
              <a:solidFill>
                <a:schemeClr val="bg2"/>
              </a:solidFill>
            </a:rPr>
            <a:t>– </a:t>
          </a:r>
          <a:r>
            <a:rPr lang="en-US" sz="2000" dirty="0" err="1" smtClean="0">
              <a:solidFill>
                <a:schemeClr val="bg2"/>
              </a:solidFill>
            </a:rPr>
            <a:t>জগত্তারিনী</a:t>
          </a:r>
          <a:r>
            <a:rPr lang="en-US" sz="2000" dirty="0" smtClean="0">
              <a:solidFill>
                <a:schemeClr val="bg2"/>
              </a:solidFill>
            </a:rPr>
            <a:t> (</a:t>
          </a:r>
          <a:r>
            <a:rPr lang="en-US" sz="2000" dirty="0" err="1" smtClean="0">
              <a:solidFill>
                <a:schemeClr val="bg2"/>
              </a:solidFill>
            </a:rPr>
            <a:t>কলকাতা</a:t>
          </a:r>
          <a:r>
            <a:rPr lang="en-US" sz="2000" dirty="0" smtClean="0">
              <a:solidFill>
                <a:schemeClr val="bg2"/>
              </a:solidFill>
            </a:rPr>
            <a:t> </a:t>
          </a:r>
          <a:r>
            <a:rPr lang="en-US" sz="2000" dirty="0" err="1" smtClean="0">
              <a:solidFill>
                <a:schemeClr val="bg2"/>
              </a:solidFill>
            </a:rPr>
            <a:t>বিশ্ববিদ্যালয়</a:t>
          </a:r>
          <a:r>
            <a:rPr lang="en-US" sz="2000" dirty="0" smtClean="0">
              <a:solidFill>
                <a:schemeClr val="bg2"/>
              </a:solidFill>
            </a:rPr>
            <a:t>)</a:t>
          </a:r>
          <a:r>
            <a:rPr lang="en-US" sz="2000" dirty="0" err="1" smtClean="0">
              <a:solidFill>
                <a:schemeClr val="bg2"/>
              </a:solidFill>
            </a:rPr>
            <a:t>পদ্মভূষণ</a:t>
          </a:r>
          <a:r>
            <a:rPr lang="en-US" sz="2000" dirty="0" smtClean="0">
              <a:solidFill>
                <a:schemeClr val="bg2"/>
              </a:solidFill>
            </a:rPr>
            <a:t>,(</a:t>
          </a:r>
          <a:r>
            <a:rPr lang="en-US" sz="2000" dirty="0" err="1" smtClean="0">
              <a:solidFill>
                <a:schemeClr val="bg2"/>
              </a:solidFill>
            </a:rPr>
            <a:t>ভারত</a:t>
          </a:r>
          <a:r>
            <a:rPr lang="en-US" sz="2000" dirty="0" smtClean="0">
              <a:solidFill>
                <a:schemeClr val="bg2"/>
              </a:solidFill>
            </a:rPr>
            <a:t> </a:t>
          </a:r>
          <a:r>
            <a:rPr lang="en-US" sz="2000" dirty="0" err="1" smtClean="0">
              <a:solidFill>
                <a:schemeClr val="bg2"/>
              </a:solidFill>
            </a:rPr>
            <a:t>স্বনপদক,সরকার</a:t>
          </a:r>
          <a:r>
            <a:rPr lang="en-US" sz="2000" dirty="0" smtClean="0">
              <a:solidFill>
                <a:schemeClr val="bg2"/>
              </a:solidFill>
            </a:rPr>
            <a:t>)</a:t>
          </a:r>
          <a:r>
            <a:rPr lang="en-US" sz="2000" dirty="0" err="1" smtClean="0">
              <a:solidFill>
                <a:schemeClr val="bg2"/>
              </a:solidFill>
            </a:rPr>
            <a:t>ডি,লিট</a:t>
          </a:r>
          <a:r>
            <a:rPr lang="en-US" sz="2000" dirty="0" smtClean="0">
              <a:solidFill>
                <a:schemeClr val="bg2"/>
              </a:solidFill>
            </a:rPr>
            <a:t> </a:t>
          </a:r>
          <a:r>
            <a:rPr lang="en-US" sz="2000" dirty="0" err="1" smtClean="0">
              <a:solidFill>
                <a:schemeClr val="bg2"/>
              </a:solidFill>
            </a:rPr>
            <a:t>ডিগ্রী</a:t>
          </a:r>
          <a:r>
            <a:rPr lang="en-US" sz="2000" dirty="0" smtClean="0">
              <a:solidFill>
                <a:schemeClr val="bg2"/>
              </a:solidFill>
            </a:rPr>
            <a:t> ১৯৭৬ </a:t>
          </a:r>
          <a:r>
            <a:rPr lang="en-US" sz="2000" dirty="0" err="1" smtClean="0">
              <a:solidFill>
                <a:schemeClr val="bg2"/>
              </a:solidFill>
            </a:rPr>
            <a:t>সালে</a:t>
          </a:r>
          <a:r>
            <a:rPr lang="en-US" sz="2000" dirty="0" smtClean="0">
              <a:solidFill>
                <a:schemeClr val="bg2"/>
              </a:solidFill>
            </a:rPr>
            <a:t> </a:t>
          </a:r>
          <a:r>
            <a:rPr lang="en-US" sz="2000" dirty="0" err="1" smtClean="0">
              <a:solidFill>
                <a:schemeClr val="bg2"/>
              </a:solidFill>
            </a:rPr>
            <a:t>একুশে</a:t>
          </a:r>
          <a:r>
            <a:rPr lang="en-US" sz="2000" dirty="0" smtClean="0">
              <a:solidFill>
                <a:schemeClr val="bg2"/>
              </a:solidFill>
            </a:rPr>
            <a:t> </a:t>
          </a:r>
          <a:r>
            <a:rPr lang="en-US" sz="2000" dirty="0" err="1" smtClean="0">
              <a:solidFill>
                <a:schemeClr val="bg2"/>
              </a:solidFill>
            </a:rPr>
            <a:t>পদক</a:t>
          </a:r>
          <a:r>
            <a:rPr lang="en-US" sz="2000" dirty="0" smtClean="0">
              <a:solidFill>
                <a:schemeClr val="bg2"/>
              </a:solidFill>
            </a:rPr>
            <a:t>,</a:t>
          </a:r>
          <a:endParaRPr lang="en-US" sz="2000" dirty="0">
            <a:solidFill>
              <a:schemeClr val="bg2"/>
            </a:solidFill>
          </a:endParaRPr>
        </a:p>
      </dgm:t>
    </dgm:pt>
    <dgm:pt modelId="{03276997-0D11-40EE-BA49-3F6BC9933528}" type="parTrans" cxnId="{8C7BCAD8-EDA0-4BA1-B553-F2C255E5BE9B}">
      <dgm:prSet/>
      <dgm:spPr/>
      <dgm:t>
        <a:bodyPr/>
        <a:lstStyle/>
        <a:p>
          <a:endParaRPr lang="en-US"/>
        </a:p>
      </dgm:t>
    </dgm:pt>
    <dgm:pt modelId="{B66F7D7F-C7D3-44D7-AE69-CD46C6832D8F}" type="sibTrans" cxnId="{8C7BCAD8-EDA0-4BA1-B553-F2C255E5BE9B}">
      <dgm:prSet/>
      <dgm:spPr/>
      <dgm:t>
        <a:bodyPr/>
        <a:lstStyle/>
        <a:p>
          <a:endParaRPr lang="en-US"/>
        </a:p>
      </dgm:t>
    </dgm:pt>
    <dgm:pt modelId="{77E473C1-CBA1-4E44-A287-2A358E4C0BCE}" type="pres">
      <dgm:prSet presAssocID="{D64289F7-9CC0-43EE-92A3-049C4B5448F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14908C2-AC44-428A-9FD6-114592285805}" type="pres">
      <dgm:prSet presAssocID="{D64289F7-9CC0-43EE-92A3-049C4B5448F4}" presName="pyramid" presStyleLbl="node1" presStyleIdx="0" presStyleCnt="1" custLinFactNeighborX="28478" custLinFactNeighborY="-17822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7EBDB26-A163-4528-9398-3E0ADD72C163}" type="pres">
      <dgm:prSet presAssocID="{D64289F7-9CC0-43EE-92A3-049C4B5448F4}" presName="theList" presStyleCnt="0"/>
      <dgm:spPr/>
    </dgm:pt>
    <dgm:pt modelId="{57FCAE50-3229-4FF4-9A9A-C539E6A1CFB8}" type="pres">
      <dgm:prSet presAssocID="{AE90CDAC-44D7-428F-AFFF-AC0EC7D43FC0}" presName="aNode" presStyleLbl="fgAcc1" presStyleIdx="0" presStyleCnt="9" custScaleX="305272" custScaleY="473517" custLinFactY="-219618" custLinFactNeighborX="0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946C0-E494-434E-B69F-210F9FFB41F1}" type="pres">
      <dgm:prSet presAssocID="{AE90CDAC-44D7-428F-AFFF-AC0EC7D43FC0}" presName="aSpace" presStyleCnt="0"/>
      <dgm:spPr/>
    </dgm:pt>
    <dgm:pt modelId="{73184D5D-03CB-4323-80E2-2963C12C29AF}" type="pres">
      <dgm:prSet presAssocID="{B60E14BD-8563-46F6-9CF5-F1874A86312A}" presName="aNode" presStyleLbl="fgAcc1" presStyleIdx="1" presStyleCnt="9" custScaleX="305272" custScaleY="238364" custLinFactY="-165569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808FC-F68E-4445-9CDF-BB750E95171C}" type="pres">
      <dgm:prSet presAssocID="{B60E14BD-8563-46F6-9CF5-F1874A86312A}" presName="aSpace" presStyleCnt="0"/>
      <dgm:spPr/>
    </dgm:pt>
    <dgm:pt modelId="{8A8480B1-28CD-4A11-9071-4B304F18A491}" type="pres">
      <dgm:prSet presAssocID="{8FFC542A-B96D-493A-94C2-335F24B4E2DC}" presName="aNode" presStyleLbl="fgAcc1" presStyleIdx="2" presStyleCnt="9" custAng="10800000" custFlipVert="1" custScaleX="305272" custScaleY="251047" custLinFactY="-103749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F6EB0-BC39-4C8A-A028-03F2EA101FEB}" type="pres">
      <dgm:prSet presAssocID="{8FFC542A-B96D-493A-94C2-335F24B4E2DC}" presName="aSpace" presStyleCnt="0"/>
      <dgm:spPr/>
    </dgm:pt>
    <dgm:pt modelId="{393630F0-8067-403D-BF63-514B74DBD87D}" type="pres">
      <dgm:prSet presAssocID="{7902AD07-7315-4C65-AEF5-F530D546F8A5}" presName="aNode" presStyleLbl="fgAcc1" presStyleIdx="3" presStyleCnt="9" custScaleX="305272" custScaleY="194930" custLinFactY="-9141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0E90F-3BC6-42D3-A402-5FA8C0E184EA}" type="pres">
      <dgm:prSet presAssocID="{7902AD07-7315-4C65-AEF5-F530D546F8A5}" presName="aSpace" presStyleCnt="0"/>
      <dgm:spPr/>
    </dgm:pt>
    <dgm:pt modelId="{239338BB-2B23-41CC-9141-6D8882C9B0D8}" type="pres">
      <dgm:prSet presAssocID="{2A920027-4570-416D-915E-8CB8A279123D}" presName="aNode" presStyleLbl="fgAcc1" presStyleIdx="4" presStyleCnt="9" custScaleX="305272" custScaleY="172055" custLinFactY="-3700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AA710-18DA-48E7-8A4D-5FFDD3783552}" type="pres">
      <dgm:prSet presAssocID="{2A920027-4570-416D-915E-8CB8A279123D}" presName="aSpace" presStyleCnt="0"/>
      <dgm:spPr/>
    </dgm:pt>
    <dgm:pt modelId="{A4CF1BA5-F834-4773-B654-8065BD7C6DEC}" type="pres">
      <dgm:prSet presAssocID="{C0E89CB7-4DF8-40EF-AE41-C1B4E4784195}" presName="aNode" presStyleLbl="fgAcc1" presStyleIdx="5" presStyleCnt="9" custScaleX="305272" custScaleY="281289" custLinFactY="2328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AAF3E-5426-4171-9535-AE254B6908DE}" type="pres">
      <dgm:prSet presAssocID="{C0E89CB7-4DF8-40EF-AE41-C1B4E4784195}" presName="aSpace" presStyleCnt="0"/>
      <dgm:spPr/>
    </dgm:pt>
    <dgm:pt modelId="{E686B504-CF06-463C-96B5-AF2F851D0B73}" type="pres">
      <dgm:prSet presAssocID="{01B2AB7C-38D6-4FE7-BF9B-E9C88D889908}" presName="aNode" presStyleLbl="fgAcc1" presStyleIdx="6" presStyleCnt="9" custScaleX="305272" custScaleY="337920" custLinFactY="6385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3811D-931C-4F1F-9FE0-82E484C9987D}" type="pres">
      <dgm:prSet presAssocID="{01B2AB7C-38D6-4FE7-BF9B-E9C88D889908}" presName="aSpace" presStyleCnt="0"/>
      <dgm:spPr/>
    </dgm:pt>
    <dgm:pt modelId="{904DCE77-CD0F-4FD7-B06B-A69976E20E37}" type="pres">
      <dgm:prSet presAssocID="{0EF11AFE-FEA2-4E72-9D0A-AA5947EA41A6}" presName="aNode" presStyleLbl="fgAcc1" presStyleIdx="7" presStyleCnt="9" custScaleX="305272" custScaleY="187812" custLinFactY="168879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74D10-4234-4CC7-B03A-D1CC1459BF9F}" type="pres">
      <dgm:prSet presAssocID="{0EF11AFE-FEA2-4E72-9D0A-AA5947EA41A6}" presName="aSpace" presStyleCnt="0"/>
      <dgm:spPr/>
    </dgm:pt>
    <dgm:pt modelId="{9B988B2F-8F0F-45B5-8198-FDA950091875}" type="pres">
      <dgm:prSet presAssocID="{392B5A09-624C-47AC-BB84-8DAA04BEBC6E}" presName="aNode" presStyleLbl="fgAcc1" presStyleIdx="8" presStyleCnt="9" custScaleX="305272" custScaleY="382990" custLinFactY="215456" custLinFactNeighborX="-1738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EF600-66D7-46F1-BFB6-21BF2463A7EC}" type="pres">
      <dgm:prSet presAssocID="{392B5A09-624C-47AC-BB84-8DAA04BEBC6E}" presName="aSpace" presStyleCnt="0"/>
      <dgm:spPr/>
    </dgm:pt>
  </dgm:ptLst>
  <dgm:cxnLst>
    <dgm:cxn modelId="{E74234B2-1DD8-4B97-B64A-19CFCD739CF4}" type="presOf" srcId="{D64289F7-9CC0-43EE-92A3-049C4B5448F4}" destId="{77E473C1-CBA1-4E44-A287-2A358E4C0BCE}" srcOrd="0" destOrd="0" presId="urn:microsoft.com/office/officeart/2005/8/layout/pyramid2"/>
    <dgm:cxn modelId="{8C7BCAD8-EDA0-4BA1-B553-F2C255E5BE9B}" srcId="{D64289F7-9CC0-43EE-92A3-049C4B5448F4}" destId="{392B5A09-624C-47AC-BB84-8DAA04BEBC6E}" srcOrd="8" destOrd="0" parTransId="{03276997-0D11-40EE-BA49-3F6BC9933528}" sibTransId="{B66F7D7F-C7D3-44D7-AE69-CD46C6832D8F}"/>
    <dgm:cxn modelId="{8E9099D7-DFC9-4CA7-AA0A-39F5C2939088}" type="presOf" srcId="{8FFC542A-B96D-493A-94C2-335F24B4E2DC}" destId="{8A8480B1-28CD-4A11-9071-4B304F18A491}" srcOrd="0" destOrd="0" presId="urn:microsoft.com/office/officeart/2005/8/layout/pyramid2"/>
    <dgm:cxn modelId="{32E4C25F-4DCC-4CC4-A92E-A64D9E1E153E}" srcId="{D64289F7-9CC0-43EE-92A3-049C4B5448F4}" destId="{AE90CDAC-44D7-428F-AFFF-AC0EC7D43FC0}" srcOrd="0" destOrd="0" parTransId="{047DF1D0-00A0-4CBB-9DE4-72D2353F8D6F}" sibTransId="{ABEEB86F-74E2-428B-BCFC-A3D18A3203F6}"/>
    <dgm:cxn modelId="{05538DE2-F662-4B36-A06C-8CD6A286D287}" srcId="{D64289F7-9CC0-43EE-92A3-049C4B5448F4}" destId="{01B2AB7C-38D6-4FE7-BF9B-E9C88D889908}" srcOrd="6" destOrd="0" parTransId="{38E11188-AC92-429B-8051-957578D99E0B}" sibTransId="{B84D4E22-2024-4D89-BD90-707694C06AA6}"/>
    <dgm:cxn modelId="{6A3B6FF4-9B0E-4C77-85D0-4212414C957C}" type="presOf" srcId="{AE90CDAC-44D7-428F-AFFF-AC0EC7D43FC0}" destId="{57FCAE50-3229-4FF4-9A9A-C539E6A1CFB8}" srcOrd="0" destOrd="0" presId="urn:microsoft.com/office/officeart/2005/8/layout/pyramid2"/>
    <dgm:cxn modelId="{BF971E30-6D35-480D-A88C-9DFA63C536DA}" type="presOf" srcId="{0EF11AFE-FEA2-4E72-9D0A-AA5947EA41A6}" destId="{904DCE77-CD0F-4FD7-B06B-A69976E20E37}" srcOrd="0" destOrd="0" presId="urn:microsoft.com/office/officeart/2005/8/layout/pyramid2"/>
    <dgm:cxn modelId="{1C2DE7B5-524C-4C88-A7BD-8581883C1470}" type="presOf" srcId="{B60E14BD-8563-46F6-9CF5-F1874A86312A}" destId="{73184D5D-03CB-4323-80E2-2963C12C29AF}" srcOrd="0" destOrd="0" presId="urn:microsoft.com/office/officeart/2005/8/layout/pyramid2"/>
    <dgm:cxn modelId="{F36C51B9-5733-48E2-B6D0-FCD8657E9420}" srcId="{D64289F7-9CC0-43EE-92A3-049C4B5448F4}" destId="{0EF11AFE-FEA2-4E72-9D0A-AA5947EA41A6}" srcOrd="7" destOrd="0" parTransId="{ACC9C9B3-156E-4746-BBFB-D67B78E46D43}" sibTransId="{46635E9C-763A-4D30-9A8E-8EC0B6F9DDD7}"/>
    <dgm:cxn modelId="{D1145447-3BDE-4B71-B425-757EE97F1952}" srcId="{D64289F7-9CC0-43EE-92A3-049C4B5448F4}" destId="{2A920027-4570-416D-915E-8CB8A279123D}" srcOrd="4" destOrd="0" parTransId="{84DE2852-1513-4887-B17B-673AF540F344}" sibTransId="{31F16CDE-76B6-4819-83BA-C9610AE1846A}"/>
    <dgm:cxn modelId="{9FCE6EB2-4145-482F-833A-D4A38A3353A8}" type="presOf" srcId="{01B2AB7C-38D6-4FE7-BF9B-E9C88D889908}" destId="{E686B504-CF06-463C-96B5-AF2F851D0B73}" srcOrd="0" destOrd="0" presId="urn:microsoft.com/office/officeart/2005/8/layout/pyramid2"/>
    <dgm:cxn modelId="{97EF6F71-8602-4518-9242-195B538426B5}" srcId="{D64289F7-9CC0-43EE-92A3-049C4B5448F4}" destId="{B60E14BD-8563-46F6-9CF5-F1874A86312A}" srcOrd="1" destOrd="0" parTransId="{7F433ED8-D3C1-48D5-816A-4428300560BA}" sibTransId="{895B6A7D-A596-49C8-A1B0-47F1D5C39173}"/>
    <dgm:cxn modelId="{99E138BD-29B8-4A03-9EAD-408B49949E33}" type="presOf" srcId="{392B5A09-624C-47AC-BB84-8DAA04BEBC6E}" destId="{9B988B2F-8F0F-45B5-8198-FDA950091875}" srcOrd="0" destOrd="0" presId="urn:microsoft.com/office/officeart/2005/8/layout/pyramid2"/>
    <dgm:cxn modelId="{63BDA080-A116-444F-A123-56FAB4463701}" srcId="{D64289F7-9CC0-43EE-92A3-049C4B5448F4}" destId="{C0E89CB7-4DF8-40EF-AE41-C1B4E4784195}" srcOrd="5" destOrd="0" parTransId="{E1F6C897-1A24-4600-982F-0A7B5C10EE36}" sibTransId="{87C04181-790A-444E-A3FD-DDE7A16024CA}"/>
    <dgm:cxn modelId="{E504B048-029B-4AA9-A8BE-742071ED90FA}" srcId="{D64289F7-9CC0-43EE-92A3-049C4B5448F4}" destId="{7902AD07-7315-4C65-AEF5-F530D546F8A5}" srcOrd="3" destOrd="0" parTransId="{51E06E6D-44B0-45C6-B5BB-CB9081F7F436}" sibTransId="{C9DE5E3B-8CC1-4C5E-8864-AFC1D4299109}"/>
    <dgm:cxn modelId="{AF72FB87-0637-42F8-90AF-202ACFDB1ACE}" type="presOf" srcId="{7902AD07-7315-4C65-AEF5-F530D546F8A5}" destId="{393630F0-8067-403D-BF63-514B74DBD87D}" srcOrd="0" destOrd="0" presId="urn:microsoft.com/office/officeart/2005/8/layout/pyramid2"/>
    <dgm:cxn modelId="{5F0A0984-64A6-4878-84ED-CE431F951237}" type="presOf" srcId="{2A920027-4570-416D-915E-8CB8A279123D}" destId="{239338BB-2B23-41CC-9141-6D8882C9B0D8}" srcOrd="0" destOrd="0" presId="urn:microsoft.com/office/officeart/2005/8/layout/pyramid2"/>
    <dgm:cxn modelId="{9E11ECAD-77A4-4866-B35B-A23170AD15E6}" srcId="{D64289F7-9CC0-43EE-92A3-049C4B5448F4}" destId="{8FFC542A-B96D-493A-94C2-335F24B4E2DC}" srcOrd="2" destOrd="0" parTransId="{9841F395-0708-48DF-8C3B-AA154CAD74BA}" sibTransId="{08521B66-AB4B-4C52-91F8-B8FAFA5AC390}"/>
    <dgm:cxn modelId="{2CDAE71D-5CED-49E4-B982-ED1C9DD1A8D6}" type="presOf" srcId="{C0E89CB7-4DF8-40EF-AE41-C1B4E4784195}" destId="{A4CF1BA5-F834-4773-B654-8065BD7C6DEC}" srcOrd="0" destOrd="0" presId="urn:microsoft.com/office/officeart/2005/8/layout/pyramid2"/>
    <dgm:cxn modelId="{08BBF9DC-32C9-4EE4-83E5-24BFC24061C7}" type="presParOf" srcId="{77E473C1-CBA1-4E44-A287-2A358E4C0BCE}" destId="{814908C2-AC44-428A-9FD6-114592285805}" srcOrd="0" destOrd="0" presId="urn:microsoft.com/office/officeart/2005/8/layout/pyramid2"/>
    <dgm:cxn modelId="{0A425B43-5831-43AD-ADCF-9A046BCAB03B}" type="presParOf" srcId="{77E473C1-CBA1-4E44-A287-2A358E4C0BCE}" destId="{47EBDB26-A163-4528-9398-3E0ADD72C163}" srcOrd="1" destOrd="0" presId="urn:microsoft.com/office/officeart/2005/8/layout/pyramid2"/>
    <dgm:cxn modelId="{834938F4-8281-4B68-B18F-4C3ADF2037E9}" type="presParOf" srcId="{47EBDB26-A163-4528-9398-3E0ADD72C163}" destId="{57FCAE50-3229-4FF4-9A9A-C539E6A1CFB8}" srcOrd="0" destOrd="0" presId="urn:microsoft.com/office/officeart/2005/8/layout/pyramid2"/>
    <dgm:cxn modelId="{CFE414E3-9410-4F28-885B-CD9ABCCA81A8}" type="presParOf" srcId="{47EBDB26-A163-4528-9398-3E0ADD72C163}" destId="{565946C0-E494-434E-B69F-210F9FFB41F1}" srcOrd="1" destOrd="0" presId="urn:microsoft.com/office/officeart/2005/8/layout/pyramid2"/>
    <dgm:cxn modelId="{CF4EDF36-DD5B-4D71-865A-24057E49141B}" type="presParOf" srcId="{47EBDB26-A163-4528-9398-3E0ADD72C163}" destId="{73184D5D-03CB-4323-80E2-2963C12C29AF}" srcOrd="2" destOrd="0" presId="urn:microsoft.com/office/officeart/2005/8/layout/pyramid2"/>
    <dgm:cxn modelId="{FC008045-DA51-41C9-8076-B60BECFFA96C}" type="presParOf" srcId="{47EBDB26-A163-4528-9398-3E0ADD72C163}" destId="{FB7808FC-F68E-4445-9CDF-BB750E95171C}" srcOrd="3" destOrd="0" presId="urn:microsoft.com/office/officeart/2005/8/layout/pyramid2"/>
    <dgm:cxn modelId="{A12C396A-CD18-4B78-B31C-1C5ACEDD2715}" type="presParOf" srcId="{47EBDB26-A163-4528-9398-3E0ADD72C163}" destId="{8A8480B1-28CD-4A11-9071-4B304F18A491}" srcOrd="4" destOrd="0" presId="urn:microsoft.com/office/officeart/2005/8/layout/pyramid2"/>
    <dgm:cxn modelId="{CBEABEB0-09E5-41F6-990C-70F81AA9658A}" type="presParOf" srcId="{47EBDB26-A163-4528-9398-3E0ADD72C163}" destId="{0EAF6EB0-BC39-4C8A-A028-03F2EA101FEB}" srcOrd="5" destOrd="0" presId="urn:microsoft.com/office/officeart/2005/8/layout/pyramid2"/>
    <dgm:cxn modelId="{7FDFC36A-82F4-4BF8-8A80-924C197430CA}" type="presParOf" srcId="{47EBDB26-A163-4528-9398-3E0ADD72C163}" destId="{393630F0-8067-403D-BF63-514B74DBD87D}" srcOrd="6" destOrd="0" presId="urn:microsoft.com/office/officeart/2005/8/layout/pyramid2"/>
    <dgm:cxn modelId="{4F9031F9-E352-4104-8160-E32AD24DB957}" type="presParOf" srcId="{47EBDB26-A163-4528-9398-3E0ADD72C163}" destId="{AEF0E90F-3BC6-42D3-A402-5FA8C0E184EA}" srcOrd="7" destOrd="0" presId="urn:microsoft.com/office/officeart/2005/8/layout/pyramid2"/>
    <dgm:cxn modelId="{E2E96A4C-83EF-47E5-917C-D267C3AA0D9C}" type="presParOf" srcId="{47EBDB26-A163-4528-9398-3E0ADD72C163}" destId="{239338BB-2B23-41CC-9141-6D8882C9B0D8}" srcOrd="8" destOrd="0" presId="urn:microsoft.com/office/officeart/2005/8/layout/pyramid2"/>
    <dgm:cxn modelId="{E17428FE-7E5C-48CB-909D-950F3AF29D94}" type="presParOf" srcId="{47EBDB26-A163-4528-9398-3E0ADD72C163}" destId="{7C9AA710-18DA-48E7-8A4D-5FFDD3783552}" srcOrd="9" destOrd="0" presId="urn:microsoft.com/office/officeart/2005/8/layout/pyramid2"/>
    <dgm:cxn modelId="{E626464E-3C59-4C51-9793-8C90B83E3EB0}" type="presParOf" srcId="{47EBDB26-A163-4528-9398-3E0ADD72C163}" destId="{A4CF1BA5-F834-4773-B654-8065BD7C6DEC}" srcOrd="10" destOrd="0" presId="urn:microsoft.com/office/officeart/2005/8/layout/pyramid2"/>
    <dgm:cxn modelId="{BBC57E84-8E6D-4411-AB80-6854C33F0E30}" type="presParOf" srcId="{47EBDB26-A163-4528-9398-3E0ADD72C163}" destId="{192AAF3E-5426-4171-9535-AE254B6908DE}" srcOrd="11" destOrd="0" presId="urn:microsoft.com/office/officeart/2005/8/layout/pyramid2"/>
    <dgm:cxn modelId="{1F51EA78-1E07-4592-92F9-2A69B773541E}" type="presParOf" srcId="{47EBDB26-A163-4528-9398-3E0ADD72C163}" destId="{E686B504-CF06-463C-96B5-AF2F851D0B73}" srcOrd="12" destOrd="0" presId="urn:microsoft.com/office/officeart/2005/8/layout/pyramid2"/>
    <dgm:cxn modelId="{56B64D31-0EB9-4CEF-914F-C64D09862380}" type="presParOf" srcId="{47EBDB26-A163-4528-9398-3E0ADD72C163}" destId="{BD43811D-931C-4F1F-9FE0-82E484C9987D}" srcOrd="13" destOrd="0" presId="urn:microsoft.com/office/officeart/2005/8/layout/pyramid2"/>
    <dgm:cxn modelId="{0AEEF2BD-3190-49CD-B1C4-C5899A966505}" type="presParOf" srcId="{47EBDB26-A163-4528-9398-3E0ADD72C163}" destId="{904DCE77-CD0F-4FD7-B06B-A69976E20E37}" srcOrd="14" destOrd="0" presId="urn:microsoft.com/office/officeart/2005/8/layout/pyramid2"/>
    <dgm:cxn modelId="{F0CAA768-C1BD-43DA-907E-39FF518475E2}" type="presParOf" srcId="{47EBDB26-A163-4528-9398-3E0ADD72C163}" destId="{E3F74D10-4234-4CC7-B03A-D1CC1459BF9F}" srcOrd="15" destOrd="0" presId="urn:microsoft.com/office/officeart/2005/8/layout/pyramid2"/>
    <dgm:cxn modelId="{987BF48C-DC0F-4782-9219-82E4552D6272}" type="presParOf" srcId="{47EBDB26-A163-4528-9398-3E0ADD72C163}" destId="{9B988B2F-8F0F-45B5-8198-FDA950091875}" srcOrd="16" destOrd="0" presId="urn:microsoft.com/office/officeart/2005/8/layout/pyramid2"/>
    <dgm:cxn modelId="{FE3BE67E-B93C-4E6F-9D5B-B46BE0724949}" type="presParOf" srcId="{47EBDB26-A163-4528-9398-3E0ADD72C163}" destId="{604EF600-66D7-46F1-BFB6-21BF2463A7EC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3C10AA-F873-4E3B-B662-8BD03C50488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99FFA1-1090-4C79-B070-4A5FF820F6BB}">
      <dgm:prSet/>
      <dgm:spPr/>
      <dgm:t>
        <a:bodyPr/>
        <a:lstStyle/>
        <a:p>
          <a:pPr algn="ctr" rtl="0"/>
          <a:r>
            <a:rPr lang="en-US" dirty="0" err="1" smtClean="0"/>
            <a:t>শব্দাথগুলি</a:t>
          </a:r>
          <a:r>
            <a:rPr lang="en-US" dirty="0" smtClean="0"/>
            <a:t> </a:t>
          </a:r>
          <a:r>
            <a:rPr lang="en-US" dirty="0" err="1" smtClean="0"/>
            <a:t>জেনে</a:t>
          </a:r>
          <a:r>
            <a:rPr lang="en-US" dirty="0" smtClean="0"/>
            <a:t> </a:t>
          </a:r>
          <a:r>
            <a:rPr lang="en-US" dirty="0" err="1" smtClean="0"/>
            <a:t>নেই</a:t>
          </a:r>
          <a:r>
            <a:rPr lang="en-US" dirty="0" smtClean="0"/>
            <a:t> </a:t>
          </a:r>
          <a:endParaRPr lang="en-US" dirty="0"/>
        </a:p>
      </dgm:t>
    </dgm:pt>
    <dgm:pt modelId="{C78D70F2-2E81-469F-93B2-CD0F607024E8}" type="parTrans" cxnId="{03D4E14C-EC83-4C8E-B239-A9538B217212}">
      <dgm:prSet/>
      <dgm:spPr/>
      <dgm:t>
        <a:bodyPr/>
        <a:lstStyle/>
        <a:p>
          <a:pPr algn="l"/>
          <a:endParaRPr lang="en-US"/>
        </a:p>
      </dgm:t>
    </dgm:pt>
    <dgm:pt modelId="{4C555A97-82EE-43B7-8BC4-5B86F1625CB6}" type="sibTrans" cxnId="{03D4E14C-EC83-4C8E-B239-A9538B217212}">
      <dgm:prSet/>
      <dgm:spPr/>
      <dgm:t>
        <a:bodyPr/>
        <a:lstStyle/>
        <a:p>
          <a:pPr algn="l"/>
          <a:endParaRPr lang="en-US"/>
        </a:p>
      </dgm:t>
    </dgm:pt>
    <dgm:pt modelId="{D07297B2-340F-4AB6-8C98-A72DD61F0239}" type="pres">
      <dgm:prSet presAssocID="{653C10AA-F873-4E3B-B662-8BD03C5048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1B637-E8C7-4987-828F-9629584B619A}" type="pres">
      <dgm:prSet presAssocID="{E599FFA1-1090-4C79-B070-4A5FF820F6BB}" presName="node" presStyleLbl="node1" presStyleIdx="0" presStyleCnt="1" custScaleX="632694" custScaleY="100050" custRadScaleRad="105666" custRadScaleInc="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4E14C-EC83-4C8E-B239-A9538B217212}" srcId="{653C10AA-F873-4E3B-B662-8BD03C50488A}" destId="{E599FFA1-1090-4C79-B070-4A5FF820F6BB}" srcOrd="0" destOrd="0" parTransId="{C78D70F2-2E81-469F-93B2-CD0F607024E8}" sibTransId="{4C555A97-82EE-43B7-8BC4-5B86F1625CB6}"/>
    <dgm:cxn modelId="{C6CAE34C-910D-416E-952B-B1D721485F07}" type="presOf" srcId="{E599FFA1-1090-4C79-B070-4A5FF820F6BB}" destId="{7A71B637-E8C7-4987-828F-9629584B619A}" srcOrd="0" destOrd="0" presId="urn:microsoft.com/office/officeart/2005/8/layout/cycle2"/>
    <dgm:cxn modelId="{4CBCC84C-D068-46E8-9672-BA1D5B2CBF7A}" type="presOf" srcId="{653C10AA-F873-4E3B-B662-8BD03C50488A}" destId="{D07297B2-340F-4AB6-8C98-A72DD61F0239}" srcOrd="0" destOrd="0" presId="urn:microsoft.com/office/officeart/2005/8/layout/cycle2"/>
    <dgm:cxn modelId="{54937798-15C3-416B-BB3E-5E1F2191261E}" type="presParOf" srcId="{D07297B2-340F-4AB6-8C98-A72DD61F0239}" destId="{7A71B637-E8C7-4987-828F-9629584B61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B833FC-2143-4FB0-ABC0-88C4CFB8CAE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9C27-FD16-49E5-A5A9-C04097D2E96A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2800" dirty="0" err="1" smtClean="0"/>
            <a:t>সাম্য-সমতা,মহীয়ান-অতি</a:t>
          </a:r>
          <a:r>
            <a:rPr lang="en-US" sz="2800" dirty="0" smtClean="0"/>
            <a:t> </a:t>
          </a:r>
          <a:r>
            <a:rPr lang="en-US" sz="2800" dirty="0" err="1" smtClean="0"/>
            <a:t>মহান,ঠাকুর-দেবতা,বর-আর্শীবদ</a:t>
          </a:r>
          <a:r>
            <a:rPr lang="en-US" sz="2800" dirty="0" smtClean="0"/>
            <a:t> ।</a:t>
          </a:r>
          <a:endParaRPr lang="en-US" sz="2800" dirty="0"/>
        </a:p>
      </dgm:t>
    </dgm:pt>
    <dgm:pt modelId="{C177786B-AF58-4474-8516-63D13F705541}" type="parTrans" cxnId="{BEBD39DF-D48A-492E-881B-8BE973A4C803}">
      <dgm:prSet/>
      <dgm:spPr/>
      <dgm:t>
        <a:bodyPr/>
        <a:lstStyle/>
        <a:p>
          <a:endParaRPr lang="en-US"/>
        </a:p>
      </dgm:t>
    </dgm:pt>
    <dgm:pt modelId="{3C564BA4-63AF-4A91-8328-5F3D11161421}" type="sibTrans" cxnId="{BEBD39DF-D48A-492E-881B-8BE973A4C803}">
      <dgm:prSet/>
      <dgm:spPr/>
      <dgm:t>
        <a:bodyPr/>
        <a:lstStyle/>
        <a:p>
          <a:endParaRPr lang="en-US"/>
        </a:p>
      </dgm:t>
    </dgm:pt>
    <dgm:pt modelId="{8BECF50A-F696-4C66-8042-C2F0E2A8C2A6}">
      <dgm:prSet custT="1"/>
      <dgm:spPr/>
      <dgm:t>
        <a:bodyPr/>
        <a:lstStyle/>
        <a:p>
          <a:pPr rtl="0"/>
          <a:r>
            <a:rPr lang="en-US" sz="2800" dirty="0" err="1" smtClean="0"/>
            <a:t>পান্থ-পথিক,ভূখারি-ক্ষুধার্ত</a:t>
          </a:r>
          <a:r>
            <a:rPr lang="en-US" sz="2800" dirty="0" smtClean="0"/>
            <a:t> </a:t>
          </a:r>
          <a:r>
            <a:rPr lang="en-US" sz="2800" dirty="0" err="1" smtClean="0"/>
            <a:t>ব্যাক্তি,ফুকারি-চিৎকার</a:t>
          </a:r>
          <a:r>
            <a:rPr lang="en-US" sz="2800" dirty="0" smtClean="0"/>
            <a:t> </a:t>
          </a:r>
          <a:r>
            <a:rPr lang="en-US" sz="2800" dirty="0" err="1" smtClean="0"/>
            <a:t>করে</a:t>
          </a:r>
          <a:r>
            <a:rPr lang="en-US" sz="2800" dirty="0" smtClean="0"/>
            <a:t>  ।</a:t>
          </a:r>
          <a:endParaRPr lang="en-US" sz="2800" dirty="0"/>
        </a:p>
      </dgm:t>
    </dgm:pt>
    <dgm:pt modelId="{19F9A81D-F442-4B87-A84D-DCA0DAEF351F}" type="parTrans" cxnId="{74A32B72-1E3D-4982-AE41-4E4603894941}">
      <dgm:prSet/>
      <dgm:spPr/>
      <dgm:t>
        <a:bodyPr/>
        <a:lstStyle/>
        <a:p>
          <a:endParaRPr lang="en-US"/>
        </a:p>
      </dgm:t>
    </dgm:pt>
    <dgm:pt modelId="{8F5A10A4-35C0-41B1-9535-903A9884D5A6}" type="sibTrans" cxnId="{74A32B72-1E3D-4982-AE41-4E4603894941}">
      <dgm:prSet/>
      <dgm:spPr/>
      <dgm:t>
        <a:bodyPr/>
        <a:lstStyle/>
        <a:p>
          <a:endParaRPr lang="en-US"/>
        </a:p>
      </dgm:t>
    </dgm:pt>
    <dgm:pt modelId="{F24AC9C4-CC7A-4647-899C-31B43F82BD1E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800" dirty="0" err="1" smtClean="0"/>
            <a:t>আজারি-রুগ্ন</a:t>
          </a:r>
          <a:r>
            <a:rPr lang="en-US" sz="2800" dirty="0" smtClean="0"/>
            <a:t>/</a:t>
          </a:r>
          <a:r>
            <a:rPr lang="en-US" sz="2800" dirty="0" err="1" smtClean="0"/>
            <a:t>ব্যাথিত,তেরিয়া-উদ্ধতভাবে</a:t>
          </a:r>
          <a:r>
            <a:rPr lang="en-US" sz="2800" dirty="0" smtClean="0"/>
            <a:t> /</a:t>
          </a:r>
          <a:r>
            <a:rPr lang="en-US" sz="2800" dirty="0" err="1" smtClean="0"/>
            <a:t>উগ্রভাবে</a:t>
          </a:r>
          <a:r>
            <a:rPr lang="en-US" sz="2800" dirty="0" smtClean="0"/>
            <a:t> ।</a:t>
          </a:r>
          <a:endParaRPr lang="en-US" sz="2800" dirty="0"/>
        </a:p>
      </dgm:t>
    </dgm:pt>
    <dgm:pt modelId="{7829C09C-9DE4-4473-9F3D-FD23BE923A2F}" type="parTrans" cxnId="{C2B4D1F4-AC1B-4F17-9E0D-354BDA78C741}">
      <dgm:prSet/>
      <dgm:spPr/>
      <dgm:t>
        <a:bodyPr/>
        <a:lstStyle/>
        <a:p>
          <a:endParaRPr lang="en-US"/>
        </a:p>
      </dgm:t>
    </dgm:pt>
    <dgm:pt modelId="{475F1C14-E29C-4DA5-8645-043B6BF98792}" type="sibTrans" cxnId="{C2B4D1F4-AC1B-4F17-9E0D-354BDA78C741}">
      <dgm:prSet/>
      <dgm:spPr/>
      <dgm:t>
        <a:bodyPr/>
        <a:lstStyle/>
        <a:p>
          <a:endParaRPr lang="en-US"/>
        </a:p>
      </dgm:t>
    </dgm:pt>
    <dgm:pt modelId="{103E277E-79AB-462A-AC29-137E37D1AB14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2800" dirty="0" err="1" smtClean="0"/>
            <a:t>গো-ভাগাড়</a:t>
          </a:r>
          <a:r>
            <a:rPr lang="en-US" sz="2800" dirty="0" smtClean="0"/>
            <a:t> – </a:t>
          </a:r>
          <a:r>
            <a:rPr lang="en-US" sz="2800" dirty="0" err="1" smtClean="0"/>
            <a:t>মৃত</a:t>
          </a:r>
          <a:r>
            <a:rPr lang="en-US" sz="2800" dirty="0" smtClean="0"/>
            <a:t> </a:t>
          </a:r>
          <a:r>
            <a:rPr lang="en-US" sz="2800" dirty="0" err="1" smtClean="0"/>
            <a:t>গরু</a:t>
          </a:r>
          <a:r>
            <a:rPr lang="en-US" sz="2800" dirty="0" smtClean="0"/>
            <a:t> </a:t>
          </a:r>
          <a:r>
            <a:rPr lang="en-US" sz="2800" dirty="0" err="1" smtClean="0"/>
            <a:t>ফেলার</a:t>
          </a:r>
          <a:r>
            <a:rPr lang="en-US" sz="2800" dirty="0" smtClean="0"/>
            <a:t> </a:t>
          </a:r>
          <a:r>
            <a:rPr lang="en-US" sz="2800" dirty="0" err="1" smtClean="0"/>
            <a:t>নির্দিষ্ট</a:t>
          </a:r>
          <a:r>
            <a:rPr lang="en-US" sz="2800" dirty="0" smtClean="0"/>
            <a:t> </a:t>
          </a:r>
          <a:r>
            <a:rPr lang="en-US" sz="2800" dirty="0" err="1" smtClean="0"/>
            <a:t>স্থান,পুরুত</a:t>
          </a:r>
          <a:r>
            <a:rPr lang="en-US" sz="2800" dirty="0" smtClean="0"/>
            <a:t>- </a:t>
          </a:r>
          <a:r>
            <a:rPr lang="en-US" sz="2800" dirty="0" err="1" smtClean="0"/>
            <a:t>পুরোহিত</a:t>
          </a:r>
          <a:r>
            <a:rPr lang="en-US" sz="2800" dirty="0" smtClean="0"/>
            <a:t>।</a:t>
          </a:r>
          <a:endParaRPr lang="en-US" sz="2800" dirty="0"/>
        </a:p>
      </dgm:t>
    </dgm:pt>
    <dgm:pt modelId="{AB287120-6FBD-4395-84ED-B01BFC6EDC46}" type="parTrans" cxnId="{CF186C19-59FD-409E-8DAD-8CEE14E04890}">
      <dgm:prSet/>
      <dgm:spPr/>
      <dgm:t>
        <a:bodyPr/>
        <a:lstStyle/>
        <a:p>
          <a:endParaRPr lang="en-US"/>
        </a:p>
      </dgm:t>
    </dgm:pt>
    <dgm:pt modelId="{7A641BFC-7D55-4DDB-A86A-2062726845D0}" type="sibTrans" cxnId="{CF186C19-59FD-409E-8DAD-8CEE14E04890}">
      <dgm:prSet/>
      <dgm:spPr/>
      <dgm:t>
        <a:bodyPr/>
        <a:lstStyle/>
        <a:p>
          <a:endParaRPr lang="en-US"/>
        </a:p>
      </dgm:t>
    </dgm:pt>
    <dgm:pt modelId="{55DBC892-BDF9-48F3-A929-E5A32E412D36}" type="pres">
      <dgm:prSet presAssocID="{27B833FC-2143-4FB0-ABC0-88C4CFB8CA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C01E0B-B415-4A4E-B04F-858935C53F4E}" type="pres">
      <dgm:prSet presAssocID="{F8F29C27-FD16-49E5-A5A9-C04097D2E96A}" presName="comp" presStyleCnt="0"/>
      <dgm:spPr/>
    </dgm:pt>
    <dgm:pt modelId="{91436CEF-6BBD-4126-A207-7479641268BB}" type="pres">
      <dgm:prSet presAssocID="{F8F29C27-FD16-49E5-A5A9-C04097D2E96A}" presName="box" presStyleLbl="node1" presStyleIdx="0" presStyleCnt="4" custLinFactNeighborX="-390" custLinFactNeighborY="-39588"/>
      <dgm:spPr/>
      <dgm:t>
        <a:bodyPr/>
        <a:lstStyle/>
        <a:p>
          <a:endParaRPr lang="en-US"/>
        </a:p>
      </dgm:t>
    </dgm:pt>
    <dgm:pt modelId="{40084A6E-D684-46B0-9FE0-0770AD5A164C}" type="pres">
      <dgm:prSet presAssocID="{F8F29C27-FD16-49E5-A5A9-C04097D2E96A}" presName="img" presStyleLbl="fgImgPlace1" presStyleIdx="0" presStyleCnt="4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CC461CE-10B2-430E-BB5D-EE7AF6BA0B90}" type="pres">
      <dgm:prSet presAssocID="{F8F29C27-FD16-49E5-A5A9-C04097D2E96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D167F-EA3E-4B2F-A7DE-3B8C996AAA1A}" type="pres">
      <dgm:prSet presAssocID="{3C564BA4-63AF-4A91-8328-5F3D11161421}" presName="spacer" presStyleCnt="0"/>
      <dgm:spPr/>
    </dgm:pt>
    <dgm:pt modelId="{F761F630-284B-4618-A52E-914966937F22}" type="pres">
      <dgm:prSet presAssocID="{8BECF50A-F696-4C66-8042-C2F0E2A8C2A6}" presName="comp" presStyleCnt="0"/>
      <dgm:spPr/>
    </dgm:pt>
    <dgm:pt modelId="{42978C46-7746-48CE-BB0B-0EBBC8C7055E}" type="pres">
      <dgm:prSet presAssocID="{8BECF50A-F696-4C66-8042-C2F0E2A8C2A6}" presName="box" presStyleLbl="node1" presStyleIdx="1" presStyleCnt="4"/>
      <dgm:spPr/>
      <dgm:t>
        <a:bodyPr/>
        <a:lstStyle/>
        <a:p>
          <a:endParaRPr lang="en-US"/>
        </a:p>
      </dgm:t>
    </dgm:pt>
    <dgm:pt modelId="{FDF08337-5E73-4009-8677-137DA06FAECB}" type="pres">
      <dgm:prSet presAssocID="{8BECF50A-F696-4C66-8042-C2F0E2A8C2A6}" presName="img" presStyleLbl="fgImgPlace1" presStyleIdx="1" presStyleCnt="4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EC628143-D2AA-48CA-B9FA-E7721D8D4FCD}" type="pres">
      <dgm:prSet presAssocID="{8BECF50A-F696-4C66-8042-C2F0E2A8C2A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FE56B-C5F0-42E8-8014-B11DA8C5B9EE}" type="pres">
      <dgm:prSet presAssocID="{8F5A10A4-35C0-41B1-9535-903A9884D5A6}" presName="spacer" presStyleCnt="0"/>
      <dgm:spPr/>
    </dgm:pt>
    <dgm:pt modelId="{118C82F7-BA73-46AF-A879-BCAC25B4A2A8}" type="pres">
      <dgm:prSet presAssocID="{F24AC9C4-CC7A-4647-899C-31B43F82BD1E}" presName="comp" presStyleCnt="0"/>
      <dgm:spPr/>
    </dgm:pt>
    <dgm:pt modelId="{67358A33-1812-432E-A758-F7B3D3F82B2B}" type="pres">
      <dgm:prSet presAssocID="{F24AC9C4-CC7A-4647-899C-31B43F82BD1E}" presName="box" presStyleLbl="node1" presStyleIdx="2" presStyleCnt="4"/>
      <dgm:spPr/>
      <dgm:t>
        <a:bodyPr/>
        <a:lstStyle/>
        <a:p>
          <a:endParaRPr lang="en-US"/>
        </a:p>
      </dgm:t>
    </dgm:pt>
    <dgm:pt modelId="{3006B401-4B49-4B96-93F2-DB284E839FCF}" type="pres">
      <dgm:prSet presAssocID="{F24AC9C4-CC7A-4647-899C-31B43F82BD1E}" presName="img" presStyleLbl="fgImgPlace1" presStyleIdx="2" presStyleCnt="4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43A4EB2-C946-430E-B30F-4F4D24769CAB}" type="pres">
      <dgm:prSet presAssocID="{F24AC9C4-CC7A-4647-899C-31B43F82BD1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86C64-7077-4D99-AA27-6D6AD638CE71}" type="pres">
      <dgm:prSet presAssocID="{475F1C14-E29C-4DA5-8645-043B6BF98792}" presName="spacer" presStyleCnt="0"/>
      <dgm:spPr/>
    </dgm:pt>
    <dgm:pt modelId="{6B8337B3-F0E2-4E59-B81E-EB95D1267318}" type="pres">
      <dgm:prSet presAssocID="{103E277E-79AB-462A-AC29-137E37D1AB14}" presName="comp" presStyleCnt="0"/>
      <dgm:spPr/>
    </dgm:pt>
    <dgm:pt modelId="{9556F232-79CA-443A-B723-F6CB4A4716B8}" type="pres">
      <dgm:prSet presAssocID="{103E277E-79AB-462A-AC29-137E37D1AB14}" presName="box" presStyleLbl="node1" presStyleIdx="3" presStyleCnt="4"/>
      <dgm:spPr/>
      <dgm:t>
        <a:bodyPr/>
        <a:lstStyle/>
        <a:p>
          <a:endParaRPr lang="en-US"/>
        </a:p>
      </dgm:t>
    </dgm:pt>
    <dgm:pt modelId="{37199649-490C-4CCD-8516-046FA92C714B}" type="pres">
      <dgm:prSet presAssocID="{103E277E-79AB-462A-AC29-137E37D1AB14}" presName="img" presStyleLbl="fgImgPlace1" presStyleIdx="3" presStyleCnt="4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762649E1-F126-4360-AAAA-7461B0AE789F}" type="pres">
      <dgm:prSet presAssocID="{103E277E-79AB-462A-AC29-137E37D1AB1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32B72-1E3D-4982-AE41-4E4603894941}" srcId="{27B833FC-2143-4FB0-ABC0-88C4CFB8CAE6}" destId="{8BECF50A-F696-4C66-8042-C2F0E2A8C2A6}" srcOrd="1" destOrd="0" parTransId="{19F9A81D-F442-4B87-A84D-DCA0DAEF351F}" sibTransId="{8F5A10A4-35C0-41B1-9535-903A9884D5A6}"/>
    <dgm:cxn modelId="{CDAE8E07-8381-4ADD-8C6C-0FB2670C0EEB}" type="presOf" srcId="{F8F29C27-FD16-49E5-A5A9-C04097D2E96A}" destId="{91436CEF-6BBD-4126-A207-7479641268BB}" srcOrd="0" destOrd="0" presId="urn:microsoft.com/office/officeart/2005/8/layout/vList4#1"/>
    <dgm:cxn modelId="{CF186C19-59FD-409E-8DAD-8CEE14E04890}" srcId="{27B833FC-2143-4FB0-ABC0-88C4CFB8CAE6}" destId="{103E277E-79AB-462A-AC29-137E37D1AB14}" srcOrd="3" destOrd="0" parTransId="{AB287120-6FBD-4395-84ED-B01BFC6EDC46}" sibTransId="{7A641BFC-7D55-4DDB-A86A-2062726845D0}"/>
    <dgm:cxn modelId="{6A0504C3-57D5-4658-BDAC-9EF36AA83D9B}" type="presOf" srcId="{F24AC9C4-CC7A-4647-899C-31B43F82BD1E}" destId="{67358A33-1812-432E-A758-F7B3D3F82B2B}" srcOrd="0" destOrd="0" presId="urn:microsoft.com/office/officeart/2005/8/layout/vList4#1"/>
    <dgm:cxn modelId="{56EAEE04-015F-40B9-B6F5-1BE2B4885AF0}" type="presOf" srcId="{103E277E-79AB-462A-AC29-137E37D1AB14}" destId="{762649E1-F126-4360-AAAA-7461B0AE789F}" srcOrd="1" destOrd="0" presId="urn:microsoft.com/office/officeart/2005/8/layout/vList4#1"/>
    <dgm:cxn modelId="{BEBD39DF-D48A-492E-881B-8BE973A4C803}" srcId="{27B833FC-2143-4FB0-ABC0-88C4CFB8CAE6}" destId="{F8F29C27-FD16-49E5-A5A9-C04097D2E96A}" srcOrd="0" destOrd="0" parTransId="{C177786B-AF58-4474-8516-63D13F705541}" sibTransId="{3C564BA4-63AF-4A91-8328-5F3D11161421}"/>
    <dgm:cxn modelId="{64E73F74-7AD0-447F-B88C-DB1312BBC261}" type="presOf" srcId="{F24AC9C4-CC7A-4647-899C-31B43F82BD1E}" destId="{A43A4EB2-C946-430E-B30F-4F4D24769CAB}" srcOrd="1" destOrd="0" presId="urn:microsoft.com/office/officeart/2005/8/layout/vList4#1"/>
    <dgm:cxn modelId="{C2B4D1F4-AC1B-4F17-9E0D-354BDA78C741}" srcId="{27B833FC-2143-4FB0-ABC0-88C4CFB8CAE6}" destId="{F24AC9C4-CC7A-4647-899C-31B43F82BD1E}" srcOrd="2" destOrd="0" parTransId="{7829C09C-9DE4-4473-9F3D-FD23BE923A2F}" sibTransId="{475F1C14-E29C-4DA5-8645-043B6BF98792}"/>
    <dgm:cxn modelId="{98A7FF27-CADE-47EA-8CD6-1B26F0A1F78D}" type="presOf" srcId="{27B833FC-2143-4FB0-ABC0-88C4CFB8CAE6}" destId="{55DBC892-BDF9-48F3-A929-E5A32E412D36}" srcOrd="0" destOrd="0" presId="urn:microsoft.com/office/officeart/2005/8/layout/vList4#1"/>
    <dgm:cxn modelId="{CD12488C-3D92-42D1-B9CF-8D51AC813573}" type="presOf" srcId="{8BECF50A-F696-4C66-8042-C2F0E2A8C2A6}" destId="{42978C46-7746-48CE-BB0B-0EBBC8C7055E}" srcOrd="0" destOrd="0" presId="urn:microsoft.com/office/officeart/2005/8/layout/vList4#1"/>
    <dgm:cxn modelId="{7CDED904-0595-4074-B98C-6167736E82C6}" type="presOf" srcId="{8BECF50A-F696-4C66-8042-C2F0E2A8C2A6}" destId="{EC628143-D2AA-48CA-B9FA-E7721D8D4FCD}" srcOrd="1" destOrd="0" presId="urn:microsoft.com/office/officeart/2005/8/layout/vList4#1"/>
    <dgm:cxn modelId="{23BF150B-0230-4B25-83E9-C373338E4C79}" type="presOf" srcId="{F8F29C27-FD16-49E5-A5A9-C04097D2E96A}" destId="{ECC461CE-10B2-430E-BB5D-EE7AF6BA0B90}" srcOrd="1" destOrd="0" presId="urn:microsoft.com/office/officeart/2005/8/layout/vList4#1"/>
    <dgm:cxn modelId="{AB94F18F-4CD4-4265-8252-9BB300E7518A}" type="presOf" srcId="{103E277E-79AB-462A-AC29-137E37D1AB14}" destId="{9556F232-79CA-443A-B723-F6CB4A4716B8}" srcOrd="0" destOrd="0" presId="urn:microsoft.com/office/officeart/2005/8/layout/vList4#1"/>
    <dgm:cxn modelId="{0DE3303D-4986-413A-A5F7-BC1E2792B0CF}" type="presParOf" srcId="{55DBC892-BDF9-48F3-A929-E5A32E412D36}" destId="{53C01E0B-B415-4A4E-B04F-858935C53F4E}" srcOrd="0" destOrd="0" presId="urn:microsoft.com/office/officeart/2005/8/layout/vList4#1"/>
    <dgm:cxn modelId="{84D4A484-CFBA-4469-BEE1-8E7F3C50E57B}" type="presParOf" srcId="{53C01E0B-B415-4A4E-B04F-858935C53F4E}" destId="{91436CEF-6BBD-4126-A207-7479641268BB}" srcOrd="0" destOrd="0" presId="urn:microsoft.com/office/officeart/2005/8/layout/vList4#1"/>
    <dgm:cxn modelId="{747CA9E5-420B-4613-9219-788B4E542A7C}" type="presParOf" srcId="{53C01E0B-B415-4A4E-B04F-858935C53F4E}" destId="{40084A6E-D684-46B0-9FE0-0770AD5A164C}" srcOrd="1" destOrd="0" presId="urn:microsoft.com/office/officeart/2005/8/layout/vList4#1"/>
    <dgm:cxn modelId="{6E730663-0948-4FA2-A704-44B78A1BDEA2}" type="presParOf" srcId="{53C01E0B-B415-4A4E-B04F-858935C53F4E}" destId="{ECC461CE-10B2-430E-BB5D-EE7AF6BA0B90}" srcOrd="2" destOrd="0" presId="urn:microsoft.com/office/officeart/2005/8/layout/vList4#1"/>
    <dgm:cxn modelId="{6168FF0B-2F20-4207-A9F5-40F4848F0E2C}" type="presParOf" srcId="{55DBC892-BDF9-48F3-A929-E5A32E412D36}" destId="{86DD167F-EA3E-4B2F-A7DE-3B8C996AAA1A}" srcOrd="1" destOrd="0" presId="urn:microsoft.com/office/officeart/2005/8/layout/vList4#1"/>
    <dgm:cxn modelId="{583413AF-FD32-4233-A4FB-426AD44FC506}" type="presParOf" srcId="{55DBC892-BDF9-48F3-A929-E5A32E412D36}" destId="{F761F630-284B-4618-A52E-914966937F22}" srcOrd="2" destOrd="0" presId="urn:microsoft.com/office/officeart/2005/8/layout/vList4#1"/>
    <dgm:cxn modelId="{9A4FB137-1B9F-4B5C-B404-23D08FA80F35}" type="presParOf" srcId="{F761F630-284B-4618-A52E-914966937F22}" destId="{42978C46-7746-48CE-BB0B-0EBBC8C7055E}" srcOrd="0" destOrd="0" presId="urn:microsoft.com/office/officeart/2005/8/layout/vList4#1"/>
    <dgm:cxn modelId="{DB8275CD-F081-4120-9920-D79EAE9E2D16}" type="presParOf" srcId="{F761F630-284B-4618-A52E-914966937F22}" destId="{FDF08337-5E73-4009-8677-137DA06FAECB}" srcOrd="1" destOrd="0" presId="urn:microsoft.com/office/officeart/2005/8/layout/vList4#1"/>
    <dgm:cxn modelId="{BFBFA9CD-1118-4998-8D95-B2DA2DFD5566}" type="presParOf" srcId="{F761F630-284B-4618-A52E-914966937F22}" destId="{EC628143-D2AA-48CA-B9FA-E7721D8D4FCD}" srcOrd="2" destOrd="0" presId="urn:microsoft.com/office/officeart/2005/8/layout/vList4#1"/>
    <dgm:cxn modelId="{721055B4-5D07-4251-B519-439685DC0519}" type="presParOf" srcId="{55DBC892-BDF9-48F3-A929-E5A32E412D36}" destId="{1B3FE56B-C5F0-42E8-8014-B11DA8C5B9EE}" srcOrd="3" destOrd="0" presId="urn:microsoft.com/office/officeart/2005/8/layout/vList4#1"/>
    <dgm:cxn modelId="{BCCD0D56-A34C-4D1E-AFE2-B828174EB8C1}" type="presParOf" srcId="{55DBC892-BDF9-48F3-A929-E5A32E412D36}" destId="{118C82F7-BA73-46AF-A879-BCAC25B4A2A8}" srcOrd="4" destOrd="0" presId="urn:microsoft.com/office/officeart/2005/8/layout/vList4#1"/>
    <dgm:cxn modelId="{426AEF1E-463E-4C6E-AC3E-ADD396A4B185}" type="presParOf" srcId="{118C82F7-BA73-46AF-A879-BCAC25B4A2A8}" destId="{67358A33-1812-432E-A758-F7B3D3F82B2B}" srcOrd="0" destOrd="0" presId="urn:microsoft.com/office/officeart/2005/8/layout/vList4#1"/>
    <dgm:cxn modelId="{B35B363B-2A89-46E5-B783-1FBD8600EAAA}" type="presParOf" srcId="{118C82F7-BA73-46AF-A879-BCAC25B4A2A8}" destId="{3006B401-4B49-4B96-93F2-DB284E839FCF}" srcOrd="1" destOrd="0" presId="urn:microsoft.com/office/officeart/2005/8/layout/vList4#1"/>
    <dgm:cxn modelId="{1A390A95-4C18-4290-82C3-C2CDC95B2E05}" type="presParOf" srcId="{118C82F7-BA73-46AF-A879-BCAC25B4A2A8}" destId="{A43A4EB2-C946-430E-B30F-4F4D24769CAB}" srcOrd="2" destOrd="0" presId="urn:microsoft.com/office/officeart/2005/8/layout/vList4#1"/>
    <dgm:cxn modelId="{9EAF25ED-E610-43C6-A0FE-414772E47C2F}" type="presParOf" srcId="{55DBC892-BDF9-48F3-A929-E5A32E412D36}" destId="{6D486C64-7077-4D99-AA27-6D6AD638CE71}" srcOrd="5" destOrd="0" presId="urn:microsoft.com/office/officeart/2005/8/layout/vList4#1"/>
    <dgm:cxn modelId="{70118FF4-2D4D-47B2-9DF8-08D25B0F332D}" type="presParOf" srcId="{55DBC892-BDF9-48F3-A929-E5A32E412D36}" destId="{6B8337B3-F0E2-4E59-B81E-EB95D1267318}" srcOrd="6" destOrd="0" presId="urn:microsoft.com/office/officeart/2005/8/layout/vList4#1"/>
    <dgm:cxn modelId="{0DB541FC-3891-4CF0-93D6-C97909030D71}" type="presParOf" srcId="{6B8337B3-F0E2-4E59-B81E-EB95D1267318}" destId="{9556F232-79CA-443A-B723-F6CB4A4716B8}" srcOrd="0" destOrd="0" presId="urn:microsoft.com/office/officeart/2005/8/layout/vList4#1"/>
    <dgm:cxn modelId="{6C26F9DC-A663-45F7-A675-D740D37758E7}" type="presParOf" srcId="{6B8337B3-F0E2-4E59-B81E-EB95D1267318}" destId="{37199649-490C-4CCD-8516-046FA92C714B}" srcOrd="1" destOrd="0" presId="urn:microsoft.com/office/officeart/2005/8/layout/vList4#1"/>
    <dgm:cxn modelId="{BFC425D1-9449-4F15-B409-F8F5E59BCBD6}" type="presParOf" srcId="{6B8337B3-F0E2-4E59-B81E-EB95D1267318}" destId="{762649E1-F126-4360-AAAA-7461B0AE78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EC85FB-EE21-42FE-8E0F-186FE4FD65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BEB3D-6317-463D-949C-9E26D207ED4C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আলোচ্য</a:t>
          </a:r>
          <a:r>
            <a:rPr lang="en-US" dirty="0" smtClean="0"/>
            <a:t> </a:t>
          </a:r>
          <a:r>
            <a:rPr lang="en-US" dirty="0" err="1" smtClean="0"/>
            <a:t>কবিতায়</a:t>
          </a:r>
          <a:r>
            <a:rPr lang="en-US" dirty="0" smtClean="0"/>
            <a:t> </a:t>
          </a:r>
          <a:r>
            <a:rPr lang="en-US" dirty="0" err="1" smtClean="0"/>
            <a:t>কবি</a:t>
          </a:r>
          <a:r>
            <a:rPr lang="en-US" dirty="0" smtClean="0"/>
            <a:t> </a:t>
          </a:r>
          <a:r>
            <a:rPr lang="en-US" dirty="0" err="1" smtClean="0"/>
            <a:t>সাম্যবাদী</a:t>
          </a:r>
          <a:r>
            <a:rPr lang="en-US" dirty="0" smtClean="0"/>
            <a:t> </a:t>
          </a:r>
          <a:r>
            <a:rPr lang="en-US" dirty="0" err="1" smtClean="0"/>
            <a:t>মানসিকতার</a:t>
          </a:r>
          <a:r>
            <a:rPr lang="en-US" dirty="0" smtClean="0"/>
            <a:t> </a:t>
          </a:r>
          <a:r>
            <a:rPr lang="en-US" dirty="0" err="1" smtClean="0"/>
            <a:t>পরিচয়</a:t>
          </a:r>
          <a:r>
            <a:rPr lang="en-US" dirty="0" smtClean="0"/>
            <a:t> </a:t>
          </a:r>
          <a:r>
            <a:rPr lang="en-US" dirty="0" err="1" smtClean="0"/>
            <a:t>তুলে</a:t>
          </a:r>
          <a:r>
            <a:rPr lang="en-US" dirty="0" smtClean="0"/>
            <a:t> </a:t>
          </a:r>
          <a:r>
            <a:rPr lang="en-US" dirty="0" err="1" smtClean="0"/>
            <a:t>ধরেছেন</a:t>
          </a:r>
          <a:r>
            <a:rPr lang="en-US" dirty="0" smtClean="0"/>
            <a:t>  </a:t>
          </a:r>
          <a:r>
            <a:rPr lang="en-US" dirty="0" err="1" smtClean="0"/>
            <a:t>পৃথিবীতে</a:t>
          </a:r>
          <a:r>
            <a:rPr lang="en-US" dirty="0" smtClean="0"/>
            <a:t> </a:t>
          </a:r>
          <a:r>
            <a:rPr lang="en-US" dirty="0" err="1" smtClean="0"/>
            <a:t>নানা</a:t>
          </a:r>
          <a:r>
            <a:rPr lang="en-US" dirty="0" smtClean="0"/>
            <a:t> </a:t>
          </a:r>
          <a:r>
            <a:rPr lang="en-US" dirty="0" err="1" smtClean="0"/>
            <a:t>বর্ণ,ধর্ম,গোত্র</a:t>
          </a:r>
          <a:r>
            <a:rPr lang="en-US" dirty="0" smtClean="0"/>
            <a:t> </a:t>
          </a:r>
          <a:r>
            <a:rPr lang="en-US" dirty="0" err="1" smtClean="0"/>
            <a:t>আছে</a:t>
          </a:r>
          <a:r>
            <a:rPr lang="en-US" dirty="0" smtClean="0"/>
            <a:t> ।</a:t>
          </a:r>
          <a:r>
            <a:rPr lang="en-US" dirty="0" err="1" smtClean="0"/>
            <a:t>সকল</a:t>
          </a:r>
          <a:r>
            <a:rPr lang="en-US" dirty="0" smtClean="0"/>
            <a:t> </a:t>
          </a:r>
          <a:r>
            <a:rPr lang="en-US" dirty="0" err="1" smtClean="0"/>
            <a:t>ধর্মের</a:t>
          </a:r>
          <a:r>
            <a:rPr lang="en-US" dirty="0" smtClean="0"/>
            <a:t> </a:t>
          </a:r>
          <a:r>
            <a:rPr lang="en-US" dirty="0" err="1" smtClean="0"/>
            <a:t>জন্য</a:t>
          </a:r>
          <a:r>
            <a:rPr lang="en-US" dirty="0" smtClean="0"/>
            <a:t> </a:t>
          </a:r>
          <a:r>
            <a:rPr lang="en-US" dirty="0" err="1" smtClean="0"/>
            <a:t>পৃথক</a:t>
          </a:r>
          <a:r>
            <a:rPr lang="en-US" dirty="0" smtClean="0"/>
            <a:t> </a:t>
          </a:r>
          <a:r>
            <a:rPr lang="en-US" dirty="0" err="1" smtClean="0"/>
            <a:t>ধর্মগ্রন্থ</a:t>
          </a:r>
          <a:r>
            <a:rPr lang="en-US" dirty="0" smtClean="0"/>
            <a:t> ও </a:t>
          </a:r>
          <a:r>
            <a:rPr lang="en-US" dirty="0" err="1" smtClean="0"/>
            <a:t>আছে</a:t>
          </a:r>
          <a:r>
            <a:rPr lang="en-US" dirty="0" smtClean="0"/>
            <a:t> ।</a:t>
          </a:r>
          <a:r>
            <a:rPr lang="en-US" dirty="0" err="1" smtClean="0"/>
            <a:t>মানুষ</a:t>
          </a:r>
          <a:r>
            <a:rPr lang="en-US" dirty="0" smtClean="0"/>
            <a:t> </a:t>
          </a:r>
          <a:r>
            <a:rPr lang="en-US" dirty="0" err="1" smtClean="0"/>
            <a:t>এটাকে</a:t>
          </a:r>
          <a:r>
            <a:rPr lang="en-US" dirty="0" smtClean="0"/>
            <a:t> </a:t>
          </a:r>
          <a:r>
            <a:rPr lang="en-US" dirty="0" err="1" smtClean="0"/>
            <a:t>খুব</a:t>
          </a:r>
          <a:r>
            <a:rPr lang="en-US" dirty="0" smtClean="0"/>
            <a:t> </a:t>
          </a:r>
          <a:r>
            <a:rPr lang="en-US" dirty="0" err="1" smtClean="0"/>
            <a:t>শ্রদ্ধা</a:t>
          </a:r>
          <a:r>
            <a:rPr lang="en-US" dirty="0" smtClean="0"/>
            <a:t> </a:t>
          </a:r>
          <a:r>
            <a:rPr lang="en-US" dirty="0" err="1" smtClean="0"/>
            <a:t>করে,এর</a:t>
          </a:r>
          <a:r>
            <a:rPr lang="en-US" dirty="0" smtClean="0"/>
            <a:t> </a:t>
          </a:r>
          <a:r>
            <a:rPr lang="en-US" dirty="0" err="1" smtClean="0"/>
            <a:t>জন্য</a:t>
          </a:r>
          <a:r>
            <a:rPr lang="en-US" dirty="0" smtClean="0"/>
            <a:t> </a:t>
          </a:r>
          <a:r>
            <a:rPr lang="en-US" dirty="0" err="1" smtClean="0"/>
            <a:t>জীবনবাজী</a:t>
          </a:r>
          <a:r>
            <a:rPr lang="en-US" dirty="0" smtClean="0"/>
            <a:t> ও </a:t>
          </a:r>
          <a:r>
            <a:rPr lang="en-US" dirty="0" err="1" smtClean="0"/>
            <a:t>রাখে</a:t>
          </a:r>
          <a:r>
            <a:rPr lang="en-US" dirty="0" smtClean="0"/>
            <a:t> । </a:t>
          </a:r>
          <a:r>
            <a:rPr lang="en-US" dirty="0" err="1" smtClean="0"/>
            <a:t>কিন্তু</a:t>
          </a:r>
          <a:r>
            <a:rPr lang="en-US" dirty="0" smtClean="0"/>
            <a:t> </a:t>
          </a:r>
          <a:r>
            <a:rPr lang="en-US" dirty="0" err="1" smtClean="0"/>
            <a:t>কোন</a:t>
          </a:r>
          <a:r>
            <a:rPr lang="en-US" dirty="0" smtClean="0"/>
            <a:t> </a:t>
          </a:r>
          <a:r>
            <a:rPr lang="en-US" dirty="0" err="1" smtClean="0"/>
            <a:t>নিরন্ন</a:t>
          </a:r>
          <a:r>
            <a:rPr lang="en-US" dirty="0" smtClean="0"/>
            <a:t> </a:t>
          </a:r>
          <a:r>
            <a:rPr lang="en-US" dirty="0" err="1" smtClean="0"/>
            <a:t>অসহায়কে</a:t>
          </a:r>
          <a:r>
            <a:rPr lang="en-US" dirty="0" smtClean="0"/>
            <a:t> </a:t>
          </a:r>
          <a:r>
            <a:rPr lang="en-US" dirty="0" err="1" smtClean="0"/>
            <a:t>তার</a:t>
          </a:r>
          <a:r>
            <a:rPr lang="en-US" dirty="0" smtClean="0"/>
            <a:t> </a:t>
          </a:r>
          <a:r>
            <a:rPr lang="en-US" dirty="0" err="1" smtClean="0"/>
            <a:t>সামর্থ</a:t>
          </a:r>
          <a:r>
            <a:rPr lang="en-US" dirty="0" smtClean="0"/>
            <a:t> </a:t>
          </a:r>
          <a:r>
            <a:rPr lang="en-US" dirty="0" err="1" smtClean="0"/>
            <a:t>থাকার</a:t>
          </a:r>
          <a:r>
            <a:rPr lang="en-US" dirty="0" smtClean="0"/>
            <a:t> </a:t>
          </a:r>
          <a:r>
            <a:rPr lang="en-US" dirty="0" err="1" smtClean="0"/>
            <a:t>পর</a:t>
          </a:r>
          <a:r>
            <a:rPr lang="en-US" dirty="0" smtClean="0"/>
            <a:t> ও </a:t>
          </a:r>
          <a:r>
            <a:rPr lang="en-US" dirty="0" err="1" smtClean="0"/>
            <a:t>অন্ন</a:t>
          </a:r>
          <a:r>
            <a:rPr lang="en-US" dirty="0" smtClean="0"/>
            <a:t> </a:t>
          </a:r>
          <a:r>
            <a:rPr lang="en-US" dirty="0" err="1" smtClean="0"/>
            <a:t>দান</a:t>
          </a:r>
          <a:r>
            <a:rPr lang="en-US" dirty="0" smtClean="0"/>
            <a:t> </a:t>
          </a:r>
          <a:r>
            <a:rPr lang="en-US" dirty="0" err="1" smtClean="0"/>
            <a:t>করেনা</a:t>
          </a:r>
          <a:r>
            <a:rPr lang="en-US" dirty="0" smtClean="0"/>
            <a:t> । </a:t>
          </a:r>
          <a:r>
            <a:rPr lang="en-US" dirty="0" err="1" smtClean="0"/>
            <a:t>মন্দিরের</a:t>
          </a:r>
          <a:r>
            <a:rPr lang="en-US" dirty="0" smtClean="0"/>
            <a:t> </a:t>
          </a:r>
          <a:r>
            <a:rPr lang="en-US" dirty="0" err="1" smtClean="0"/>
            <a:t>পুরোহিত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মসজিদের</a:t>
          </a:r>
          <a:r>
            <a:rPr lang="en-US" dirty="0" smtClean="0"/>
            <a:t> </a:t>
          </a:r>
          <a:r>
            <a:rPr lang="en-US" dirty="0" err="1" smtClean="0"/>
            <a:t>মোল্লারা</a:t>
          </a:r>
          <a:r>
            <a:rPr lang="en-US" dirty="0" smtClean="0"/>
            <a:t> ও </a:t>
          </a:r>
          <a:r>
            <a:rPr lang="en-US" dirty="0" err="1" smtClean="0"/>
            <a:t>এমন</a:t>
          </a:r>
          <a:r>
            <a:rPr lang="en-US" dirty="0" smtClean="0"/>
            <a:t> </a:t>
          </a:r>
          <a:r>
            <a:rPr lang="en-US" dirty="0" err="1" smtClean="0"/>
            <a:t>হ্রদয়হীন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r>
            <a:rPr lang="en-US" dirty="0" smtClean="0"/>
            <a:t> </a:t>
          </a:r>
          <a:r>
            <a:rPr lang="en-US" dirty="0" err="1" smtClean="0"/>
            <a:t>করেন</a:t>
          </a:r>
          <a:r>
            <a:rPr lang="en-US" dirty="0" smtClean="0"/>
            <a:t> । 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চেয়ে</a:t>
          </a:r>
          <a:r>
            <a:rPr lang="en-US" dirty="0" smtClean="0"/>
            <a:t> </a:t>
          </a:r>
          <a:r>
            <a:rPr lang="en-US" dirty="0" err="1" smtClean="0"/>
            <a:t>বড়</a:t>
          </a:r>
          <a:r>
            <a:rPr lang="en-US" dirty="0" smtClean="0"/>
            <a:t> </a:t>
          </a:r>
          <a:r>
            <a:rPr lang="en-US" dirty="0" err="1" smtClean="0"/>
            <a:t>আর</a:t>
          </a:r>
          <a:r>
            <a:rPr lang="en-US" dirty="0" smtClean="0"/>
            <a:t> </a:t>
          </a:r>
          <a:r>
            <a:rPr lang="en-US" dirty="0" err="1" smtClean="0"/>
            <a:t>কিছু</a:t>
          </a:r>
          <a:r>
            <a:rPr lang="en-US" dirty="0" smtClean="0"/>
            <a:t> </a:t>
          </a:r>
          <a:r>
            <a:rPr lang="en-US" dirty="0" err="1" smtClean="0"/>
            <a:t>হতে</a:t>
          </a:r>
          <a:r>
            <a:rPr lang="en-US" dirty="0" smtClean="0"/>
            <a:t> </a:t>
          </a:r>
          <a:r>
            <a:rPr lang="en-US" dirty="0" err="1" smtClean="0"/>
            <a:t>পারেনা</a:t>
          </a:r>
          <a:r>
            <a:rPr lang="en-US" dirty="0" smtClean="0"/>
            <a:t> ।</a:t>
          </a:r>
          <a:endParaRPr lang="en-US" dirty="0"/>
        </a:p>
      </dgm:t>
    </dgm:pt>
    <dgm:pt modelId="{8B006254-CAF1-4301-975C-B86EC0867118}" type="parTrans" cxnId="{B4C5624F-D1B2-46B7-85E3-EA7CA1B9AF5A}">
      <dgm:prSet/>
      <dgm:spPr/>
      <dgm:t>
        <a:bodyPr/>
        <a:lstStyle/>
        <a:p>
          <a:endParaRPr lang="en-US"/>
        </a:p>
      </dgm:t>
    </dgm:pt>
    <dgm:pt modelId="{2FC1F25B-18A4-47BD-B92F-610A61544F76}" type="sibTrans" cxnId="{B4C5624F-D1B2-46B7-85E3-EA7CA1B9AF5A}">
      <dgm:prSet/>
      <dgm:spPr/>
      <dgm:t>
        <a:bodyPr/>
        <a:lstStyle/>
        <a:p>
          <a:endParaRPr lang="en-US"/>
        </a:p>
      </dgm:t>
    </dgm:pt>
    <dgm:pt modelId="{6F05B6B6-FA07-4A09-B22E-9D70161AEC3F}" type="pres">
      <dgm:prSet presAssocID="{B8EC85FB-EE21-42FE-8E0F-186FE4FD65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B08A3-B973-4695-B21B-FA56CE4CFE53}" type="pres">
      <dgm:prSet presAssocID="{1E1BEB3D-6317-463D-949C-9E26D207ED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9737A-8080-4C50-8FA8-DE1280206B3B}" type="presOf" srcId="{1E1BEB3D-6317-463D-949C-9E26D207ED4C}" destId="{FC1B08A3-B973-4695-B21B-FA56CE4CFE53}" srcOrd="0" destOrd="0" presId="urn:microsoft.com/office/officeart/2005/8/layout/vList2"/>
    <dgm:cxn modelId="{B4C5624F-D1B2-46B7-85E3-EA7CA1B9AF5A}" srcId="{B8EC85FB-EE21-42FE-8E0F-186FE4FD6558}" destId="{1E1BEB3D-6317-463D-949C-9E26D207ED4C}" srcOrd="0" destOrd="0" parTransId="{8B006254-CAF1-4301-975C-B86EC0867118}" sibTransId="{2FC1F25B-18A4-47BD-B92F-610A61544F76}"/>
    <dgm:cxn modelId="{EE476264-8EB1-4353-8490-E25AE9369D49}" type="presOf" srcId="{B8EC85FB-EE21-42FE-8E0F-186FE4FD6558}" destId="{6F05B6B6-FA07-4A09-B22E-9D70161AEC3F}" srcOrd="0" destOrd="0" presId="urn:microsoft.com/office/officeart/2005/8/layout/vList2"/>
    <dgm:cxn modelId="{D0A27055-4FC0-4A1B-BDEB-E77D9864C66F}" type="presParOf" srcId="{6F05B6B6-FA07-4A09-B22E-9D70161AEC3F}" destId="{FC1B08A3-B973-4695-B21B-FA56CE4CFE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B4F14-6EE5-4978-AC72-F3E8505009C4}">
      <dsp:nvSpPr>
        <dsp:cNvPr id="0" name=""/>
        <dsp:cNvSpPr/>
      </dsp:nvSpPr>
      <dsp:spPr>
        <a:xfrm>
          <a:off x="0" y="1921709"/>
          <a:ext cx="85966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6E959-08B4-4892-9280-AF317D48E848}">
      <dsp:nvSpPr>
        <dsp:cNvPr id="0" name=""/>
        <dsp:cNvSpPr/>
      </dsp:nvSpPr>
      <dsp:spPr>
        <a:xfrm>
          <a:off x="316550" y="237680"/>
          <a:ext cx="8253224" cy="225998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মোঃ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ছালেহ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উদ্দিন</a:t>
          </a:r>
          <a:r>
            <a:rPr lang="en-US" sz="2800" kern="1200" dirty="0" smtClean="0"/>
            <a:t> </a:t>
          </a:r>
          <a:br>
            <a:rPr lang="en-US" sz="2800" kern="1200" dirty="0" smtClean="0"/>
          </a:br>
          <a:r>
            <a:rPr lang="en-US" sz="2800" kern="1200" dirty="0" err="1" smtClean="0"/>
            <a:t>সিনিয়র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শিক্ষক</a:t>
          </a:r>
          <a:r>
            <a:rPr lang="en-US" sz="2800" kern="1200" dirty="0" smtClean="0"/>
            <a:t> </a:t>
          </a:r>
          <a:br>
            <a:rPr lang="en-US" sz="2800" kern="1200" dirty="0" smtClean="0"/>
          </a:br>
          <a:r>
            <a:rPr lang="en-US" sz="2800" kern="1200" dirty="0" err="1" smtClean="0"/>
            <a:t>কাজী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আহমেদ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আলী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উচ্চ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বিদ্যালয়</a:t>
          </a:r>
          <a:r>
            <a:rPr lang="en-US" sz="2800" kern="1200" dirty="0" smtClean="0"/>
            <a:t/>
          </a:r>
          <a:br>
            <a:rPr lang="en-US" sz="2800" kern="1200" dirty="0" smtClean="0"/>
          </a:br>
          <a:r>
            <a:rPr lang="en-US" sz="2800" kern="1200" dirty="0" err="1" smtClean="0"/>
            <a:t>আলকরা,চৌদ্দগ্রাম,কুমিল্লা</a:t>
          </a:r>
          <a:r>
            <a:rPr lang="en-US" sz="2800" kern="1200" dirty="0" smtClean="0"/>
            <a:t> ।</a:t>
          </a:r>
          <a:br>
            <a:rPr lang="en-US" sz="2800" kern="1200" dirty="0" smtClean="0"/>
          </a:br>
          <a:endParaRPr lang="en-US" sz="2800" kern="1200" dirty="0"/>
        </a:p>
      </dsp:txBody>
      <dsp:txXfrm>
        <a:off x="426873" y="348003"/>
        <a:ext cx="8032578" cy="20393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0490C-2E1F-468B-98CD-ED04E6A709FD}">
      <dsp:nvSpPr>
        <dsp:cNvPr id="0" name=""/>
        <dsp:cNvSpPr/>
      </dsp:nvSpPr>
      <dsp:spPr>
        <a:xfrm>
          <a:off x="4225" y="0"/>
          <a:ext cx="8644662" cy="1524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পাঠ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মূল্যায়ন</a:t>
          </a:r>
          <a:r>
            <a:rPr lang="en-US" sz="3200" kern="1200" dirty="0" smtClean="0"/>
            <a:t/>
          </a:r>
          <a:br>
            <a:rPr lang="en-US" sz="3200" kern="1200" dirty="0" smtClean="0"/>
          </a:br>
          <a:r>
            <a:rPr lang="en-US" sz="3200" kern="1200" dirty="0" err="1" smtClean="0"/>
            <a:t>প্রশ্নগুলো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খাতায়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লিখে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উত্তর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লিখ</a:t>
          </a:r>
          <a:r>
            <a:rPr lang="en-US" sz="3200" kern="1200" dirty="0" smtClean="0"/>
            <a:t> ।</a:t>
          </a:r>
          <a:endParaRPr lang="en-US" sz="3200" kern="1200" dirty="0"/>
        </a:p>
      </dsp:txBody>
      <dsp:txXfrm>
        <a:off x="48861" y="44636"/>
        <a:ext cx="8555390" cy="14347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27DB-55F8-46E3-B6B0-A6BC91E35FE3}">
      <dsp:nvSpPr>
        <dsp:cNvPr id="0" name=""/>
        <dsp:cNvSpPr/>
      </dsp:nvSpPr>
      <dsp:spPr>
        <a:xfrm>
          <a:off x="0" y="4429417"/>
          <a:ext cx="8596668" cy="32314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১০।মন্দির ও </a:t>
          </a:r>
          <a:r>
            <a:rPr lang="en-US" sz="2800" kern="1200" dirty="0" err="1" smtClean="0"/>
            <a:t>মসজিদে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কারা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তালা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লাগিয়েছিল</a:t>
          </a:r>
          <a:r>
            <a:rPr lang="en-US" sz="2800" kern="1200" dirty="0" smtClean="0"/>
            <a:t>?</a:t>
          </a:r>
          <a:endParaRPr lang="en-US" sz="2800" kern="1200" dirty="0"/>
        </a:p>
      </dsp:txBody>
      <dsp:txXfrm>
        <a:off x="0" y="4429417"/>
        <a:ext cx="8596668" cy="323145"/>
      </dsp:txXfrm>
    </dsp:sp>
    <dsp:sp modelId="{C9B5E9F1-2869-4B86-87D9-899E703CC0B3}">
      <dsp:nvSpPr>
        <dsp:cNvPr id="0" name=""/>
        <dsp:cNvSpPr/>
      </dsp:nvSpPr>
      <dsp:spPr>
        <a:xfrm rot="10800000">
          <a:off x="0" y="3937266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৯ ।</a:t>
          </a:r>
          <a:r>
            <a:rPr lang="en-US" sz="2800" kern="1200" dirty="0" err="1" smtClean="0"/>
            <a:t>মানুষের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চেয়ে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বড়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কিছু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নাই,নহে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কিছু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মহীয়ান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কথাটি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দ্বারা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কিবুঝিয়েছেন</a:t>
          </a:r>
          <a:r>
            <a:rPr lang="en-US" sz="2800" kern="1200" dirty="0" smtClean="0"/>
            <a:t> ?</a:t>
          </a:r>
          <a:endParaRPr lang="en-US" sz="2800" kern="1200" dirty="0"/>
        </a:p>
      </dsp:txBody>
      <dsp:txXfrm rot="10800000">
        <a:off x="0" y="3937266"/>
        <a:ext cx="8596668" cy="322934"/>
      </dsp:txXfrm>
    </dsp:sp>
    <dsp:sp modelId="{87BDEA86-D770-40CD-A1AF-BA08A8F85CF4}">
      <dsp:nvSpPr>
        <dsp:cNvPr id="0" name=""/>
        <dsp:cNvSpPr/>
      </dsp:nvSpPr>
      <dsp:spPr>
        <a:xfrm rot="10800000">
          <a:off x="0" y="3445115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৮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smtClean="0">
              <a:solidFill>
                <a:schemeClr val="tx1"/>
              </a:solidFill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</a:rPr>
            <a:t>কবিকে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কোথায়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সমধি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করা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হয়</a:t>
          </a:r>
          <a:r>
            <a:rPr lang="en-US" sz="2800" kern="1200" dirty="0" smtClean="0">
              <a:solidFill>
                <a:schemeClr val="tx1"/>
              </a:solidFill>
            </a:rPr>
            <a:t> ?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0" y="3445115"/>
        <a:ext cx="8596668" cy="322934"/>
      </dsp:txXfrm>
    </dsp:sp>
    <dsp:sp modelId="{1293944F-FCB5-460C-B300-CC4C300219C1}">
      <dsp:nvSpPr>
        <dsp:cNvPr id="0" name=""/>
        <dsp:cNvSpPr/>
      </dsp:nvSpPr>
      <dsp:spPr>
        <a:xfrm rot="10800000">
          <a:off x="0" y="2952964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৭ । </a:t>
          </a:r>
          <a:r>
            <a:rPr lang="en-US" sz="2800" kern="1200" dirty="0" err="1" smtClean="0"/>
            <a:t>নজরলের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ছোট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বেলার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নাম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কি</a:t>
          </a:r>
          <a:r>
            <a:rPr lang="en-US" sz="2800" kern="1200" dirty="0" smtClean="0"/>
            <a:t> ?</a:t>
          </a:r>
          <a:endParaRPr lang="en-US" sz="2800" kern="1200" dirty="0"/>
        </a:p>
      </dsp:txBody>
      <dsp:txXfrm rot="10800000">
        <a:off x="0" y="2952964"/>
        <a:ext cx="8596668" cy="322934"/>
      </dsp:txXfrm>
    </dsp:sp>
    <dsp:sp modelId="{1F244713-8D72-4A05-8F33-AF26474122C3}">
      <dsp:nvSpPr>
        <dsp:cNvPr id="0" name=""/>
        <dsp:cNvSpPr/>
      </dsp:nvSpPr>
      <dsp:spPr>
        <a:xfrm rot="10800000">
          <a:off x="0" y="2460813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৬ । </a:t>
          </a:r>
          <a:r>
            <a:rPr lang="en-US" sz="2800" kern="1200" dirty="0" err="1" smtClean="0"/>
            <a:t>কবির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অনুবাদ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গ্রন্থ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কয়টি</a:t>
          </a:r>
          <a:r>
            <a:rPr lang="en-US" sz="2800" kern="1200" dirty="0" smtClean="0"/>
            <a:t> ও </a:t>
          </a:r>
          <a:r>
            <a:rPr lang="en-US" sz="2800" kern="1200" dirty="0" err="1" smtClean="0"/>
            <a:t>কি</a:t>
          </a:r>
          <a:r>
            <a:rPr lang="en-US" sz="2800" kern="1200" dirty="0" smtClean="0"/>
            <a:t> ? </a:t>
          </a:r>
          <a:r>
            <a:rPr lang="en-US" sz="2800" kern="1200" dirty="0" err="1" smtClean="0"/>
            <a:t>কি</a:t>
          </a:r>
          <a:r>
            <a:rPr lang="en-US" sz="2800" kern="1200" dirty="0" smtClean="0"/>
            <a:t> ?</a:t>
          </a:r>
          <a:endParaRPr lang="en-US" sz="2800" kern="1200" dirty="0"/>
        </a:p>
      </dsp:txBody>
      <dsp:txXfrm rot="10800000">
        <a:off x="0" y="2460813"/>
        <a:ext cx="8596668" cy="322934"/>
      </dsp:txXfrm>
    </dsp:sp>
    <dsp:sp modelId="{631712CC-AB66-4A37-BDC8-C8ACA2F4679E}">
      <dsp:nvSpPr>
        <dsp:cNvPr id="0" name=""/>
        <dsp:cNvSpPr/>
      </dsp:nvSpPr>
      <dsp:spPr>
        <a:xfrm rot="10800000">
          <a:off x="0" y="1968662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৫ ।</a:t>
          </a:r>
          <a:r>
            <a:rPr lang="en-US" sz="2800" kern="1200" dirty="0" err="1" smtClean="0"/>
            <a:t>কলকাতা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বিশ্ববিদ্যালয়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কবিকে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কোন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উপাধি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দিয়েছিলেন</a:t>
          </a:r>
          <a:r>
            <a:rPr lang="en-US" sz="2800" kern="1200" dirty="0" smtClean="0"/>
            <a:t> ?</a:t>
          </a:r>
          <a:endParaRPr lang="en-US" sz="2800" kern="1200" dirty="0"/>
        </a:p>
      </dsp:txBody>
      <dsp:txXfrm rot="10800000">
        <a:off x="0" y="1968662"/>
        <a:ext cx="8596668" cy="322934"/>
      </dsp:txXfrm>
    </dsp:sp>
    <dsp:sp modelId="{D581F848-20C5-4FE4-9C5F-889362325E1F}">
      <dsp:nvSpPr>
        <dsp:cNvPr id="0" name=""/>
        <dsp:cNvSpPr/>
      </dsp:nvSpPr>
      <dsp:spPr>
        <a:xfrm rot="10800000">
          <a:off x="0" y="1476511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৪</a:t>
          </a:r>
          <a:r>
            <a:rPr lang="en-US" sz="900" kern="1200" dirty="0" smtClean="0"/>
            <a:t> </a:t>
          </a:r>
          <a:r>
            <a:rPr lang="en-US" sz="2800" kern="1200" dirty="0" smtClean="0"/>
            <a:t>।</a:t>
          </a:r>
          <a:r>
            <a:rPr lang="en-US" sz="2800" kern="1200" dirty="0" err="1" smtClean="0"/>
            <a:t>মুসাফির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কয়দিন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ভূখা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ছিল</a:t>
          </a:r>
          <a:r>
            <a:rPr lang="en-US" sz="2800" kern="1200" dirty="0" smtClean="0"/>
            <a:t>?</a:t>
          </a:r>
          <a:endParaRPr lang="en-US" sz="2800" kern="1200" dirty="0"/>
        </a:p>
      </dsp:txBody>
      <dsp:txXfrm rot="10800000">
        <a:off x="0" y="1476511"/>
        <a:ext cx="8596668" cy="322934"/>
      </dsp:txXfrm>
    </dsp:sp>
    <dsp:sp modelId="{4E936D3B-50FE-4598-8047-2D7C40CCA1F5}">
      <dsp:nvSpPr>
        <dsp:cNvPr id="0" name=""/>
        <dsp:cNvSpPr/>
      </dsp:nvSpPr>
      <dsp:spPr>
        <a:xfrm rot="10800000">
          <a:off x="0" y="984360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৩</a:t>
          </a:r>
          <a:r>
            <a:rPr lang="en-US" sz="900" kern="1200" dirty="0" smtClean="0">
              <a:solidFill>
                <a:schemeClr val="bg1"/>
              </a:solidFill>
            </a:rPr>
            <a:t> </a:t>
          </a:r>
          <a:r>
            <a:rPr lang="en-US" sz="2800" kern="1200" dirty="0" smtClean="0">
              <a:solidFill>
                <a:schemeClr val="bg1"/>
              </a:solidFill>
            </a:rPr>
            <a:t>।</a:t>
          </a:r>
          <a:r>
            <a:rPr lang="en-US" sz="2800" kern="1200" dirty="0" err="1" smtClean="0">
              <a:solidFill>
                <a:schemeClr val="bg1"/>
              </a:solidFill>
            </a:rPr>
            <a:t>কবি</a:t>
          </a:r>
          <a:r>
            <a:rPr lang="en-US" sz="2800" kern="1200" dirty="0" smtClean="0">
              <a:solidFill>
                <a:schemeClr val="bg1"/>
              </a:solidFill>
            </a:rPr>
            <a:t> </a:t>
          </a:r>
          <a:r>
            <a:rPr lang="en-US" sz="2800" kern="1200" dirty="0" err="1" smtClean="0">
              <a:solidFill>
                <a:schemeClr val="bg1"/>
              </a:solidFill>
            </a:rPr>
            <a:t>কেন</a:t>
          </a:r>
          <a:r>
            <a:rPr lang="en-US" sz="2800" kern="1200" dirty="0" smtClean="0">
              <a:solidFill>
                <a:schemeClr val="bg1"/>
              </a:solidFill>
            </a:rPr>
            <a:t> </a:t>
          </a:r>
          <a:r>
            <a:rPr lang="en-US" sz="2800" kern="1200" dirty="0" err="1" smtClean="0">
              <a:solidFill>
                <a:schemeClr val="bg1"/>
              </a:solidFill>
            </a:rPr>
            <a:t>মানুষের</a:t>
          </a:r>
          <a:r>
            <a:rPr lang="en-US" sz="2800" kern="1200" dirty="0" smtClean="0">
              <a:solidFill>
                <a:schemeClr val="bg1"/>
              </a:solidFill>
            </a:rPr>
            <a:t> </a:t>
          </a:r>
          <a:r>
            <a:rPr lang="en-US" sz="2800" kern="1200" dirty="0" err="1" smtClean="0">
              <a:solidFill>
                <a:schemeClr val="bg1"/>
              </a:solidFill>
            </a:rPr>
            <a:t>জয়গান</a:t>
          </a:r>
          <a:r>
            <a:rPr lang="en-US" sz="2800" kern="1200" dirty="0" smtClean="0">
              <a:solidFill>
                <a:schemeClr val="bg1"/>
              </a:solidFill>
            </a:rPr>
            <a:t> </a:t>
          </a:r>
          <a:r>
            <a:rPr lang="en-US" sz="2800" kern="1200" dirty="0" err="1" smtClean="0">
              <a:solidFill>
                <a:schemeClr val="bg1"/>
              </a:solidFill>
            </a:rPr>
            <a:t>গেয়েছেন</a:t>
          </a:r>
          <a:r>
            <a:rPr lang="en-US" sz="2800" kern="1200" dirty="0" smtClean="0">
              <a:solidFill>
                <a:schemeClr val="bg1"/>
              </a:solidFill>
            </a:rPr>
            <a:t>?</a:t>
          </a:r>
          <a:endParaRPr lang="en-US" sz="2800" kern="1200" dirty="0">
            <a:solidFill>
              <a:schemeClr val="bg1"/>
            </a:solidFill>
          </a:endParaRPr>
        </a:p>
      </dsp:txBody>
      <dsp:txXfrm rot="10800000">
        <a:off x="0" y="984360"/>
        <a:ext cx="8596668" cy="322934"/>
      </dsp:txXfrm>
    </dsp:sp>
    <dsp:sp modelId="{59C804B6-FDDB-4846-846A-EE9BD7E0072B}">
      <dsp:nvSpPr>
        <dsp:cNvPr id="0" name=""/>
        <dsp:cNvSpPr/>
      </dsp:nvSpPr>
      <dsp:spPr>
        <a:xfrm rot="10800000">
          <a:off x="0" y="492209"/>
          <a:ext cx="8596668" cy="496998"/>
        </a:xfrm>
        <a:prstGeom prst="upArrowCallou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২ । </a:t>
          </a:r>
          <a:r>
            <a:rPr lang="en-US" sz="2800" kern="1200" dirty="0" err="1" smtClean="0"/>
            <a:t>কবির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পিতা</a:t>
          </a:r>
          <a:r>
            <a:rPr lang="en-US" sz="2800" kern="1200" dirty="0" smtClean="0"/>
            <a:t> ও </a:t>
          </a:r>
          <a:r>
            <a:rPr lang="en-US" sz="2800" kern="1200" dirty="0" err="1" smtClean="0"/>
            <a:t>মাতার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নাম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কি</a:t>
          </a:r>
          <a:r>
            <a:rPr lang="en-US" sz="2800" kern="1200" dirty="0" smtClean="0"/>
            <a:t> ?</a:t>
          </a:r>
          <a:endParaRPr lang="en-US" sz="2800" kern="1200" dirty="0"/>
        </a:p>
      </dsp:txBody>
      <dsp:txXfrm rot="10800000">
        <a:off x="0" y="492209"/>
        <a:ext cx="8596668" cy="322934"/>
      </dsp:txXfrm>
    </dsp:sp>
    <dsp:sp modelId="{F1C36489-C077-4B37-84B5-4161B9054B8B}">
      <dsp:nvSpPr>
        <dsp:cNvPr id="0" name=""/>
        <dsp:cNvSpPr/>
      </dsp:nvSpPr>
      <dsp:spPr>
        <a:xfrm rot="10800000">
          <a:off x="0" y="58"/>
          <a:ext cx="8596668" cy="496998"/>
        </a:xfrm>
        <a:prstGeom prst="upArrowCallout">
          <a:avLst/>
        </a:prstGeom>
        <a:blipFill rotWithShape="0">
          <a:blip xmlns:r="http://schemas.openxmlformats.org/officeDocument/2006/relationships" r:embed="rId8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১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smtClean="0">
              <a:solidFill>
                <a:schemeClr val="tx1"/>
              </a:solidFill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</a:rPr>
            <a:t>কবি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নজরুলের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উপাধি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কি</a:t>
          </a:r>
          <a:r>
            <a:rPr lang="en-US" sz="2800" kern="1200" dirty="0" smtClean="0">
              <a:solidFill>
                <a:schemeClr val="tx1"/>
              </a:solidFill>
            </a:rPr>
            <a:t> ?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0" y="58"/>
        <a:ext cx="8596668" cy="3229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2DCBA-D3BC-4DDB-BD4A-73746B6854CA}">
      <dsp:nvSpPr>
        <dsp:cNvPr id="0" name=""/>
        <dsp:cNvSpPr/>
      </dsp:nvSpPr>
      <dsp:spPr>
        <a:xfrm>
          <a:off x="0" y="0"/>
          <a:ext cx="11066928" cy="1543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জাতীয়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কবি</a:t>
          </a:r>
          <a:endParaRPr lang="en-US" sz="2800" kern="1200" dirty="0" smtClean="0"/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কাজী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ফকির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আহম্মদ,মাতা-জাহেদা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খাতুন</a:t>
          </a:r>
          <a:endParaRPr lang="en-US" sz="2800" kern="1200" dirty="0" smtClean="0"/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>
        <a:off x="2362191" y="0"/>
        <a:ext cx="8704737" cy="1543617"/>
      </dsp:txXfrm>
    </dsp:sp>
    <dsp:sp modelId="{40E42639-B151-464D-97C3-7BE779A3E071}">
      <dsp:nvSpPr>
        <dsp:cNvPr id="0" name=""/>
        <dsp:cNvSpPr/>
      </dsp:nvSpPr>
      <dsp:spPr>
        <a:xfrm>
          <a:off x="114188" y="60781"/>
          <a:ext cx="2213385" cy="1190442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C009C-3A46-47A4-81E8-57E0C0088405}">
      <dsp:nvSpPr>
        <dsp:cNvPr id="0" name=""/>
        <dsp:cNvSpPr/>
      </dsp:nvSpPr>
      <dsp:spPr>
        <a:xfrm>
          <a:off x="0" y="1512889"/>
          <a:ext cx="11066928" cy="97604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কবি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অসহায়</a:t>
          </a:r>
          <a:r>
            <a:rPr lang="en-US" sz="2800" kern="1200" dirty="0" smtClean="0"/>
            <a:t> ও </a:t>
          </a:r>
          <a:r>
            <a:rPr lang="en-US" sz="2800" kern="1200" dirty="0" err="1" smtClean="0"/>
            <a:t>মেহনতি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মানুষের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জয়গান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গেয়েছেন</a:t>
          </a:r>
          <a:r>
            <a:rPr lang="en-US" sz="2800" kern="1200" dirty="0" smtClean="0"/>
            <a:t> ।</a:t>
          </a:r>
          <a:endParaRPr lang="en-US" sz="2800" kern="1200" dirty="0" smtClean="0"/>
        </a:p>
      </dsp:txBody>
      <dsp:txXfrm>
        <a:off x="2362191" y="1512889"/>
        <a:ext cx="8704737" cy="976044"/>
      </dsp:txXfrm>
    </dsp:sp>
    <dsp:sp modelId="{C6ABB68A-5C48-4A95-99BA-F89747BAB070}">
      <dsp:nvSpPr>
        <dsp:cNvPr id="0" name=""/>
        <dsp:cNvSpPr/>
      </dsp:nvSpPr>
      <dsp:spPr>
        <a:xfrm>
          <a:off x="202612" y="1776414"/>
          <a:ext cx="2213385" cy="58637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1346553"/>
            <a:satOff val="15057"/>
            <a:lumOff val="18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F32BD-F2D1-4BB2-BB09-C8BFA8C5191B}">
      <dsp:nvSpPr>
        <dsp:cNvPr id="0" name=""/>
        <dsp:cNvSpPr/>
      </dsp:nvSpPr>
      <dsp:spPr>
        <a:xfrm>
          <a:off x="0" y="2595730"/>
          <a:ext cx="11066928" cy="121529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মুসাফির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সাতডিন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ভূখা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ছিল</a:t>
          </a:r>
          <a:r>
            <a:rPr lang="en-US" sz="2400" kern="1200" dirty="0" smtClean="0"/>
            <a:t> </a:t>
          </a:r>
          <a:r>
            <a:rPr lang="en-US" sz="2400" kern="1200" dirty="0" smtClean="0"/>
            <a:t>।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কলকাতা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বিশ্ববিদ্যালয়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জগত্তারিনী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উপাধি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প্রদান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করেন</a:t>
          </a:r>
          <a:r>
            <a:rPr lang="en-US" sz="2400" kern="1200" dirty="0" smtClean="0"/>
            <a:t> ।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মুসাফির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সাতডিন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ভূখা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ছিল</a:t>
          </a:r>
          <a:r>
            <a:rPr lang="en-US" sz="2400" kern="1200" dirty="0" smtClean="0"/>
            <a:t> ।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>
        <a:off x="2362191" y="2595730"/>
        <a:ext cx="8704737" cy="1215293"/>
      </dsp:txXfrm>
    </dsp:sp>
    <dsp:sp modelId="{639DEE63-78B7-4BBF-BC65-6D8B8828F6E5}">
      <dsp:nvSpPr>
        <dsp:cNvPr id="0" name=""/>
        <dsp:cNvSpPr/>
      </dsp:nvSpPr>
      <dsp:spPr>
        <a:xfrm>
          <a:off x="0" y="2762949"/>
          <a:ext cx="2213385" cy="873261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3B4B6-FEC7-4C70-954B-CC5ED2B9FD31}">
      <dsp:nvSpPr>
        <dsp:cNvPr id="0" name=""/>
        <dsp:cNvSpPr/>
      </dsp:nvSpPr>
      <dsp:spPr>
        <a:xfrm>
          <a:off x="0" y="3912360"/>
          <a:ext cx="11066928" cy="15441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অনুবাদ</a:t>
          </a:r>
          <a:r>
            <a:rPr lang="en-US" sz="2400" kern="1200" dirty="0" smtClean="0">
              <a:solidFill>
                <a:schemeClr val="tx1"/>
              </a:solidFill>
            </a:rPr>
            <a:t> – </a:t>
          </a:r>
          <a:r>
            <a:rPr lang="en-US" sz="2400" kern="1200" dirty="0" err="1" smtClean="0">
              <a:solidFill>
                <a:schemeClr val="tx1"/>
              </a:solidFill>
            </a:rPr>
            <a:t>রুব্যাইয়াত</a:t>
          </a:r>
          <a:r>
            <a:rPr lang="en-US" sz="2400" kern="1200" dirty="0" smtClean="0">
              <a:solidFill>
                <a:schemeClr val="tx1"/>
              </a:solidFill>
            </a:rPr>
            <a:t>-ই-</a:t>
          </a:r>
          <a:r>
            <a:rPr lang="en-US" sz="2400" kern="1200" dirty="0" err="1" smtClean="0">
              <a:solidFill>
                <a:schemeClr val="tx1"/>
              </a:solidFill>
            </a:rPr>
            <a:t>হাফিজ,রুব্যাইয়াত</a:t>
          </a:r>
          <a:r>
            <a:rPr lang="en-US" sz="2400" kern="1200" dirty="0" smtClean="0">
              <a:solidFill>
                <a:schemeClr val="tx1"/>
              </a:solidFill>
            </a:rPr>
            <a:t>-ই-</a:t>
          </a:r>
          <a:r>
            <a:rPr lang="en-US" sz="2400" kern="1200" dirty="0" err="1" smtClean="0">
              <a:solidFill>
                <a:schemeClr val="tx1"/>
              </a:solidFill>
            </a:rPr>
            <a:t>ওমর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খৈয়াম</a:t>
          </a:r>
          <a:r>
            <a:rPr lang="en-US" sz="2400" kern="1200" dirty="0" smtClean="0">
              <a:solidFill>
                <a:schemeClr val="tx1"/>
              </a:solidFill>
            </a:rPr>
            <a:t> ।</a:t>
          </a: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দুখু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মিয়া</a:t>
          </a:r>
          <a:r>
            <a:rPr lang="en-US" sz="2400" kern="1200" dirty="0" smtClean="0">
              <a:solidFill>
                <a:schemeClr val="tx1"/>
              </a:solidFill>
            </a:rPr>
            <a:t> ,</a:t>
          </a:r>
          <a:r>
            <a:rPr lang="en-US" sz="2400" kern="1200" dirty="0" err="1" smtClean="0">
              <a:solidFill>
                <a:schemeClr val="tx1"/>
              </a:solidFill>
            </a:rPr>
            <a:t>ঢাকা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বিশ্ববিদ্যালয়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কেন্দ্রীয়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মসজিদের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পাশ্বের্র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মানুষের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চেয়ে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আর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বড়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কিছু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নেই,পুরোহিত</a:t>
          </a:r>
          <a:r>
            <a:rPr lang="en-US" sz="2400" kern="1200" dirty="0" smtClean="0">
              <a:solidFill>
                <a:schemeClr val="tx1"/>
              </a:solidFill>
            </a:rPr>
            <a:t> ও </a:t>
          </a:r>
          <a:r>
            <a:rPr lang="en-US" sz="2400" kern="1200" dirty="0" err="1" smtClean="0">
              <a:solidFill>
                <a:schemeClr val="tx1"/>
              </a:solidFill>
            </a:rPr>
            <a:t>মোল্লা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সাহেব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</a:endParaRP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মা</a:t>
          </a:r>
          <a:endParaRPr lang="en-US" sz="24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>
        <a:off x="2362191" y="3912360"/>
        <a:ext cx="8704737" cy="1544153"/>
      </dsp:txXfrm>
    </dsp:sp>
    <dsp:sp modelId="{5E313C54-474B-4A5F-8D92-5598CC303EA0}">
      <dsp:nvSpPr>
        <dsp:cNvPr id="0" name=""/>
        <dsp:cNvSpPr/>
      </dsp:nvSpPr>
      <dsp:spPr>
        <a:xfrm>
          <a:off x="0" y="4108066"/>
          <a:ext cx="2213385" cy="1190442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54051-3C0E-4D70-8D3C-D655940CB8A7}">
      <dsp:nvSpPr>
        <dsp:cNvPr id="0" name=""/>
        <dsp:cNvSpPr/>
      </dsp:nvSpPr>
      <dsp:spPr>
        <a:xfrm>
          <a:off x="0" y="22894"/>
          <a:ext cx="8530948" cy="54484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শ্রেণি</a:t>
          </a:r>
          <a:r>
            <a:rPr lang="en-US" sz="3200" kern="1200" dirty="0" smtClean="0"/>
            <a:t> –</a:t>
          </a:r>
          <a:r>
            <a:rPr lang="en-US" sz="3200" kern="1200" dirty="0" err="1" smtClean="0"/>
            <a:t>নবম</a:t>
          </a:r>
          <a:r>
            <a:rPr lang="en-US" sz="3200" kern="1200" dirty="0" smtClean="0"/>
            <a:t>     </a:t>
          </a:r>
          <a:endParaRPr lang="en-US" sz="3200" kern="1200" dirty="0"/>
        </a:p>
      </dsp:txBody>
      <dsp:txXfrm>
        <a:off x="272424" y="22894"/>
        <a:ext cx="7986101" cy="544847"/>
      </dsp:txXfrm>
    </dsp:sp>
    <dsp:sp modelId="{CB0B4B54-EFD3-49D4-825F-F80EC9DB8A13}">
      <dsp:nvSpPr>
        <dsp:cNvPr id="0" name=""/>
        <dsp:cNvSpPr/>
      </dsp:nvSpPr>
      <dsp:spPr>
        <a:xfrm>
          <a:off x="6611" y="632867"/>
          <a:ext cx="8544011" cy="544847"/>
        </a:xfrm>
        <a:prstGeom prst="chevron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বিষয়</a:t>
          </a:r>
          <a:r>
            <a:rPr lang="en-US" sz="3200" kern="1200" dirty="0" smtClean="0"/>
            <a:t> – </a:t>
          </a:r>
          <a:r>
            <a:rPr lang="en-US" sz="3200" kern="1200" dirty="0" err="1" smtClean="0"/>
            <a:t>বাংলা</a:t>
          </a:r>
          <a:r>
            <a:rPr lang="en-US" sz="3200" kern="1200" dirty="0" smtClean="0"/>
            <a:t> ১ম </a:t>
          </a:r>
          <a:r>
            <a:rPr lang="en-US" sz="3200" kern="1200" dirty="0" err="1" smtClean="0"/>
            <a:t>পত্র</a:t>
          </a:r>
          <a:endParaRPr lang="en-US" sz="3200" kern="1200" dirty="0"/>
        </a:p>
      </dsp:txBody>
      <dsp:txXfrm>
        <a:off x="279035" y="632867"/>
        <a:ext cx="7999164" cy="544847"/>
      </dsp:txXfrm>
    </dsp:sp>
    <dsp:sp modelId="{D5492A36-30D5-4266-8AA1-BD0A2605B133}">
      <dsp:nvSpPr>
        <dsp:cNvPr id="0" name=""/>
        <dsp:cNvSpPr/>
      </dsp:nvSpPr>
      <dsp:spPr>
        <a:xfrm>
          <a:off x="39553" y="1253993"/>
          <a:ext cx="8557114" cy="544847"/>
        </a:xfrm>
        <a:prstGeom prst="chevron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পাঠের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বিষয়</a:t>
          </a:r>
          <a:r>
            <a:rPr lang="en-US" sz="3200" kern="1200" dirty="0" smtClean="0">
              <a:solidFill>
                <a:schemeClr val="tx1"/>
              </a:solidFill>
            </a:rPr>
            <a:t> –</a:t>
          </a:r>
          <a:r>
            <a:rPr lang="en-US" sz="3200" kern="1200" smtClean="0">
              <a:solidFill>
                <a:schemeClr val="tx1"/>
              </a:solidFill>
            </a:rPr>
            <a:t>পদ্য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11977" y="1253993"/>
        <a:ext cx="8012267" cy="544847"/>
      </dsp:txXfrm>
    </dsp:sp>
    <dsp:sp modelId="{EDA3D634-4A2A-4EC9-B7B3-28C0DE5B9DBD}">
      <dsp:nvSpPr>
        <dsp:cNvPr id="0" name=""/>
        <dsp:cNvSpPr/>
      </dsp:nvSpPr>
      <dsp:spPr>
        <a:xfrm>
          <a:off x="6611" y="1875119"/>
          <a:ext cx="8570259" cy="544847"/>
        </a:xfrm>
        <a:prstGeom prst="chevron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সময় -৫০ মিনিট</a:t>
          </a:r>
          <a:endParaRPr lang="en-US" sz="3000" kern="1200"/>
        </a:p>
      </dsp:txBody>
      <dsp:txXfrm>
        <a:off x="279035" y="1875119"/>
        <a:ext cx="8025412" cy="544847"/>
      </dsp:txXfrm>
    </dsp:sp>
    <dsp:sp modelId="{A4758FD6-CC16-41DF-8D00-CE17C1C55E4F}">
      <dsp:nvSpPr>
        <dsp:cNvPr id="0" name=""/>
        <dsp:cNvSpPr/>
      </dsp:nvSpPr>
      <dsp:spPr>
        <a:xfrm>
          <a:off x="6611" y="2496245"/>
          <a:ext cx="8583444" cy="544847"/>
        </a:xfrm>
        <a:prstGeom prst="chevron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তারিখ -</a:t>
          </a:r>
          <a:endParaRPr lang="en-US" sz="3000" kern="1200"/>
        </a:p>
      </dsp:txBody>
      <dsp:txXfrm>
        <a:off x="279035" y="2496245"/>
        <a:ext cx="8038597" cy="544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8D02F-653E-4044-83DA-AF3BAC8CDF95}">
      <dsp:nvSpPr>
        <dsp:cNvPr id="0" name=""/>
        <dsp:cNvSpPr/>
      </dsp:nvSpPr>
      <dsp:spPr>
        <a:xfrm rot="10800000">
          <a:off x="329542" y="1060"/>
          <a:ext cx="7937583" cy="2173335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442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পাঠ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শিরোনাম</a:t>
          </a:r>
          <a:r>
            <a:rPr lang="en-US" sz="3200" kern="1200" dirty="0" smtClean="0"/>
            <a:t/>
          </a:r>
          <a:br>
            <a:rPr lang="en-US" sz="3200" kern="1200" dirty="0" smtClean="0"/>
          </a:br>
          <a:r>
            <a:rPr lang="en-US" sz="4000" kern="1200" dirty="0" smtClean="0"/>
            <a:t>         </a:t>
          </a:r>
          <a:r>
            <a:rPr lang="en-US" sz="4000" kern="1200" dirty="0" err="1" smtClean="0"/>
            <a:t>মানুষ</a:t>
          </a:r>
          <a:r>
            <a:rPr lang="en-US" sz="3200" kern="1200" dirty="0" smtClean="0"/>
            <a:t/>
          </a:r>
          <a:br>
            <a:rPr lang="en-US" sz="3200" kern="1200" dirty="0" smtClean="0"/>
          </a:br>
          <a:r>
            <a:rPr lang="en-US" sz="3200" kern="1200" dirty="0" smtClean="0"/>
            <a:t>                              </a:t>
          </a:r>
          <a:r>
            <a:rPr lang="en-US" sz="3200" kern="1200" dirty="0" err="1" smtClean="0"/>
            <a:t>কাজী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নজরুল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ইসলাম</a:t>
          </a:r>
          <a:r>
            <a:rPr lang="en-US" sz="3200" kern="1200" dirty="0" smtClean="0"/>
            <a:t/>
          </a:r>
          <a:br>
            <a:rPr lang="en-US" sz="3200" kern="1200" dirty="0" smtClean="0"/>
          </a:br>
          <a:endParaRPr lang="en-US" sz="3200" kern="1200" dirty="0"/>
        </a:p>
      </dsp:txBody>
      <dsp:txXfrm rot="10800000">
        <a:off x="872876" y="1060"/>
        <a:ext cx="7394249" cy="2173335"/>
      </dsp:txXfrm>
    </dsp:sp>
    <dsp:sp modelId="{C5DCD955-2FF9-47FD-8EA1-C9EED8365E66}">
      <dsp:nvSpPr>
        <dsp:cNvPr id="0" name=""/>
        <dsp:cNvSpPr/>
      </dsp:nvSpPr>
      <dsp:spPr>
        <a:xfrm>
          <a:off x="0" y="4248"/>
          <a:ext cx="2171208" cy="2171208"/>
        </a:xfrm>
        <a:prstGeom prst="ellipse">
          <a:avLst/>
        </a:prstGeom>
        <a:blipFill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39CE4-AAA4-415E-893D-56E59A19E609}">
      <dsp:nvSpPr>
        <dsp:cNvPr id="0" name=""/>
        <dsp:cNvSpPr/>
      </dsp:nvSpPr>
      <dsp:spPr>
        <a:xfrm>
          <a:off x="340347" y="582352"/>
          <a:ext cx="1602620" cy="270389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লেখক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পরিচিতি</a:t>
          </a:r>
          <a:endParaRPr lang="en-US" sz="3200" kern="1200" dirty="0"/>
        </a:p>
      </dsp:txBody>
      <dsp:txXfrm>
        <a:off x="340347" y="582352"/>
        <a:ext cx="1602620" cy="2703895"/>
      </dsp:txXfrm>
    </dsp:sp>
    <dsp:sp modelId="{6881D925-5238-4538-B83D-17FA8734D6E3}">
      <dsp:nvSpPr>
        <dsp:cNvPr id="0" name=""/>
        <dsp:cNvSpPr/>
      </dsp:nvSpPr>
      <dsp:spPr>
        <a:xfrm>
          <a:off x="2037665" y="570436"/>
          <a:ext cx="1403120" cy="270051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জন্ম-২৪শে </a:t>
          </a:r>
          <a:r>
            <a:rPr lang="en-US" sz="2400" kern="1200" dirty="0" err="1" smtClean="0"/>
            <a:t>মে</a:t>
          </a:r>
          <a:r>
            <a:rPr lang="en-US" sz="2400" kern="1200" dirty="0" smtClean="0"/>
            <a:t> ১৮৯৯ইং ১১ </a:t>
          </a:r>
          <a:r>
            <a:rPr lang="en-US" sz="2400" kern="1200" dirty="0" err="1" smtClean="0"/>
            <a:t>জৈষ্ঠ্য</a:t>
          </a:r>
          <a:r>
            <a:rPr lang="en-US" sz="2400" kern="1200" dirty="0" smtClean="0"/>
            <a:t> ১৩০৬ </a:t>
          </a:r>
          <a:r>
            <a:rPr lang="en-US" sz="2400" kern="1200" dirty="0" err="1" smtClean="0"/>
            <a:t>বঙ্গাব্দ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037665" y="570436"/>
        <a:ext cx="1403120" cy="2700514"/>
      </dsp:txXfrm>
    </dsp:sp>
    <dsp:sp modelId="{FBB85F76-F65C-472B-85E4-EC2924CD5A1A}">
      <dsp:nvSpPr>
        <dsp:cNvPr id="0" name=""/>
        <dsp:cNvSpPr/>
      </dsp:nvSpPr>
      <dsp:spPr>
        <a:xfrm>
          <a:off x="3511701" y="550223"/>
          <a:ext cx="1669729" cy="2697138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জন্মস্থান</a:t>
          </a:r>
          <a:r>
            <a:rPr lang="en-US" sz="3200" kern="1200" dirty="0" smtClean="0"/>
            <a:t> –</a:t>
          </a:r>
          <a:r>
            <a:rPr lang="en-US" sz="3200" kern="1200" dirty="0" err="1" smtClean="0"/>
            <a:t>পশ্চিম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বঙ্গের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আসানসোল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মহকুমার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চুরুলিয়া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গ্রাম</a:t>
          </a:r>
          <a:endParaRPr lang="en-US" sz="3200" kern="1200" dirty="0"/>
        </a:p>
      </dsp:txBody>
      <dsp:txXfrm>
        <a:off x="3511701" y="550223"/>
        <a:ext cx="1669729" cy="2697138"/>
      </dsp:txXfrm>
    </dsp:sp>
    <dsp:sp modelId="{0311682F-EFF3-461B-B35F-B8FFCE1F640E}">
      <dsp:nvSpPr>
        <dsp:cNvPr id="0" name=""/>
        <dsp:cNvSpPr/>
      </dsp:nvSpPr>
      <dsp:spPr>
        <a:xfrm>
          <a:off x="8304668" y="606270"/>
          <a:ext cx="1535110" cy="2693771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মৃতু্</a:t>
          </a:r>
          <a:r>
            <a:rPr lang="en-US" sz="3200" kern="1200" dirty="0" smtClean="0"/>
            <a:t>- ২৯ </a:t>
          </a:r>
          <a:r>
            <a:rPr lang="en-US" sz="3200" kern="1200" dirty="0" err="1" smtClean="0"/>
            <a:t>আগষ্ট</a:t>
          </a:r>
          <a:r>
            <a:rPr lang="en-US" sz="3200" kern="1200" dirty="0" smtClean="0"/>
            <a:t> ১৯৭৬ </a:t>
          </a:r>
          <a:r>
            <a:rPr lang="en-US" sz="3200" kern="1200" dirty="0" err="1" smtClean="0"/>
            <a:t>ইং</a:t>
          </a:r>
          <a:endParaRPr lang="en-US" sz="3200" kern="1200" dirty="0"/>
        </a:p>
      </dsp:txBody>
      <dsp:txXfrm>
        <a:off x="8304668" y="606270"/>
        <a:ext cx="1535110" cy="2693771"/>
      </dsp:txXfrm>
    </dsp:sp>
    <dsp:sp modelId="{E2F915A0-B040-4920-96AD-488A888F9B67}">
      <dsp:nvSpPr>
        <dsp:cNvPr id="0" name=""/>
        <dsp:cNvSpPr/>
      </dsp:nvSpPr>
      <dsp:spPr>
        <a:xfrm>
          <a:off x="5235634" y="547031"/>
          <a:ext cx="1526250" cy="2690412"/>
        </a:xfrm>
        <a:prstGeom prst="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পিতার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নাম</a:t>
          </a:r>
          <a:r>
            <a:rPr lang="en-US" sz="3200" kern="1200" dirty="0" smtClean="0"/>
            <a:t> –</a:t>
          </a:r>
          <a:r>
            <a:rPr lang="en-US" sz="3200" kern="1200" dirty="0" err="1" smtClean="0"/>
            <a:t>কাজী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ফকির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আহমদ</a:t>
          </a:r>
          <a:r>
            <a:rPr lang="en-US" sz="3200" kern="1200" dirty="0" smtClean="0"/>
            <a:t>,</a:t>
          </a:r>
          <a:endParaRPr lang="en-US" sz="3200" kern="1200" dirty="0"/>
        </a:p>
      </dsp:txBody>
      <dsp:txXfrm>
        <a:off x="5235634" y="547031"/>
        <a:ext cx="1526250" cy="2690412"/>
      </dsp:txXfrm>
    </dsp:sp>
    <dsp:sp modelId="{0A4F8569-002E-46B5-BA1A-484E448784CD}">
      <dsp:nvSpPr>
        <dsp:cNvPr id="0" name=""/>
        <dsp:cNvSpPr/>
      </dsp:nvSpPr>
      <dsp:spPr>
        <a:xfrm>
          <a:off x="6835455" y="607230"/>
          <a:ext cx="1419884" cy="2687062"/>
        </a:xfrm>
        <a:prstGeom prst="rect">
          <a:avLst/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মাতার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নাম</a:t>
          </a:r>
          <a:r>
            <a:rPr lang="en-US" sz="3200" kern="1200" dirty="0" smtClean="0">
              <a:solidFill>
                <a:schemeClr val="tx1"/>
              </a:solidFill>
            </a:rPr>
            <a:t> –</a:t>
          </a:r>
          <a:r>
            <a:rPr lang="en-US" sz="3200" kern="1200" dirty="0" err="1" smtClean="0">
              <a:solidFill>
                <a:schemeClr val="tx1"/>
              </a:solidFill>
            </a:rPr>
            <a:t>জাহেদা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খাতুন</a:t>
          </a:r>
          <a:r>
            <a:rPr lang="en-US" sz="3200" kern="1200" dirty="0" smtClean="0">
              <a:solidFill>
                <a:schemeClr val="tx1"/>
              </a:solidFill>
            </a:rPr>
            <a:t> ।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835455" y="607230"/>
        <a:ext cx="1419884" cy="2687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519D4-010F-41E4-8660-70BC0C6DA6BD}">
      <dsp:nvSpPr>
        <dsp:cNvPr id="0" name=""/>
        <dsp:cNvSpPr/>
      </dsp:nvSpPr>
      <dsp:spPr>
        <a:xfrm>
          <a:off x="0" y="0"/>
          <a:ext cx="9342935" cy="66604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লেখেকর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সূষ্টিশীল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বিষয়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সমূহ</a:t>
          </a:r>
          <a:endParaRPr lang="en-US" sz="2900" kern="1200" dirty="0"/>
        </a:p>
      </dsp:txBody>
      <dsp:txXfrm>
        <a:off x="32514" y="32514"/>
        <a:ext cx="9277907" cy="601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908C2-AC44-428A-9FD6-114592285805}">
      <dsp:nvSpPr>
        <dsp:cNvPr id="0" name=""/>
        <dsp:cNvSpPr/>
      </dsp:nvSpPr>
      <dsp:spPr>
        <a:xfrm>
          <a:off x="1572780" y="0"/>
          <a:ext cx="6144323" cy="6144323"/>
        </a:xfrm>
        <a:prstGeom prst="triangl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CAE50-3229-4FF4-9A9A-C539E6A1CFB8}">
      <dsp:nvSpPr>
        <dsp:cNvPr id="0" name=""/>
        <dsp:cNvSpPr/>
      </dsp:nvSpPr>
      <dsp:spPr>
        <a:xfrm>
          <a:off x="8" y="152600"/>
          <a:ext cx="9430104" cy="6114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তার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রচনা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সমূহ</a:t>
          </a:r>
          <a:r>
            <a:rPr lang="en-US" sz="2400" kern="1200" dirty="0" smtClean="0"/>
            <a:t> –</a:t>
          </a:r>
          <a:r>
            <a:rPr lang="en-US" sz="2400" b="1" kern="1200" dirty="0" err="1" smtClean="0"/>
            <a:t>কাব্য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গ্রন্থ</a:t>
          </a:r>
          <a:r>
            <a:rPr lang="en-US" sz="2400" b="1" kern="1200" dirty="0" smtClean="0"/>
            <a:t> </a:t>
          </a:r>
          <a:r>
            <a:rPr lang="en-US" sz="2400" kern="1200" dirty="0" smtClean="0"/>
            <a:t>–অগ্নিবীনা,বিষেরবাঁশি,ছায়ানট,প্রলয়শিখা,চক্রবাক,সিন্ধুহিল্লোল,ভাঙার </a:t>
          </a:r>
          <a:r>
            <a:rPr lang="en-US" sz="2400" kern="1200" dirty="0" err="1" smtClean="0"/>
            <a:t>গান,সাম্যবাদী,সবহারা,ফণি-মনসা,জিঞ্জির,সন্ধা,দোলনচাঁপা,ইত্যাদি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9858" y="182450"/>
        <a:ext cx="9370404" cy="551777"/>
      </dsp:txXfrm>
    </dsp:sp>
    <dsp:sp modelId="{73184D5D-03CB-4323-80E2-2963C12C29AF}">
      <dsp:nvSpPr>
        <dsp:cNvPr id="0" name=""/>
        <dsp:cNvSpPr/>
      </dsp:nvSpPr>
      <dsp:spPr>
        <a:xfrm>
          <a:off x="8" y="925956"/>
          <a:ext cx="9430104" cy="291915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উপন্যাস</a:t>
          </a:r>
          <a:r>
            <a:rPr lang="en-US" sz="2400" kern="1200" dirty="0" smtClean="0"/>
            <a:t> –,</a:t>
          </a:r>
          <a:r>
            <a:rPr lang="en-US" sz="2400" kern="1200" dirty="0" err="1" smtClean="0"/>
            <a:t>মৃতুক্ষুধা,কুহেলিকা,বাঁধনহারা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ইত্যাদি</a:t>
          </a:r>
          <a:r>
            <a:rPr lang="en-US" sz="2400" kern="1200" dirty="0" smtClean="0"/>
            <a:t> ।</a:t>
          </a:r>
          <a:endParaRPr lang="en-US" sz="2400" kern="1200" dirty="0"/>
        </a:p>
      </dsp:txBody>
      <dsp:txXfrm>
        <a:off x="14258" y="940206"/>
        <a:ext cx="9401604" cy="263415"/>
      </dsp:txXfrm>
    </dsp:sp>
    <dsp:sp modelId="{B15FA132-DC43-466B-86B1-A7ABF55C77BD}">
      <dsp:nvSpPr>
        <dsp:cNvPr id="0" name=""/>
        <dsp:cNvSpPr/>
      </dsp:nvSpPr>
      <dsp:spPr>
        <a:xfrm>
          <a:off x="8" y="1236545"/>
          <a:ext cx="9430104" cy="291915"/>
        </a:xfrm>
        <a:prstGeom prst="round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প্রবন্ধগ্রন্থ</a:t>
          </a:r>
          <a:r>
            <a:rPr lang="en-US" sz="2400" kern="1200" dirty="0" smtClean="0"/>
            <a:t> –</a:t>
          </a:r>
          <a:r>
            <a:rPr lang="en-US" sz="2400" kern="1200" dirty="0" err="1" smtClean="0"/>
            <a:t>যুগবাণী,দুদিনের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যাত্রী</a:t>
          </a:r>
          <a:r>
            <a:rPr lang="en-US" sz="2400" kern="1200" dirty="0" smtClean="0"/>
            <a:t> ও </a:t>
          </a:r>
          <a:r>
            <a:rPr lang="en-US" sz="2400" kern="1200" dirty="0" err="1" smtClean="0"/>
            <a:t>রাজবন্দির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জবানবন্দী,ধুমকেতু</a:t>
          </a:r>
          <a:r>
            <a:rPr lang="en-US" sz="2400" kern="1200" dirty="0" smtClean="0"/>
            <a:t> ।</a:t>
          </a:r>
          <a:endParaRPr lang="en-US" sz="2400" kern="1200" dirty="0"/>
        </a:p>
      </dsp:txBody>
      <dsp:txXfrm>
        <a:off x="14258" y="1250795"/>
        <a:ext cx="9401604" cy="263415"/>
      </dsp:txXfrm>
    </dsp:sp>
    <dsp:sp modelId="{8A8480B1-28CD-4A11-9071-4B304F18A491}">
      <dsp:nvSpPr>
        <dsp:cNvPr id="0" name=""/>
        <dsp:cNvSpPr/>
      </dsp:nvSpPr>
      <dsp:spPr>
        <a:xfrm>
          <a:off x="8" y="1626977"/>
          <a:ext cx="9430104" cy="291915"/>
        </a:xfrm>
        <a:prstGeom prst="round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গল্পগ্রন্থ</a:t>
          </a:r>
          <a:r>
            <a:rPr lang="en-US" sz="2400" kern="1200" dirty="0" smtClean="0">
              <a:solidFill>
                <a:schemeClr val="tx1"/>
              </a:solidFill>
            </a:rPr>
            <a:t> –</a:t>
          </a:r>
          <a:r>
            <a:rPr lang="en-US" sz="2400" kern="1200" dirty="0" err="1" smtClean="0">
              <a:solidFill>
                <a:schemeClr val="tx1"/>
              </a:solidFill>
            </a:rPr>
            <a:t>ব্যাথার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দন,রিক্তের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বেদন,শিউলিমালা,পদ্মগোখরা,জিনের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বাদশা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smtClean="0">
              <a:solidFill>
                <a:schemeClr val="bg1"/>
              </a:solidFill>
            </a:rPr>
            <a:t>।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4258" y="1641227"/>
        <a:ext cx="9401604" cy="263415"/>
      </dsp:txXfrm>
    </dsp:sp>
    <dsp:sp modelId="{393630F0-8067-403D-BF63-514B74DBD87D}">
      <dsp:nvSpPr>
        <dsp:cNvPr id="0" name=""/>
        <dsp:cNvSpPr/>
      </dsp:nvSpPr>
      <dsp:spPr>
        <a:xfrm>
          <a:off x="8" y="1987822"/>
          <a:ext cx="9430104" cy="291915"/>
        </a:xfrm>
        <a:prstGeom prst="round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নাটক</a:t>
          </a:r>
          <a:r>
            <a:rPr lang="en-US" sz="2400" kern="1200" dirty="0" smtClean="0"/>
            <a:t> – </a:t>
          </a:r>
          <a:r>
            <a:rPr lang="en-US" sz="2400" kern="1200" dirty="0" err="1" smtClean="0"/>
            <a:t>ঝিলিমিল,আালেয়া,পুতুলের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বিয়ে</a:t>
          </a:r>
          <a:r>
            <a:rPr lang="en-US" sz="2400" kern="1200" dirty="0" smtClean="0"/>
            <a:t> ।</a:t>
          </a:r>
          <a:endParaRPr lang="en-US" sz="2400" kern="1200" dirty="0"/>
        </a:p>
      </dsp:txBody>
      <dsp:txXfrm>
        <a:off x="14258" y="2002072"/>
        <a:ext cx="9401604" cy="263415"/>
      </dsp:txXfrm>
    </dsp:sp>
    <dsp:sp modelId="{239338BB-2B23-41CC-9141-6D8882C9B0D8}">
      <dsp:nvSpPr>
        <dsp:cNvPr id="0" name=""/>
        <dsp:cNvSpPr/>
      </dsp:nvSpPr>
      <dsp:spPr>
        <a:xfrm>
          <a:off x="8" y="2335030"/>
          <a:ext cx="9430104" cy="502254"/>
        </a:xfrm>
        <a:prstGeom prst="roundRect">
          <a:avLst/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জীবনীগ্রন্থ</a:t>
          </a:r>
          <a:r>
            <a:rPr lang="en-US" sz="2400" kern="1200" dirty="0" smtClean="0"/>
            <a:t> – </a:t>
          </a:r>
          <a:r>
            <a:rPr lang="en-US" sz="2400" kern="1200" dirty="0" err="1" smtClean="0"/>
            <a:t>মরুভাস্কর</a:t>
          </a:r>
          <a:r>
            <a:rPr lang="en-US" sz="2400" kern="1200" dirty="0" smtClean="0"/>
            <a:t>(</a:t>
          </a:r>
          <a:r>
            <a:rPr lang="en-US" sz="2400" kern="1200" dirty="0" err="1" smtClean="0"/>
            <a:t>হযরত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মুহাম্মদদ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সঃ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এর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জীবনী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গ্রন্থ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24526" y="2359548"/>
        <a:ext cx="9381068" cy="453218"/>
      </dsp:txXfrm>
    </dsp:sp>
    <dsp:sp modelId="{A4CF1BA5-F834-4773-B654-8065BD7C6DEC}">
      <dsp:nvSpPr>
        <dsp:cNvPr id="0" name=""/>
        <dsp:cNvSpPr/>
      </dsp:nvSpPr>
      <dsp:spPr>
        <a:xfrm>
          <a:off x="8" y="2904536"/>
          <a:ext cx="9430104" cy="463479"/>
        </a:xfrm>
        <a:prstGeom prst="roundRect">
          <a:avLst/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অনুবাদ</a:t>
          </a:r>
          <a:r>
            <a:rPr lang="en-US" sz="2400" kern="1200" dirty="0" smtClean="0">
              <a:solidFill>
                <a:schemeClr val="tx1"/>
              </a:solidFill>
            </a:rPr>
            <a:t> – </a:t>
          </a:r>
          <a:r>
            <a:rPr lang="en-US" sz="2400" kern="1200" dirty="0" err="1" smtClean="0">
              <a:solidFill>
                <a:schemeClr val="tx1"/>
              </a:solidFill>
            </a:rPr>
            <a:t>রুব্যাইয়াত</a:t>
          </a:r>
          <a:r>
            <a:rPr lang="en-US" sz="2400" kern="1200" dirty="0" smtClean="0">
              <a:solidFill>
                <a:schemeClr val="tx1"/>
              </a:solidFill>
            </a:rPr>
            <a:t>-ই-</a:t>
          </a:r>
          <a:r>
            <a:rPr lang="en-US" sz="2400" kern="1200" dirty="0" err="1" smtClean="0">
              <a:solidFill>
                <a:schemeClr val="tx1"/>
              </a:solidFill>
            </a:rPr>
            <a:t>হাফিজ,রুব্যাইয়াত</a:t>
          </a:r>
          <a:r>
            <a:rPr lang="en-US" sz="2400" kern="1200" dirty="0" smtClean="0">
              <a:solidFill>
                <a:schemeClr val="tx1"/>
              </a:solidFill>
            </a:rPr>
            <a:t>-ই-</a:t>
          </a:r>
          <a:r>
            <a:rPr lang="en-US" sz="2400" kern="1200" dirty="0" err="1" smtClean="0">
              <a:solidFill>
                <a:schemeClr val="tx1"/>
              </a:solidFill>
            </a:rPr>
            <a:t>ওমর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খৈয়াম</a:t>
          </a:r>
          <a:r>
            <a:rPr lang="en-US" sz="2400" kern="1200" dirty="0" smtClean="0">
              <a:solidFill>
                <a:schemeClr val="tx1"/>
              </a:solidFill>
            </a:rPr>
            <a:t> 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2633" y="2927161"/>
        <a:ext cx="9384854" cy="418229"/>
      </dsp:txXfrm>
    </dsp:sp>
    <dsp:sp modelId="{E686B504-CF06-463C-96B5-AF2F851D0B73}">
      <dsp:nvSpPr>
        <dsp:cNvPr id="0" name=""/>
        <dsp:cNvSpPr/>
      </dsp:nvSpPr>
      <dsp:spPr>
        <a:xfrm>
          <a:off x="8" y="3467375"/>
          <a:ext cx="9430104" cy="616589"/>
        </a:xfrm>
        <a:prstGeom prst="roundRect">
          <a:avLst/>
        </a:prstGeom>
        <a:blipFill rotWithShape="0">
          <a:blip xmlns:r="http://schemas.openxmlformats.org/officeDocument/2006/relationships" r:embed="rId8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গানের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সংকলন</a:t>
          </a:r>
          <a:r>
            <a:rPr lang="en-US" sz="2400" b="1" kern="1200" dirty="0" smtClean="0"/>
            <a:t> </a:t>
          </a:r>
          <a:r>
            <a:rPr lang="en-US" sz="2400" kern="1200" dirty="0" smtClean="0"/>
            <a:t>– </a:t>
          </a:r>
          <a:r>
            <a:rPr lang="en-US" sz="2400" kern="1200" dirty="0" err="1" smtClean="0"/>
            <a:t>বুলবুল,চোখের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চাতক,চন্দ্রবিন্দু,নজরুলগীতি,সুরলিপি,গানেরমালা,চিত্তনামা</a:t>
          </a:r>
          <a:r>
            <a:rPr lang="en-US" sz="2400" kern="1200" dirty="0" smtClean="0"/>
            <a:t> ।</a:t>
          </a:r>
          <a:endParaRPr lang="en-US" sz="2400" kern="1200" dirty="0"/>
        </a:p>
      </dsp:txBody>
      <dsp:txXfrm>
        <a:off x="30107" y="3497474"/>
        <a:ext cx="9369906" cy="556391"/>
      </dsp:txXfrm>
    </dsp:sp>
    <dsp:sp modelId="{904DCE77-CD0F-4FD7-B06B-A69976E20E37}">
      <dsp:nvSpPr>
        <dsp:cNvPr id="0" name=""/>
        <dsp:cNvSpPr/>
      </dsp:nvSpPr>
      <dsp:spPr>
        <a:xfrm>
          <a:off x="8" y="4235664"/>
          <a:ext cx="9430104" cy="548252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সম্পাদিত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পত্রিকা</a:t>
          </a:r>
          <a:r>
            <a:rPr lang="en-US" sz="2400" b="1" kern="1200" dirty="0" smtClean="0"/>
            <a:t> </a:t>
          </a:r>
          <a:r>
            <a:rPr lang="en-US" sz="2400" kern="1200" dirty="0" smtClean="0"/>
            <a:t>– </a:t>
          </a:r>
          <a:r>
            <a:rPr lang="en-US" sz="2400" kern="1200" dirty="0" err="1" smtClean="0"/>
            <a:t>ধুমকেতু,লাঙল,দৈনিক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নবযুগ</a:t>
          </a:r>
          <a:r>
            <a:rPr lang="en-US" sz="2400" kern="1200" dirty="0" smtClean="0"/>
            <a:t> ।</a:t>
          </a:r>
          <a:endParaRPr lang="en-US" sz="2400" kern="1200" dirty="0"/>
        </a:p>
      </dsp:txBody>
      <dsp:txXfrm>
        <a:off x="26771" y="4262427"/>
        <a:ext cx="9376578" cy="494726"/>
      </dsp:txXfrm>
    </dsp:sp>
    <dsp:sp modelId="{9B988B2F-8F0F-45B5-8198-FDA950091875}">
      <dsp:nvSpPr>
        <dsp:cNvPr id="0" name=""/>
        <dsp:cNvSpPr/>
      </dsp:nvSpPr>
      <dsp:spPr>
        <a:xfrm>
          <a:off x="107602" y="4941483"/>
          <a:ext cx="9430104" cy="638585"/>
        </a:xfrm>
        <a:prstGeom prst="roundRect">
          <a:avLst/>
        </a:prstGeom>
        <a:blipFill rotWithShape="0">
          <a:blip xmlns:r="http://schemas.openxmlformats.org/officeDocument/2006/relationships" r:embed="rId9"/>
          <a:tile tx="0" ty="0" sx="100000" sy="100000" flip="none" algn="tl"/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2"/>
              </a:solidFill>
            </a:rPr>
            <a:t>পুরষ্কার</a:t>
          </a:r>
          <a:r>
            <a:rPr lang="en-US" sz="2400" b="1" kern="1200" dirty="0" smtClean="0">
              <a:solidFill>
                <a:schemeClr val="bg2"/>
              </a:solidFill>
            </a:rPr>
            <a:t> ও </a:t>
          </a:r>
          <a:r>
            <a:rPr lang="en-US" sz="2400" b="1" kern="1200" dirty="0" err="1" smtClean="0">
              <a:solidFill>
                <a:schemeClr val="bg2"/>
              </a:solidFill>
            </a:rPr>
            <a:t>সম্মাননা</a:t>
          </a:r>
          <a:r>
            <a:rPr lang="en-US" sz="2400" b="1" kern="1200" dirty="0" smtClean="0">
              <a:solidFill>
                <a:schemeClr val="bg2"/>
              </a:solidFill>
            </a:rPr>
            <a:t> </a:t>
          </a:r>
          <a:r>
            <a:rPr lang="en-US" sz="2400" kern="1200" dirty="0" smtClean="0">
              <a:solidFill>
                <a:schemeClr val="bg2"/>
              </a:solidFill>
            </a:rPr>
            <a:t>– </a:t>
          </a:r>
          <a:r>
            <a:rPr lang="en-US" sz="2400" kern="1200" dirty="0" err="1" smtClean="0">
              <a:solidFill>
                <a:schemeClr val="bg2"/>
              </a:solidFill>
            </a:rPr>
            <a:t>জগত্তারিনী</a:t>
          </a:r>
          <a:r>
            <a:rPr lang="en-US" sz="2400" kern="1200" dirty="0" smtClean="0">
              <a:solidFill>
                <a:schemeClr val="bg2"/>
              </a:solidFill>
            </a:rPr>
            <a:t> </a:t>
          </a:r>
          <a:r>
            <a:rPr lang="en-US" sz="2400" kern="1200" dirty="0" err="1" smtClean="0">
              <a:solidFill>
                <a:schemeClr val="bg2"/>
              </a:solidFill>
            </a:rPr>
            <a:t>স্বনপদক</a:t>
          </a:r>
          <a:r>
            <a:rPr lang="en-US" sz="2400" kern="1200" dirty="0" smtClean="0">
              <a:solidFill>
                <a:schemeClr val="bg2"/>
              </a:solidFill>
            </a:rPr>
            <a:t>,(</a:t>
          </a:r>
          <a:r>
            <a:rPr lang="en-US" sz="2400" kern="1200" dirty="0" err="1" smtClean="0">
              <a:solidFill>
                <a:schemeClr val="bg2"/>
              </a:solidFill>
            </a:rPr>
            <a:t>কলকাতা</a:t>
          </a:r>
          <a:r>
            <a:rPr lang="en-US" sz="2400" kern="1200" dirty="0" smtClean="0">
              <a:solidFill>
                <a:schemeClr val="bg2"/>
              </a:solidFill>
            </a:rPr>
            <a:t> </a:t>
          </a:r>
          <a:r>
            <a:rPr lang="en-US" sz="2400" kern="1200" dirty="0" err="1" smtClean="0">
              <a:solidFill>
                <a:schemeClr val="bg2"/>
              </a:solidFill>
            </a:rPr>
            <a:t>বিশ্ববিদ্যালয়</a:t>
          </a:r>
          <a:r>
            <a:rPr lang="en-US" sz="2400" kern="1200" dirty="0" smtClean="0">
              <a:solidFill>
                <a:schemeClr val="bg2"/>
              </a:solidFill>
            </a:rPr>
            <a:t>)</a:t>
          </a:r>
          <a:r>
            <a:rPr lang="en-US" sz="2400" kern="1200" dirty="0" err="1" smtClean="0">
              <a:solidFill>
                <a:schemeClr val="bg2"/>
              </a:solidFill>
            </a:rPr>
            <a:t>পদ্মভূষণ</a:t>
          </a:r>
          <a:r>
            <a:rPr lang="en-US" sz="2400" kern="1200" dirty="0" smtClean="0">
              <a:solidFill>
                <a:schemeClr val="bg2"/>
              </a:solidFill>
            </a:rPr>
            <a:t>,(</a:t>
          </a:r>
          <a:r>
            <a:rPr lang="en-US" sz="2400" kern="1200" dirty="0" err="1" smtClean="0">
              <a:solidFill>
                <a:schemeClr val="bg2"/>
              </a:solidFill>
            </a:rPr>
            <a:t>ভারত</a:t>
          </a:r>
          <a:r>
            <a:rPr lang="en-US" sz="2400" kern="1200" dirty="0" smtClean="0">
              <a:solidFill>
                <a:schemeClr val="bg2"/>
              </a:solidFill>
            </a:rPr>
            <a:t> </a:t>
          </a:r>
          <a:r>
            <a:rPr lang="en-US" sz="2400" kern="1200" dirty="0" err="1" smtClean="0">
              <a:solidFill>
                <a:schemeClr val="bg2"/>
              </a:solidFill>
            </a:rPr>
            <a:t>সরকার</a:t>
          </a:r>
          <a:r>
            <a:rPr lang="en-US" sz="2400" kern="1200" dirty="0" smtClean="0">
              <a:solidFill>
                <a:schemeClr val="bg2"/>
              </a:solidFill>
            </a:rPr>
            <a:t>)</a:t>
          </a:r>
          <a:r>
            <a:rPr lang="en-US" sz="2400" kern="1200" dirty="0" err="1" smtClean="0">
              <a:solidFill>
                <a:schemeClr val="bg2"/>
              </a:solidFill>
            </a:rPr>
            <a:t>ডি,লিট</a:t>
          </a:r>
          <a:r>
            <a:rPr lang="en-US" sz="2400" kern="1200" dirty="0" smtClean="0">
              <a:solidFill>
                <a:schemeClr val="bg2"/>
              </a:solidFill>
            </a:rPr>
            <a:t> </a:t>
          </a:r>
          <a:r>
            <a:rPr lang="en-US" sz="2400" kern="1200" dirty="0" err="1" smtClean="0">
              <a:solidFill>
                <a:schemeClr val="bg2"/>
              </a:solidFill>
            </a:rPr>
            <a:t>ডিগ্রী</a:t>
          </a:r>
          <a:r>
            <a:rPr lang="en-US" sz="2400" kern="1200" dirty="0" smtClean="0">
              <a:solidFill>
                <a:schemeClr val="bg2"/>
              </a:solidFill>
            </a:rPr>
            <a:t> ১৯৭৬ </a:t>
          </a:r>
          <a:r>
            <a:rPr lang="en-US" sz="2400" kern="1200" dirty="0" err="1" smtClean="0">
              <a:solidFill>
                <a:schemeClr val="bg2"/>
              </a:solidFill>
            </a:rPr>
            <a:t>সালে</a:t>
          </a:r>
          <a:r>
            <a:rPr lang="en-US" sz="2400" kern="1200" dirty="0" smtClean="0">
              <a:solidFill>
                <a:schemeClr val="bg2"/>
              </a:solidFill>
            </a:rPr>
            <a:t> </a:t>
          </a:r>
          <a:r>
            <a:rPr lang="en-US" sz="2400" kern="1200" dirty="0" err="1" smtClean="0">
              <a:solidFill>
                <a:schemeClr val="bg2"/>
              </a:solidFill>
            </a:rPr>
            <a:t>একুশে</a:t>
          </a:r>
          <a:r>
            <a:rPr lang="en-US" sz="2400" kern="1200" dirty="0" smtClean="0">
              <a:solidFill>
                <a:schemeClr val="bg2"/>
              </a:solidFill>
            </a:rPr>
            <a:t> </a:t>
          </a:r>
          <a:r>
            <a:rPr lang="en-US" sz="2400" kern="1200" dirty="0" err="1" smtClean="0">
              <a:solidFill>
                <a:schemeClr val="bg2"/>
              </a:solidFill>
            </a:rPr>
            <a:t>পদক</a:t>
          </a:r>
          <a:r>
            <a:rPr lang="en-US" sz="2400" kern="1200" dirty="0" smtClean="0">
              <a:solidFill>
                <a:schemeClr val="bg2"/>
              </a:solidFill>
            </a:rPr>
            <a:t>,</a:t>
          </a:r>
          <a:endParaRPr lang="en-US" sz="2400" kern="1200" dirty="0">
            <a:solidFill>
              <a:schemeClr val="bg2"/>
            </a:solidFill>
          </a:endParaRPr>
        </a:p>
      </dsp:txBody>
      <dsp:txXfrm>
        <a:off x="138775" y="4972656"/>
        <a:ext cx="9367758" cy="576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1B637-E8C7-4987-828F-9629584B619A}">
      <dsp:nvSpPr>
        <dsp:cNvPr id="0" name=""/>
        <dsp:cNvSpPr/>
      </dsp:nvSpPr>
      <dsp:spPr>
        <a:xfrm>
          <a:off x="552749" y="0"/>
          <a:ext cx="4301963" cy="13187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শব্দাথগুলি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জেনে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নেই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1182757" y="193119"/>
        <a:ext cx="3041947" cy="932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36CEF-6BBD-4126-A207-7479641268BB}">
      <dsp:nvSpPr>
        <dsp:cNvPr id="0" name=""/>
        <dsp:cNvSpPr/>
      </dsp:nvSpPr>
      <dsp:spPr>
        <a:xfrm>
          <a:off x="0" y="0"/>
          <a:ext cx="8682988" cy="105744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সাম্য-সমতা,মহীয়ান-অতি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মহান,ঠাকুর-দেবতা,বর-আর্শীবদ</a:t>
          </a:r>
          <a:r>
            <a:rPr lang="en-US" sz="2800" kern="1200" dirty="0" smtClean="0"/>
            <a:t> ।</a:t>
          </a:r>
          <a:endParaRPr lang="en-US" sz="2800" kern="1200" dirty="0"/>
        </a:p>
      </dsp:txBody>
      <dsp:txXfrm>
        <a:off x="1842342" y="0"/>
        <a:ext cx="6840645" cy="1057448"/>
      </dsp:txXfrm>
    </dsp:sp>
    <dsp:sp modelId="{40084A6E-D684-46B0-9FE0-0770AD5A164C}">
      <dsp:nvSpPr>
        <dsp:cNvPr id="0" name=""/>
        <dsp:cNvSpPr/>
      </dsp:nvSpPr>
      <dsp:spPr>
        <a:xfrm>
          <a:off x="105744" y="105744"/>
          <a:ext cx="1736597" cy="845959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78C46-7746-48CE-BB0B-0EBBC8C7055E}">
      <dsp:nvSpPr>
        <dsp:cNvPr id="0" name=""/>
        <dsp:cNvSpPr/>
      </dsp:nvSpPr>
      <dsp:spPr>
        <a:xfrm>
          <a:off x="0" y="1163193"/>
          <a:ext cx="8682988" cy="1057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পান্থ-পথিক,ভূখারি-ক্ষুধার্ত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ব্যাক্তি,ফুকারি-চিৎকার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করে</a:t>
          </a:r>
          <a:r>
            <a:rPr lang="en-US" sz="2800" kern="1200" dirty="0" smtClean="0"/>
            <a:t>  ।</a:t>
          </a:r>
          <a:endParaRPr lang="en-US" sz="2800" kern="1200" dirty="0"/>
        </a:p>
      </dsp:txBody>
      <dsp:txXfrm>
        <a:off x="1842342" y="1163193"/>
        <a:ext cx="6840645" cy="1057448"/>
      </dsp:txXfrm>
    </dsp:sp>
    <dsp:sp modelId="{FDF08337-5E73-4009-8677-137DA06FAECB}">
      <dsp:nvSpPr>
        <dsp:cNvPr id="0" name=""/>
        <dsp:cNvSpPr/>
      </dsp:nvSpPr>
      <dsp:spPr>
        <a:xfrm>
          <a:off x="105744" y="1268938"/>
          <a:ext cx="1736597" cy="845959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8A33-1812-432E-A758-F7B3D3F82B2B}">
      <dsp:nvSpPr>
        <dsp:cNvPr id="0" name=""/>
        <dsp:cNvSpPr/>
      </dsp:nvSpPr>
      <dsp:spPr>
        <a:xfrm>
          <a:off x="0" y="2326387"/>
          <a:ext cx="8682988" cy="1057448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আজারি-রুগ্ন</a:t>
          </a:r>
          <a:r>
            <a:rPr lang="en-US" sz="2800" kern="1200" dirty="0" smtClean="0"/>
            <a:t>/</a:t>
          </a:r>
          <a:r>
            <a:rPr lang="en-US" sz="2800" kern="1200" dirty="0" err="1" smtClean="0"/>
            <a:t>ব্যাথিত,তেরিয়া-উদ্ধতভাবে</a:t>
          </a:r>
          <a:r>
            <a:rPr lang="en-US" sz="2800" kern="1200" dirty="0" smtClean="0"/>
            <a:t> /</a:t>
          </a:r>
          <a:r>
            <a:rPr lang="en-US" sz="2800" kern="1200" dirty="0" err="1" smtClean="0"/>
            <a:t>উগ্রভাবে</a:t>
          </a:r>
          <a:r>
            <a:rPr lang="en-US" sz="2800" kern="1200" dirty="0" smtClean="0"/>
            <a:t> ।</a:t>
          </a:r>
          <a:endParaRPr lang="en-US" sz="2800" kern="1200" dirty="0"/>
        </a:p>
      </dsp:txBody>
      <dsp:txXfrm>
        <a:off x="1842342" y="2326387"/>
        <a:ext cx="6840645" cy="1057448"/>
      </dsp:txXfrm>
    </dsp:sp>
    <dsp:sp modelId="{3006B401-4B49-4B96-93F2-DB284E839FCF}">
      <dsp:nvSpPr>
        <dsp:cNvPr id="0" name=""/>
        <dsp:cNvSpPr/>
      </dsp:nvSpPr>
      <dsp:spPr>
        <a:xfrm>
          <a:off x="105744" y="2432132"/>
          <a:ext cx="1736597" cy="845959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6F232-79CA-443A-B723-F6CB4A4716B8}">
      <dsp:nvSpPr>
        <dsp:cNvPr id="0" name=""/>
        <dsp:cNvSpPr/>
      </dsp:nvSpPr>
      <dsp:spPr>
        <a:xfrm>
          <a:off x="0" y="3489581"/>
          <a:ext cx="8682988" cy="1057448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গো-ভাগাড়</a:t>
          </a:r>
          <a:r>
            <a:rPr lang="en-US" sz="2800" kern="1200" dirty="0" smtClean="0"/>
            <a:t> – </a:t>
          </a:r>
          <a:r>
            <a:rPr lang="en-US" sz="2800" kern="1200" dirty="0" err="1" smtClean="0"/>
            <a:t>মৃত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গরু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ফেলার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নির্দিষ্ট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স্থান,পুরুত</a:t>
          </a:r>
          <a:r>
            <a:rPr lang="en-US" sz="2800" kern="1200" dirty="0" smtClean="0"/>
            <a:t>- </a:t>
          </a:r>
          <a:r>
            <a:rPr lang="en-US" sz="2800" kern="1200" dirty="0" err="1" smtClean="0"/>
            <a:t>পুরোহিত</a:t>
          </a:r>
          <a:r>
            <a:rPr lang="en-US" sz="2800" kern="1200" dirty="0" smtClean="0"/>
            <a:t>।</a:t>
          </a:r>
          <a:endParaRPr lang="en-US" sz="2800" kern="1200" dirty="0"/>
        </a:p>
      </dsp:txBody>
      <dsp:txXfrm>
        <a:off x="1842342" y="3489581"/>
        <a:ext cx="6840645" cy="1057448"/>
      </dsp:txXfrm>
    </dsp:sp>
    <dsp:sp modelId="{37199649-490C-4CCD-8516-046FA92C714B}">
      <dsp:nvSpPr>
        <dsp:cNvPr id="0" name=""/>
        <dsp:cNvSpPr/>
      </dsp:nvSpPr>
      <dsp:spPr>
        <a:xfrm>
          <a:off x="105744" y="3595326"/>
          <a:ext cx="1736597" cy="845959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B08A3-B973-4695-B21B-FA56CE4CFE53}">
      <dsp:nvSpPr>
        <dsp:cNvPr id="0" name=""/>
        <dsp:cNvSpPr/>
      </dsp:nvSpPr>
      <dsp:spPr>
        <a:xfrm>
          <a:off x="0" y="49970"/>
          <a:ext cx="12070975" cy="412776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আলোচ্য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কবিতায়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কবি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সাম্যবাদী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মানসিকতার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পরিচয়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তুলে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ধরেছেন</a:t>
          </a:r>
          <a:r>
            <a:rPr lang="en-US" sz="3600" kern="1200" dirty="0" smtClean="0"/>
            <a:t>  </a:t>
          </a:r>
          <a:r>
            <a:rPr lang="en-US" sz="3600" kern="1200" dirty="0" err="1" smtClean="0"/>
            <a:t>পৃথিবীতে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নানা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বর্ণ,ধর্ম,গোত্র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আছে</a:t>
          </a:r>
          <a:r>
            <a:rPr lang="en-US" sz="3600" kern="1200" dirty="0" smtClean="0"/>
            <a:t> ।</a:t>
          </a:r>
          <a:r>
            <a:rPr lang="en-US" sz="3600" kern="1200" dirty="0" err="1" smtClean="0"/>
            <a:t>সকল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ধর্মের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জন্য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পৃথক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ধর্মগ্রন্থ</a:t>
          </a:r>
          <a:r>
            <a:rPr lang="en-US" sz="3600" kern="1200" dirty="0" smtClean="0"/>
            <a:t> ও </a:t>
          </a:r>
          <a:r>
            <a:rPr lang="en-US" sz="3600" kern="1200" dirty="0" err="1" smtClean="0"/>
            <a:t>আছে</a:t>
          </a:r>
          <a:r>
            <a:rPr lang="en-US" sz="3600" kern="1200" dirty="0" smtClean="0"/>
            <a:t> ।</a:t>
          </a:r>
          <a:r>
            <a:rPr lang="en-US" sz="3600" kern="1200" dirty="0" err="1" smtClean="0"/>
            <a:t>মানুষ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এটাকে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খুব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শ্রদ্ধা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করে,এর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জন্য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জীবনবাজী</a:t>
          </a:r>
          <a:r>
            <a:rPr lang="en-US" sz="3600" kern="1200" dirty="0" smtClean="0"/>
            <a:t> ও </a:t>
          </a:r>
          <a:r>
            <a:rPr lang="en-US" sz="3600" kern="1200" dirty="0" err="1" smtClean="0"/>
            <a:t>রাখে</a:t>
          </a:r>
          <a:r>
            <a:rPr lang="en-US" sz="3600" kern="1200" dirty="0" smtClean="0"/>
            <a:t> । </a:t>
          </a:r>
          <a:r>
            <a:rPr lang="en-US" sz="3600" kern="1200" dirty="0" err="1" smtClean="0"/>
            <a:t>কিন্তু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কোন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নিরন্ন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অসহায়কে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তার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সামর্থ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থাকার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পর</a:t>
          </a:r>
          <a:r>
            <a:rPr lang="en-US" sz="3600" kern="1200" dirty="0" smtClean="0"/>
            <a:t> ও </a:t>
          </a:r>
          <a:r>
            <a:rPr lang="en-US" sz="3600" kern="1200" dirty="0" err="1" smtClean="0"/>
            <a:t>অন্ন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দান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করেনা</a:t>
          </a:r>
          <a:r>
            <a:rPr lang="en-US" sz="3600" kern="1200" dirty="0" smtClean="0"/>
            <a:t> । </a:t>
          </a:r>
          <a:r>
            <a:rPr lang="en-US" sz="3600" kern="1200" dirty="0" err="1" smtClean="0"/>
            <a:t>মন্দিরের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পুরোহিত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মসজিদের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মোল্লারা</a:t>
          </a:r>
          <a:r>
            <a:rPr lang="en-US" sz="3600" kern="1200" dirty="0" smtClean="0"/>
            <a:t> ও </a:t>
          </a:r>
          <a:r>
            <a:rPr lang="en-US" sz="3600" kern="1200" dirty="0" err="1" smtClean="0"/>
            <a:t>এমন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হ্রদয়হীন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কাজ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করেন</a:t>
          </a:r>
          <a:r>
            <a:rPr lang="en-US" sz="3600" kern="1200" dirty="0" smtClean="0"/>
            <a:t> । </a:t>
          </a:r>
          <a:r>
            <a:rPr lang="en-US" sz="3600" kern="1200" dirty="0" err="1" smtClean="0"/>
            <a:t>মানুষের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চেয়ে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বড়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আর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কিছু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হতে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পারেনা</a:t>
          </a:r>
          <a:r>
            <a:rPr lang="en-US" sz="3600" kern="1200" dirty="0" smtClean="0"/>
            <a:t> ।</a:t>
          </a:r>
          <a:endParaRPr lang="en-US" sz="3600" kern="1200" dirty="0"/>
        </a:p>
      </dsp:txBody>
      <dsp:txXfrm>
        <a:off x="201501" y="251471"/>
        <a:ext cx="11667973" cy="372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277" y="1267110"/>
            <a:ext cx="7766936" cy="16463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432" y="-33454"/>
            <a:ext cx="9634654" cy="68914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3" y="2604043"/>
            <a:ext cx="10672353" cy="1096899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সকলকে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আন্তিরক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অভিনন্দন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5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8840" y="-429888"/>
            <a:ext cx="8596668" cy="3098576"/>
            <a:chOff x="677334" y="-344225"/>
            <a:chExt cx="8596668" cy="3098576"/>
          </a:xfrm>
        </p:grpSpPr>
        <p:sp>
          <p:nvSpPr>
            <p:cNvPr id="5" name="Rectangle 4"/>
            <p:cNvSpPr/>
            <p:nvPr/>
          </p:nvSpPr>
          <p:spPr>
            <a:xfrm>
              <a:off x="677334" y="0"/>
              <a:ext cx="8596668" cy="2754351"/>
            </a:xfrm>
            <a:prstGeom prst="rect">
              <a:avLst/>
            </a:prstGeom>
            <a:noFill/>
          </p:spPr>
        </p:sp>
        <p:sp>
          <p:nvSpPr>
            <p:cNvPr id="6" name="Circular Arrow 5"/>
            <p:cNvSpPr/>
            <p:nvPr/>
          </p:nvSpPr>
          <p:spPr>
            <a:xfrm>
              <a:off x="3492036" y="-344225"/>
              <a:ext cx="2967263" cy="2886311"/>
            </a:xfrm>
            <a:prstGeom prst="circularArrow">
              <a:avLst>
                <a:gd name="adj1" fmla="val 10980"/>
                <a:gd name="adj2" fmla="val 1142322"/>
                <a:gd name="adj3" fmla="val 9000000"/>
                <a:gd name="adj4" fmla="val 10800000"/>
                <a:gd name="adj5" fmla="val 125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854453" y="997075"/>
              <a:ext cx="2241547" cy="768188"/>
            </a:xfrm>
            <a:custGeom>
              <a:avLst/>
              <a:gdLst>
                <a:gd name="connsiteX0" fmla="*/ 0 w 2241547"/>
                <a:gd name="connsiteY0" fmla="*/ 0 h 768188"/>
                <a:gd name="connsiteX1" fmla="*/ 2241547 w 2241547"/>
                <a:gd name="connsiteY1" fmla="*/ 0 h 768188"/>
                <a:gd name="connsiteX2" fmla="*/ 2241547 w 2241547"/>
                <a:gd name="connsiteY2" fmla="*/ 768188 h 768188"/>
                <a:gd name="connsiteX3" fmla="*/ 0 w 2241547"/>
                <a:gd name="connsiteY3" fmla="*/ 768188 h 768188"/>
                <a:gd name="connsiteX4" fmla="*/ 0 w 2241547"/>
                <a:gd name="connsiteY4" fmla="*/ 0 h 76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547" h="768188">
                  <a:moveTo>
                    <a:pt x="0" y="0"/>
                  </a:moveTo>
                  <a:lnTo>
                    <a:pt x="2241547" y="0"/>
                  </a:lnTo>
                  <a:lnTo>
                    <a:pt x="2241547" y="768188"/>
                  </a:lnTo>
                  <a:lnTo>
                    <a:pt x="0" y="768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/>
                <a:t>বাড়ীর</a:t>
              </a:r>
              <a:r>
                <a:rPr lang="en-US" sz="4000" kern="1200" dirty="0" smtClean="0"/>
                <a:t> </a:t>
              </a:r>
              <a:r>
                <a:rPr lang="en-US" sz="4000" kern="1200" dirty="0" err="1" smtClean="0"/>
                <a:t>কাজ</a:t>
              </a:r>
              <a:endParaRPr lang="en-US" sz="4000" kern="1200" dirty="0"/>
            </a:p>
          </p:txBody>
        </p:sp>
      </p:grp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9940730"/>
              </p:ext>
            </p:extLst>
          </p:nvPr>
        </p:nvGraphicFramePr>
        <p:xfrm>
          <a:off x="201706" y="986117"/>
          <a:ext cx="9829800" cy="670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74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47823-6F41-4A95-B2CF-D326FF1D0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33038F-518C-475E-986A-50DE8080BE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C0550-E76A-48A7-BD70-2B94B509CE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CC93B4-20EC-4105-AFC0-5A5EDE72C0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3998F-D124-4477-AC38-7B1A77D33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80780">
            <a:off x="2127705" y="2546581"/>
            <a:ext cx="6531208" cy="45364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66278" y="1051560"/>
            <a:ext cx="12958277" cy="24155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9600" dirty="0" smtClean="0">
              <a:solidFill>
                <a:srgbClr val="FF0000"/>
              </a:solidFill>
            </a:endParaRP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বিদায়ী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শুভেচ্ছা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01071965"/>
              </p:ext>
            </p:extLst>
          </p:nvPr>
        </p:nvGraphicFramePr>
        <p:xfrm>
          <a:off x="677334" y="144966"/>
          <a:ext cx="8596668" cy="2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5540365"/>
              </p:ext>
            </p:extLst>
          </p:nvPr>
        </p:nvGraphicFramePr>
        <p:xfrm>
          <a:off x="677333" y="2988527"/>
          <a:ext cx="9237375" cy="305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Salah Uddi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0959" y="352696"/>
            <a:ext cx="1972491" cy="231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13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>
                                            <p:graphicEl>
                                              <a:dgm id="{42C6E959-08B4-4892-9280-AF317D48E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6E959-08B4-4892-9280-AF317D48E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C32B4F14-6EE5-4978-AC72-F3E850500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B4F14-6EE5-4978-AC72-F3E850500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54051-3C0E-4D70-8D3C-D655940CB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B4B54-EFD3-49D4-825F-F80EC9DB8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92A36-30D5-4266-8AA1-BD0A2605B1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3D634-4A2A-4EC9-B7B3-28C0DE5B9D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58FD6-CC16-41DF-8D00-CE17C1C55E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18332430"/>
              </p:ext>
            </p:extLst>
          </p:nvPr>
        </p:nvGraphicFramePr>
        <p:xfrm>
          <a:off x="0" y="372291"/>
          <a:ext cx="10724606" cy="245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4087867"/>
              </p:ext>
            </p:extLst>
          </p:nvPr>
        </p:nvGraphicFramePr>
        <p:xfrm>
          <a:off x="0" y="2785057"/>
          <a:ext cx="1073862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4845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F39CE4-AAA4-415E-893D-56E59A19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B0F39CE4-AAA4-415E-893D-56E59A19E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B0F39CE4-AAA4-415E-893D-56E59A19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B0F39CE4-AAA4-415E-893D-56E59A19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81D925-5238-4538-B83D-17FA8734D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6881D925-5238-4538-B83D-17FA8734D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6881D925-5238-4538-B83D-17FA8734D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6881D925-5238-4538-B83D-17FA8734D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85F76-F65C-472B-85E4-EC2924CD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FBB85F76-F65C-472B-85E4-EC2924CD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FBB85F76-F65C-472B-85E4-EC2924CD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FBB85F76-F65C-472B-85E4-EC2924CD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11682F-EFF3-461B-B35F-B8FFCE1F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0311682F-EFF3-461B-B35F-B8FFCE1F6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0311682F-EFF3-461B-B35F-B8FFCE1F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0311682F-EFF3-461B-B35F-B8FFCE1F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F915A0-B040-4920-96AD-488A888F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2F915A0-B040-4920-96AD-488A888F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graphicEl>
                                              <a:dgm id="{E2F915A0-B040-4920-96AD-488A888F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E2F915A0-B040-4920-96AD-488A888F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F8569-002E-46B5-BA1A-484E4487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0A4F8569-002E-46B5-BA1A-484E44878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0A4F8569-002E-46B5-BA1A-484E4487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dgm id="{0A4F8569-002E-46B5-BA1A-484E4487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06796177"/>
              </p:ext>
            </p:extLst>
          </p:nvPr>
        </p:nvGraphicFramePr>
        <p:xfrm>
          <a:off x="0" y="191911"/>
          <a:ext cx="12192000" cy="66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1352781"/>
              </p:ext>
            </p:extLst>
          </p:nvPr>
        </p:nvGraphicFramePr>
        <p:xfrm>
          <a:off x="0" y="880944"/>
          <a:ext cx="12192000" cy="614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7552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4908C2-AC44-428A-9FD6-114592285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14908C2-AC44-428A-9FD6-114592285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814908C2-AC44-428A-9FD6-114592285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814908C2-AC44-428A-9FD6-114592285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FCAE50-3229-4FF4-9A9A-C539E6A1C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57FCAE50-3229-4FF4-9A9A-C539E6A1C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57FCAE50-3229-4FF4-9A9A-C539E6A1C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57FCAE50-3229-4FF4-9A9A-C539E6A1C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84D5D-03CB-4323-80E2-2963C12C2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73184D5D-03CB-4323-80E2-2963C12C2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73184D5D-03CB-4323-80E2-2963C12C2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73184D5D-03CB-4323-80E2-2963C12C2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8480B1-28CD-4A11-9071-4B304F18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8A8480B1-28CD-4A11-9071-4B304F18A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8A8480B1-28CD-4A11-9071-4B304F18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8A8480B1-28CD-4A11-9071-4B304F18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3630F0-8067-403D-BF63-514B74DBD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393630F0-8067-403D-BF63-514B74DBD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393630F0-8067-403D-BF63-514B74DBD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393630F0-8067-403D-BF63-514B74DBD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9338BB-2B23-41CC-9141-6D8882C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239338BB-2B23-41CC-9141-6D8882C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239338BB-2B23-41CC-9141-6D8882C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239338BB-2B23-41CC-9141-6D8882C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F1BA5-F834-4773-B654-8065BD7C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A4CF1BA5-F834-4773-B654-8065BD7C6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A4CF1BA5-F834-4773-B654-8065BD7C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A4CF1BA5-F834-4773-B654-8065BD7C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86B504-CF06-463C-96B5-AF2F851D0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E686B504-CF06-463C-96B5-AF2F851D0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graphicEl>
                                              <a:dgm id="{E686B504-CF06-463C-96B5-AF2F851D0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E686B504-CF06-463C-96B5-AF2F851D0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DCE77-CD0F-4FD7-B06B-A69976E2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904DCE77-CD0F-4FD7-B06B-A69976E20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904DCE77-CD0F-4FD7-B06B-A69976E2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graphicEl>
                                              <a:dgm id="{904DCE77-CD0F-4FD7-B06B-A69976E2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988B2F-8F0F-45B5-8198-FDA950091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graphicEl>
                                              <a:dgm id="{9B988B2F-8F0F-45B5-8198-FDA950091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graphicEl>
                                              <a:dgm id="{9B988B2F-8F0F-45B5-8198-FDA950091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graphicEl>
                                              <a:dgm id="{9B988B2F-8F0F-45B5-8198-FDA950091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647612857"/>
              </p:ext>
            </p:extLst>
          </p:nvPr>
        </p:nvGraphicFramePr>
        <p:xfrm>
          <a:off x="1240971" y="553844"/>
          <a:ext cx="10397089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5436770"/>
              </p:ext>
            </p:extLst>
          </p:nvPr>
        </p:nvGraphicFramePr>
        <p:xfrm>
          <a:off x="0" y="2007220"/>
          <a:ext cx="12192000" cy="485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7645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84A6E-D684-46B0-9FE0-0770AD5A1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36CEF-6BBD-4126-A207-7479641268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08337-5E73-4009-8677-137DA06FA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78C46-7746-48CE-BB0B-0EBBC8C705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B401-4B49-4B96-93F2-DB284E839F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58A33-1812-432E-A758-F7B3D3F8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199649-490C-4CCD-8516-046FA92C7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F232-79CA-443A-B723-F6CB4A4716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3729"/>
            <a:ext cx="12191999" cy="13208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</a:t>
            </a:r>
            <a:r>
              <a:rPr lang="en-US" sz="4800" dirty="0" err="1" smtClean="0">
                <a:solidFill>
                  <a:schemeClr val="tx1"/>
                </a:solidFill>
              </a:rPr>
              <a:t>আলোচ্য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কবিতার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সার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সংক্ষেপ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1755487"/>
              </p:ext>
            </p:extLst>
          </p:nvPr>
        </p:nvGraphicFramePr>
        <p:xfrm>
          <a:off x="121024" y="2018372"/>
          <a:ext cx="12070975" cy="422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943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57348030"/>
              </p:ext>
            </p:extLst>
          </p:nvPr>
        </p:nvGraphicFramePr>
        <p:xfrm>
          <a:off x="1" y="406400"/>
          <a:ext cx="12192000" cy="126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9730037"/>
              </p:ext>
            </p:extLst>
          </p:nvPr>
        </p:nvGraphicFramePr>
        <p:xfrm>
          <a:off x="0" y="1825899"/>
          <a:ext cx="12192000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2592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36489-C077-4B37-84B5-4161B9054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1C36489-C077-4B37-84B5-4161B9054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1C36489-C077-4B37-84B5-4161B9054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F1C36489-C077-4B37-84B5-4161B9054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1C36489-C077-4B37-84B5-4161B9054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C804B6-FDDB-4846-846A-EE9BD7E0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9C804B6-FDDB-4846-846A-EE9BD7E0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9C804B6-FDDB-4846-846A-EE9BD7E0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9C804B6-FDDB-4846-846A-EE9BD7E0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9C804B6-FDDB-4846-846A-EE9BD7E0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36D3B-50FE-4598-8047-2D7C40C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E936D3B-50FE-4598-8047-2D7C40C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E936D3B-50FE-4598-8047-2D7C40C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E936D3B-50FE-4598-8047-2D7C40CC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4E936D3B-50FE-4598-8047-2D7C40CCA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81F848-20C5-4FE4-9C5F-889362325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D581F848-20C5-4FE4-9C5F-889362325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D581F848-20C5-4FE4-9C5F-889362325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D581F848-20C5-4FE4-9C5F-889362325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581F848-20C5-4FE4-9C5F-889362325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27EA3-2104-45C7-B656-56E10ED09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A1A27EA3-2104-45C7-B656-56E10ED09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A1A27EA3-2104-45C7-B656-56E10ED09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A1A27EA3-2104-45C7-B656-56E10ED09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A1A27EA3-2104-45C7-B656-56E10ED09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57348030"/>
              </p:ext>
            </p:extLst>
          </p:nvPr>
        </p:nvGraphicFramePr>
        <p:xfrm>
          <a:off x="1" y="406400"/>
          <a:ext cx="12192000" cy="126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9730037"/>
              </p:ext>
            </p:extLst>
          </p:nvPr>
        </p:nvGraphicFramePr>
        <p:xfrm>
          <a:off x="0" y="1825899"/>
          <a:ext cx="12192000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2592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44713-8D72-4A05-8F33-AF264741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F244713-8D72-4A05-8F33-AF264741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F244713-8D72-4A05-8F33-AF264741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1F244713-8D72-4A05-8F33-AF264741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1F244713-8D72-4A05-8F33-AF2647412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3944F-FCB5-460C-B300-CC4C3002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293944F-FCB5-460C-B300-CC4C3002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1293944F-FCB5-460C-B300-CC4C3002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293944F-FCB5-460C-B300-CC4C3002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1293944F-FCB5-460C-B300-CC4C3002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DEA86-D770-40CD-A1AF-BA08A8F8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7BDEA86-D770-40CD-A1AF-BA08A8F8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7BDEA86-D770-40CD-A1AF-BA08A8F8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7BDEA86-D770-40CD-A1AF-BA08A8F8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87BDEA86-D770-40CD-A1AF-BA08A8F85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5E9F1-2869-4B86-87D9-899E703CC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9B5E9F1-2869-4B86-87D9-899E703CC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C9B5E9F1-2869-4B86-87D9-899E703CC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C9B5E9F1-2869-4B86-87D9-899E703CC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9B5E9F1-2869-4B86-87D9-899E703CC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027DB-55F8-46E3-B6B0-A6BC91E3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F9E027DB-55F8-46E3-B6B0-A6BC91E3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F9E027DB-55F8-46E3-B6B0-A6BC91E3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9E027DB-55F8-46E3-B6B0-A6BC91E3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F9E027DB-55F8-46E3-B6B0-A6BC91E35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1010194"/>
          </a:xfrm>
        </p:spPr>
        <p:txBody>
          <a:bodyPr/>
          <a:lstStyle/>
          <a:p>
            <a:pPr algn="ctr"/>
            <a:r>
              <a:rPr lang="en-US" dirty="0" err="1" smtClean="0"/>
              <a:t>উত্তরগুলো</a:t>
            </a:r>
            <a:r>
              <a:rPr lang="en-US" dirty="0" smtClean="0"/>
              <a:t> </a:t>
            </a:r>
            <a:r>
              <a:rPr lang="en-US" dirty="0" err="1" smtClean="0"/>
              <a:t>যাচাই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9049216"/>
              </p:ext>
            </p:extLst>
          </p:nvPr>
        </p:nvGraphicFramePr>
        <p:xfrm>
          <a:off x="-156754" y="1722120"/>
          <a:ext cx="12971417" cy="717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880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40E42639-B151-464D-97C3-7BE779A3E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1EC2DCBA-D3BC-4DDB-BD4A-73746B685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C6ABB68A-5C48-4A95-99BA-F89747BAB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547C009C-3A46-47A4-81E8-57E0C0088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639DEE63-78B7-4BBF-BC65-6D8B8828F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B43F32BD-F2D1-4BB2-BB09-C8BFA8C51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5E313C54-474B-4A5F-8D92-5598CC303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CD63B4B6-FEC7-4C70-954B-CC5ED2B9F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</TotalTime>
  <Words>423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Slide 1</vt:lpstr>
      <vt:lpstr>Slide 2</vt:lpstr>
      <vt:lpstr>Slide 3</vt:lpstr>
      <vt:lpstr>Slide 4</vt:lpstr>
      <vt:lpstr>Slide 5</vt:lpstr>
      <vt:lpstr>            আলোচ্য কবিতার সার সংক্ষেপ</vt:lpstr>
      <vt:lpstr>Slide 7</vt:lpstr>
      <vt:lpstr>Slide 8</vt:lpstr>
      <vt:lpstr>উত্তরগুলো যাচাই করি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Rana</cp:lastModifiedBy>
  <cp:revision>96</cp:revision>
  <dcterms:created xsi:type="dcterms:W3CDTF">2015-02-03T02:02:30Z</dcterms:created>
  <dcterms:modified xsi:type="dcterms:W3CDTF">2010-01-07T20:15:56Z</dcterms:modified>
</cp:coreProperties>
</file>