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59" r:id="rId5"/>
    <p:sldId id="258" r:id="rId6"/>
    <p:sldId id="261" r:id="rId7"/>
    <p:sldId id="260" r:id="rId8"/>
    <p:sldId id="262" r:id="rId9"/>
    <p:sldId id="269" r:id="rId10"/>
    <p:sldId id="263" r:id="rId11"/>
    <p:sldId id="265" r:id="rId12"/>
    <p:sldId id="271" r:id="rId13"/>
    <p:sldId id="274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A1D5-AD04-4517-8914-84232FBD20AD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ADD6-5733-403B-B6C2-35BC3AAB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A1D5-AD04-4517-8914-84232FBD20AD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ADD6-5733-403B-B6C2-35BC3AAB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A1D5-AD04-4517-8914-84232FBD20AD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ADD6-5733-403B-B6C2-35BC3AAB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A1D5-AD04-4517-8914-84232FBD20AD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ADD6-5733-403B-B6C2-35BC3AAB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A1D5-AD04-4517-8914-84232FBD20AD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ADD6-5733-403B-B6C2-35BC3AAB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A1D5-AD04-4517-8914-84232FBD20AD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ADD6-5733-403B-B6C2-35BC3AAB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A1D5-AD04-4517-8914-84232FBD20AD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ADD6-5733-403B-B6C2-35BC3AAB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A1D5-AD04-4517-8914-84232FBD20AD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ADD6-5733-403B-B6C2-35BC3AAB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A1D5-AD04-4517-8914-84232FBD20AD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ADD6-5733-403B-B6C2-35BC3AAB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A1D5-AD04-4517-8914-84232FBD20AD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ADD6-5733-403B-B6C2-35BC3AAB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A1D5-AD04-4517-8914-84232FBD20AD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ADD6-5733-403B-B6C2-35BC3AAB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AA1D5-AD04-4517-8914-84232FBD20AD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9ADD6-5733-403B-B6C2-35BC3AABF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ownloads\friends%20video.mp4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800px_COLOURBOX38956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6" name="Picture 4" descr="C:\Users\user\Downloads\animated-good-morning-image-004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035165"/>
            <a:ext cx="5181600" cy="2994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85800" y="2514600"/>
            <a:ext cx="7772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Dear </a:t>
            </a:r>
            <a:r>
              <a:rPr lang="en-US" sz="4400" dirty="0" err="1" smtClean="0">
                <a:solidFill>
                  <a:schemeClr val="bg1"/>
                </a:solidFill>
              </a:rPr>
              <a:t>ss</a:t>
            </a:r>
            <a:r>
              <a:rPr lang="en-US" sz="4400" dirty="0" smtClean="0">
                <a:solidFill>
                  <a:schemeClr val="bg1"/>
                </a:solidFill>
              </a:rPr>
              <a:t>, put your finger under the line. Listen to me very carefully what I read and repeat after me</a:t>
            </a:r>
            <a:r>
              <a:rPr lang="en-US" sz="4400" dirty="0" smtClean="0">
                <a:solidFill>
                  <a:schemeClr val="bg1"/>
                </a:solidFill>
              </a:rPr>
              <a:t>.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4" name="Picture 3" descr="C:\Users\user\Downloads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2286000" cy="20574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Left Arrow 4"/>
          <p:cNvSpPr/>
          <p:nvPr/>
        </p:nvSpPr>
        <p:spPr>
          <a:xfrm>
            <a:off x="2590800" y="533400"/>
            <a:ext cx="5105400" cy="1524000"/>
          </a:xfrm>
          <a:prstGeom prst="leftArrow">
            <a:avLst/>
          </a:prstGeom>
          <a:gradFill>
            <a:gsLst>
              <a:gs pos="0">
                <a:srgbClr val="FF0000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Teacher’s loud reading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4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sp>
        <p:nvSpPr>
          <p:cNvPr id="3" name="Donut 2"/>
          <p:cNvSpPr/>
          <p:nvPr/>
        </p:nvSpPr>
        <p:spPr>
          <a:xfrm>
            <a:off x="838200" y="152400"/>
            <a:ext cx="2133600" cy="2286000"/>
          </a:xfrm>
          <a:prstGeom prst="donut">
            <a:avLst/>
          </a:prstGeom>
          <a:gradFill>
            <a:gsLst>
              <a:gs pos="0">
                <a:schemeClr val="accent1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2" descr="C:\Users\user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685800"/>
            <a:ext cx="1304924" cy="121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Left Arrow 4"/>
          <p:cNvSpPr/>
          <p:nvPr/>
        </p:nvSpPr>
        <p:spPr>
          <a:xfrm>
            <a:off x="2895600" y="533400"/>
            <a:ext cx="3733800" cy="1524000"/>
          </a:xfrm>
          <a:prstGeom prst="leftArrow">
            <a:avLst/>
          </a:prstGeom>
          <a:gradFill>
            <a:gsLst>
              <a:gs pos="0">
                <a:schemeClr val="accent1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Pair work</a:t>
            </a:r>
            <a:endParaRPr lang="en-US" sz="4400" b="1" dirty="0"/>
          </a:p>
        </p:txBody>
      </p:sp>
      <p:sp>
        <p:nvSpPr>
          <p:cNvPr id="8" name="Folded Corner 7"/>
          <p:cNvSpPr/>
          <p:nvPr/>
        </p:nvSpPr>
        <p:spPr>
          <a:xfrm>
            <a:off x="838200" y="2590800"/>
            <a:ext cx="7848600" cy="3733800"/>
          </a:xfrm>
          <a:prstGeom prst="foldedCorner">
            <a:avLst/>
          </a:prstGeom>
          <a:gradFill>
            <a:gsLst>
              <a:gs pos="0">
                <a:schemeClr val="accent1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Students will read the lesson each other. The teacher will ensure that the students all can read and help if needed.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pic>
        <p:nvPicPr>
          <p:cNvPr id="4" name="Picture 2" descr="C:\Users\user\Downloads\-drawings_csp144903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00200" cy="15240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Left-Right Arrow 4"/>
          <p:cNvSpPr/>
          <p:nvPr/>
        </p:nvSpPr>
        <p:spPr>
          <a:xfrm>
            <a:off x="1676400" y="152400"/>
            <a:ext cx="5410200" cy="1143000"/>
          </a:xfrm>
          <a:prstGeom prst="leftRightArrow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Fill in the blanks.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838200" y="1905000"/>
            <a:ext cx="7543800" cy="4724400"/>
          </a:xfrm>
          <a:prstGeom prst="foldedCorner">
            <a:avLst/>
          </a:prstGeom>
          <a:gradFill>
            <a:gsLst>
              <a:gs pos="0">
                <a:srgbClr val="FF0000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a.Radif</a:t>
            </a:r>
            <a:r>
              <a:rPr lang="en-US" sz="4000" b="1" dirty="0" smtClean="0">
                <a:solidFill>
                  <a:schemeClr val="tx1"/>
                </a:solidFill>
              </a:rPr>
              <a:t> is ……. Years old.</a:t>
            </a:r>
          </a:p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b. His friends name is……….</a:t>
            </a:r>
          </a:p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c………go to </a:t>
            </a:r>
            <a:r>
              <a:rPr lang="en-US" sz="4000" b="1" dirty="0" err="1" smtClean="0">
                <a:solidFill>
                  <a:schemeClr val="tx1"/>
                </a:solidFill>
              </a:rPr>
              <a:t>Rajbari</a:t>
            </a:r>
            <a:r>
              <a:rPr lang="en-US" sz="4000" b="1" dirty="0" smtClean="0">
                <a:solidFill>
                  <a:schemeClr val="tx1"/>
                </a:solidFill>
              </a:rPr>
              <a:t> Primary School.</a:t>
            </a:r>
          </a:p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d……. sits beside </a:t>
            </a:r>
            <a:r>
              <a:rPr lang="en-US" sz="4000" b="1" dirty="0" err="1" smtClean="0">
                <a:solidFill>
                  <a:schemeClr val="tx1"/>
                </a:solidFill>
              </a:rPr>
              <a:t>Anik</a:t>
            </a:r>
            <a:r>
              <a:rPr lang="en-US" sz="4000" b="1" dirty="0" smtClean="0">
                <a:solidFill>
                  <a:schemeClr val="tx1"/>
                </a:solidFill>
              </a:rPr>
              <a:t> in class.</a:t>
            </a:r>
          </a:p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e. </a:t>
            </a:r>
            <a:r>
              <a:rPr lang="en-US" sz="4000" b="1" dirty="0" err="1" smtClean="0">
                <a:solidFill>
                  <a:schemeClr val="tx1"/>
                </a:solidFill>
              </a:rPr>
              <a:t>Radif</a:t>
            </a:r>
            <a:r>
              <a:rPr lang="en-US" sz="4000" b="1" dirty="0" smtClean="0">
                <a:solidFill>
                  <a:schemeClr val="tx1"/>
                </a:solidFill>
              </a:rPr>
              <a:t> and </a:t>
            </a:r>
            <a:r>
              <a:rPr lang="en-US" sz="4000" b="1" dirty="0" err="1" smtClean="0">
                <a:solidFill>
                  <a:schemeClr val="tx1"/>
                </a:solidFill>
              </a:rPr>
              <a:t>Anik</a:t>
            </a:r>
            <a:r>
              <a:rPr lang="en-US" sz="4000" b="1" dirty="0" smtClean="0">
                <a:solidFill>
                  <a:schemeClr val="tx1"/>
                </a:solidFill>
              </a:rPr>
              <a:t> play…….in the afternoon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7" name="Picture 2" descr="C:\Users\user\Downloads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76200"/>
            <a:ext cx="1676400" cy="1828800"/>
          </a:xfrm>
          <a:prstGeom prst="ellipse">
            <a:avLst/>
          </a:prstGeom>
          <a:solidFill>
            <a:srgbClr val="FF0000"/>
          </a:solidFill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ounded Rectangle 7"/>
          <p:cNvSpPr/>
          <p:nvPr/>
        </p:nvSpPr>
        <p:spPr>
          <a:xfrm>
            <a:off x="2590800" y="1143000"/>
            <a:ext cx="3429000" cy="533400"/>
          </a:xfrm>
          <a:prstGeom prst="roundRect">
            <a:avLst/>
          </a:prstGeom>
          <a:gradFill>
            <a:gsLst>
              <a:gs pos="0">
                <a:schemeClr val="accent1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Group work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pic>
        <p:nvPicPr>
          <p:cNvPr id="3" name="Picture 4" descr="C:\Users\user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8600"/>
            <a:ext cx="6476999" cy="28956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Up Arrow Callout 3"/>
          <p:cNvSpPr/>
          <p:nvPr/>
        </p:nvSpPr>
        <p:spPr>
          <a:xfrm>
            <a:off x="685800" y="3352800"/>
            <a:ext cx="7696200" cy="2514600"/>
          </a:xfrm>
          <a:prstGeom prst="upArrowCallout">
            <a:avLst/>
          </a:prstGeom>
          <a:gradFill>
            <a:gsLst>
              <a:gs pos="0">
                <a:srgbClr val="C00000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Write 5 sentences about your friend.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826"/>
            <a:ext cx="9144000" cy="6849174"/>
          </a:xfrm>
          <a:prstGeom prst="rect">
            <a:avLst/>
          </a:prstGeom>
          <a:noFill/>
        </p:spPr>
      </p:pic>
      <p:pic>
        <p:nvPicPr>
          <p:cNvPr id="4098" name="Picture 2" descr="C:\Users\user\Downloads\3203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526" y="381000"/>
            <a:ext cx="8486944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sp>
        <p:nvSpPr>
          <p:cNvPr id="5" name="Folded Corner 4"/>
          <p:cNvSpPr/>
          <p:nvPr/>
        </p:nvSpPr>
        <p:spPr>
          <a:xfrm>
            <a:off x="1524000" y="1371600"/>
            <a:ext cx="6172200" cy="4724400"/>
          </a:xfrm>
          <a:prstGeom prst="foldedCorner">
            <a:avLst/>
          </a:prstGeom>
          <a:gradFill>
            <a:gsLst>
              <a:gs pos="0">
                <a:srgbClr val="FF0000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err="1" smtClean="0">
                <a:solidFill>
                  <a:schemeClr val="tx1"/>
                </a:solidFill>
                <a:latin typeface="Bodoni MT Poster Compressed" pitchFamily="18" charset="0"/>
                <a:cs typeface="BongshaiMJ" pitchFamily="2" charset="0"/>
              </a:rPr>
              <a:t>Achia</a:t>
            </a:r>
            <a:r>
              <a:rPr lang="en-US" sz="4800" b="1" i="1" dirty="0" smtClean="0">
                <a:solidFill>
                  <a:schemeClr val="tx1"/>
                </a:solidFill>
                <a:latin typeface="Bodoni MT Poster Compressed" pitchFamily="18" charset="0"/>
                <a:cs typeface="BongshaiMJ" pitchFamily="2" charset="0"/>
              </a:rPr>
              <a:t>  Begum</a:t>
            </a:r>
          </a:p>
          <a:p>
            <a:pPr algn="ctr"/>
            <a:r>
              <a:rPr lang="en-US" sz="4800" b="1" i="1" dirty="0" smtClean="0">
                <a:solidFill>
                  <a:schemeClr val="tx1"/>
                </a:solidFill>
                <a:latin typeface="Bodoni MT Poster Compressed" pitchFamily="18" charset="0"/>
                <a:cs typeface="BongshaiMJ" pitchFamily="2" charset="0"/>
              </a:rPr>
              <a:t>Head  Teacher</a:t>
            </a:r>
          </a:p>
          <a:p>
            <a:pPr algn="ctr"/>
            <a:r>
              <a:rPr lang="en-US" sz="4800" b="1" i="1" dirty="0" err="1" smtClean="0">
                <a:solidFill>
                  <a:schemeClr val="tx1"/>
                </a:solidFill>
                <a:latin typeface="Bodoni MT Poster Compressed" pitchFamily="18" charset="0"/>
                <a:cs typeface="BongshaiMJ" pitchFamily="2" charset="0"/>
              </a:rPr>
              <a:t>Uttarsur</a:t>
            </a:r>
            <a:r>
              <a:rPr lang="en-US" sz="4800" b="1" i="1" dirty="0" smtClean="0">
                <a:solidFill>
                  <a:schemeClr val="tx1"/>
                </a:solidFill>
                <a:latin typeface="Bodoni MT Poster Compressed" pitchFamily="18" charset="0"/>
                <a:cs typeface="BongshaiMJ" pitchFamily="2" charset="0"/>
              </a:rPr>
              <a:t>  K.C  GPS</a:t>
            </a:r>
          </a:p>
          <a:p>
            <a:pPr algn="ctr"/>
            <a:r>
              <a:rPr lang="en-US" sz="4800" b="1" i="1" dirty="0" err="1" smtClean="0">
                <a:solidFill>
                  <a:schemeClr val="tx1"/>
                </a:solidFill>
                <a:latin typeface="Bodoni MT Poster Compressed" pitchFamily="18" charset="0"/>
                <a:cs typeface="BongshaiMJ" pitchFamily="2" charset="0"/>
              </a:rPr>
              <a:t>Sreemangal</a:t>
            </a:r>
            <a:r>
              <a:rPr lang="en-US" sz="4800" b="1" i="1" dirty="0" smtClean="0">
                <a:solidFill>
                  <a:schemeClr val="tx1"/>
                </a:solidFill>
                <a:latin typeface="Bodoni MT Poster Compressed" pitchFamily="18" charset="0"/>
                <a:cs typeface="BongshaiMJ" pitchFamily="2" charset="0"/>
              </a:rPr>
              <a:t>,</a:t>
            </a:r>
          </a:p>
          <a:p>
            <a:pPr algn="ctr"/>
            <a:r>
              <a:rPr lang="en-US" sz="4800" b="1" i="1" dirty="0" err="1" smtClean="0">
                <a:solidFill>
                  <a:schemeClr val="tx1"/>
                </a:solidFill>
                <a:latin typeface="Bodoni MT Poster Compressed" pitchFamily="18" charset="0"/>
                <a:cs typeface="BongshaiMJ" pitchFamily="2" charset="0"/>
              </a:rPr>
              <a:t>Moulvibazar</a:t>
            </a:r>
            <a:r>
              <a:rPr lang="en-US" sz="4800" b="1" i="1" dirty="0" smtClean="0">
                <a:solidFill>
                  <a:schemeClr val="tx1"/>
                </a:solidFill>
                <a:latin typeface="Bodoni MT Poster Compressed" pitchFamily="18" charset="0"/>
                <a:cs typeface="BongshaiMJ" pitchFamily="2" charset="0"/>
              </a:rPr>
              <a:t>.</a:t>
            </a:r>
            <a:endParaRPr lang="en-US" sz="4800" b="1" i="1" dirty="0">
              <a:solidFill>
                <a:schemeClr val="tx1"/>
              </a:solidFill>
              <a:latin typeface="Bodoni MT Poster Compressed" pitchFamily="18" charset="0"/>
              <a:cs typeface="BongshaiMJ" pitchFamily="2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2286000" y="0"/>
            <a:ext cx="4191000" cy="1371600"/>
          </a:xfrm>
          <a:prstGeom prst="notchedRightArrow">
            <a:avLst/>
          </a:prstGeom>
          <a:gradFill>
            <a:gsLst>
              <a:gs pos="0">
                <a:srgbClr val="C00000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Identity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6" t="5792"/>
          <a:stretch/>
        </p:blipFill>
        <p:spPr>
          <a:xfrm>
            <a:off x="1143000" y="1752600"/>
            <a:ext cx="3318682" cy="3733801"/>
          </a:xfrm>
          <a:prstGeom prst="rect">
            <a:avLst/>
          </a:prstGeom>
          <a:ln w="508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Notched Right Arrow 3"/>
          <p:cNvSpPr/>
          <p:nvPr/>
        </p:nvSpPr>
        <p:spPr>
          <a:xfrm>
            <a:off x="2286000" y="0"/>
            <a:ext cx="4191000" cy="1524000"/>
          </a:xfrm>
          <a:prstGeom prst="notchedRightArrow">
            <a:avLst/>
          </a:prstGeom>
          <a:gradFill>
            <a:gsLst>
              <a:gs pos="0">
                <a:srgbClr val="C00000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Identity</a:t>
            </a:r>
            <a:endParaRPr lang="en-US" sz="4400" b="1" dirty="0"/>
          </a:p>
        </p:txBody>
      </p:sp>
      <p:sp>
        <p:nvSpPr>
          <p:cNvPr id="5" name="Cloud 4"/>
          <p:cNvSpPr/>
          <p:nvPr/>
        </p:nvSpPr>
        <p:spPr>
          <a:xfrm>
            <a:off x="4800600" y="1905000"/>
            <a:ext cx="3505200" cy="3429000"/>
          </a:xfrm>
          <a:prstGeom prst="cloud">
            <a:avLst/>
          </a:prstGeom>
          <a:gradFill>
            <a:gsLst>
              <a:gs pos="0">
                <a:srgbClr val="C00000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English For Today</a:t>
            </a:r>
          </a:p>
          <a:p>
            <a:pPr algn="ctr"/>
            <a:r>
              <a:rPr lang="en-US" sz="3200" b="1" dirty="0" err="1" smtClean="0"/>
              <a:t>Class:Three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5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sp>
        <p:nvSpPr>
          <p:cNvPr id="3" name="Notched Right Arrow 2"/>
          <p:cNvSpPr/>
          <p:nvPr/>
        </p:nvSpPr>
        <p:spPr>
          <a:xfrm>
            <a:off x="2057400" y="76200"/>
            <a:ext cx="4876800" cy="1524000"/>
          </a:xfrm>
          <a:prstGeom prst="notchedRightArrow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Learning Outcomes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838200" y="1600200"/>
            <a:ext cx="7620000" cy="4800600"/>
          </a:xfrm>
          <a:prstGeom prst="foldedCorner">
            <a:avLst/>
          </a:prstGeom>
          <a:gradFill>
            <a:gsLst>
              <a:gs pos="0">
                <a:srgbClr val="FF0000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Students will be able to: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4.3.1 enjoy and understand simple stories.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3.1.1 ask and answer </a:t>
            </a:r>
            <a:r>
              <a:rPr lang="en-US" sz="3200" dirty="0" err="1" smtClean="0">
                <a:solidFill>
                  <a:schemeClr val="tx1"/>
                </a:solidFill>
              </a:rPr>
              <a:t>Wh</a:t>
            </a:r>
            <a:r>
              <a:rPr lang="en-US" sz="3200" dirty="0" smtClean="0">
                <a:solidFill>
                  <a:schemeClr val="tx1"/>
                </a:solidFill>
              </a:rPr>
              <a:t> questions.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5.1.1 read simple paragraphs.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8.1.3 write sentences from the textbook or model.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10.1.1 Write short and simple paragraphs by answering a set of questions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pic>
        <p:nvPicPr>
          <p:cNvPr id="3" name="friends vide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1752600"/>
            <a:ext cx="8534400" cy="4876800"/>
          </a:xfrm>
          <a:prstGeom prst="rect">
            <a:avLst/>
          </a:prstGeom>
          <a:ln>
            <a:gradFill>
              <a:gsLst>
                <a:gs pos="0">
                  <a:srgbClr val="FF00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</a:gradFill>
          </a:ln>
        </p:spPr>
      </p:pic>
      <p:sp>
        <p:nvSpPr>
          <p:cNvPr id="4" name="Round Diagonal Corner Rectangle 3"/>
          <p:cNvSpPr/>
          <p:nvPr/>
        </p:nvSpPr>
        <p:spPr>
          <a:xfrm>
            <a:off x="1676400" y="609600"/>
            <a:ext cx="5715000" cy="762000"/>
          </a:xfrm>
          <a:prstGeom prst="round2DiagRect">
            <a:avLst/>
          </a:prstGeom>
          <a:gradFill>
            <a:gsLst>
              <a:gs pos="0">
                <a:srgbClr val="FF00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Let’s enjoy a video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pic>
        <p:nvPicPr>
          <p:cNvPr id="3" name="Picture 2" descr="frien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371600"/>
            <a:ext cx="6781800" cy="4012376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Down Arrow Callout 3"/>
          <p:cNvSpPr/>
          <p:nvPr/>
        </p:nvSpPr>
        <p:spPr>
          <a:xfrm>
            <a:off x="1752600" y="228600"/>
            <a:ext cx="5943600" cy="9906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0516"/>
            </a:avLst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Look at the picture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5638800"/>
            <a:ext cx="8077200" cy="1219200"/>
          </a:xfrm>
          <a:prstGeom prst="roundRect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Think in </a:t>
            </a:r>
            <a:r>
              <a:rPr lang="en-US" sz="3200" b="1" dirty="0" err="1" smtClean="0">
                <a:solidFill>
                  <a:schemeClr val="tx1"/>
                </a:solidFill>
              </a:rPr>
              <a:t>pair,what</a:t>
            </a:r>
            <a:r>
              <a:rPr lang="en-US" sz="3200" b="1" dirty="0" smtClean="0">
                <a:solidFill>
                  <a:schemeClr val="tx1"/>
                </a:solidFill>
              </a:rPr>
              <a:t> will be the </a:t>
            </a:r>
            <a:r>
              <a:rPr lang="en-US" sz="3200" b="1" dirty="0" err="1" smtClean="0">
                <a:solidFill>
                  <a:schemeClr val="tx1"/>
                </a:solidFill>
              </a:rPr>
              <a:t>picture?What</a:t>
            </a:r>
            <a:r>
              <a:rPr lang="en-US" sz="3200" b="1" dirty="0" smtClean="0">
                <a:solidFill>
                  <a:schemeClr val="tx1"/>
                </a:solidFill>
              </a:rPr>
              <a:t> is the relationship between them?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sp>
        <p:nvSpPr>
          <p:cNvPr id="4" name="Flowchart: Direct Access Storage 3"/>
          <p:cNvSpPr/>
          <p:nvPr/>
        </p:nvSpPr>
        <p:spPr>
          <a:xfrm>
            <a:off x="914400" y="1371600"/>
            <a:ext cx="7162800" cy="3733800"/>
          </a:xfrm>
          <a:prstGeom prst="flowChartMagneticDrum">
            <a:avLst/>
          </a:prstGeom>
          <a:gradFill>
            <a:gsLst>
              <a:gs pos="0">
                <a:srgbClr val="7030A0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</a:rPr>
              <a:t>Today’s topic is:</a:t>
            </a:r>
          </a:p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My friend</a:t>
            </a:r>
          </a:p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Unit:35</a:t>
            </a:r>
          </a:p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Lesson:1-3</a:t>
            </a:r>
          </a:p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Pg:70</a:t>
            </a:r>
            <a:endParaRPr lang="en-US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 descr="C:\Users\user\Downloads\tenor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447800"/>
            <a:ext cx="2209800" cy="3581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64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Flowchart: Terminator 5"/>
          <p:cNvSpPr/>
          <p:nvPr/>
        </p:nvSpPr>
        <p:spPr>
          <a:xfrm>
            <a:off x="2133600" y="76200"/>
            <a:ext cx="4876800" cy="1066800"/>
          </a:xfrm>
          <a:prstGeom prst="flowChartTerminator">
            <a:avLst/>
          </a:prstGeom>
          <a:gradFill>
            <a:gsLst>
              <a:gs pos="0">
                <a:schemeClr val="accent1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Title </a:t>
            </a:r>
            <a:r>
              <a:rPr lang="en-US" sz="4000" b="1" dirty="0" err="1" smtClean="0"/>
              <a:t>decleration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pic>
        <p:nvPicPr>
          <p:cNvPr id="3" name="Picture 2" descr="friend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05000"/>
            <a:ext cx="5638800" cy="4572000"/>
          </a:xfrm>
          <a:prstGeom prst="rect">
            <a:avLst/>
          </a:prstGeom>
          <a:ln w="508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Flowchart: Alternate Process 3"/>
          <p:cNvSpPr/>
          <p:nvPr/>
        </p:nvSpPr>
        <p:spPr>
          <a:xfrm>
            <a:off x="685800" y="76200"/>
            <a:ext cx="7772400" cy="1600200"/>
          </a:xfrm>
          <a:prstGeom prst="flowChartAlternateProcess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0pen your English book at pg:70.Listen to the audio carefully. Put your finger under the line. 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user\Downloads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1905000"/>
            <a:ext cx="2895600" cy="45720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200"/>
                            </p:stCondLst>
                            <p:childTnLst>
                              <p:par>
                                <p:cTn id="1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9174"/>
          </a:xfrm>
          <a:prstGeom prst="rect">
            <a:avLst/>
          </a:prstGeom>
          <a:noFill/>
        </p:spPr>
      </p:pic>
      <p:pic>
        <p:nvPicPr>
          <p:cNvPr id="3" name="Picture 2" descr="C:\Users\user\Downloads\inde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6200"/>
            <a:ext cx="2847975" cy="16002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Left Arrow 3"/>
          <p:cNvSpPr/>
          <p:nvPr/>
        </p:nvSpPr>
        <p:spPr>
          <a:xfrm>
            <a:off x="2895600" y="0"/>
            <a:ext cx="6096000" cy="1524000"/>
          </a:xfrm>
          <a:prstGeom prst="leftArrow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Answer the following questions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66800" y="2057400"/>
            <a:ext cx="5791200" cy="609600"/>
          </a:xfrm>
          <a:prstGeom prst="round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1.Who is </a:t>
            </a:r>
            <a:r>
              <a:rPr lang="en-US" sz="3200" b="1" dirty="0" err="1" smtClean="0">
                <a:solidFill>
                  <a:schemeClr val="tx1"/>
                </a:solidFill>
              </a:rPr>
              <a:t>Radif</a:t>
            </a:r>
            <a:r>
              <a:rPr lang="en-US" sz="3200" b="1" dirty="0" smtClean="0">
                <a:solidFill>
                  <a:schemeClr val="tx1"/>
                </a:solidFill>
              </a:rPr>
              <a:t>?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66800" y="2743200"/>
            <a:ext cx="5867400" cy="609600"/>
          </a:xfrm>
          <a:prstGeom prst="round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2.How old is </a:t>
            </a:r>
            <a:r>
              <a:rPr lang="en-US" sz="3200" b="1" dirty="0" err="1" smtClean="0">
                <a:solidFill>
                  <a:schemeClr val="tx1"/>
                </a:solidFill>
              </a:rPr>
              <a:t>Radif</a:t>
            </a:r>
            <a:r>
              <a:rPr lang="en-US" sz="3200" b="1" dirty="0" smtClean="0">
                <a:solidFill>
                  <a:schemeClr val="tx1"/>
                </a:solidFill>
              </a:rPr>
              <a:t>?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66800" y="3429000"/>
            <a:ext cx="5867400" cy="609600"/>
          </a:xfrm>
          <a:prstGeom prst="round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3.Who has a friend?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66800" y="4114800"/>
            <a:ext cx="5867400" cy="609600"/>
          </a:xfrm>
          <a:prstGeom prst="round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4.Which school do they go?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66800" y="4800600"/>
            <a:ext cx="5867400" cy="609600"/>
          </a:xfrm>
          <a:prstGeom prst="round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5.Where do they go?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5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1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910"/>
                            </p:stCondLst>
                            <p:childTnLst>
                              <p:par>
                                <p:cTn id="3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410"/>
                            </p:stCondLst>
                            <p:childTnLst>
                              <p:par>
                                <p:cTn id="3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91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251</Words>
  <Application>Microsoft Office PowerPoint</Application>
  <PresentationFormat>On-screen Show (4:3)</PresentationFormat>
  <Paragraphs>44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</cp:revision>
  <dcterms:created xsi:type="dcterms:W3CDTF">2020-11-13T09:39:47Z</dcterms:created>
  <dcterms:modified xsi:type="dcterms:W3CDTF">2020-11-14T07:09:37Z</dcterms:modified>
</cp:coreProperties>
</file>