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microsoft.com/office/2016/11/relationships/changesInfo" Target="changesInfos/changesInfo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sultana540@gmail.com" userId="518b15ff63f395e6" providerId="LiveId" clId="{81A011E9-8EE6-7645-A2D7-95272AD96A07}"/>
    <pc:docChg chg="custSel addSld modSld">
      <pc:chgData name="rsultana540@gmail.com" userId="518b15ff63f395e6" providerId="LiveId" clId="{81A011E9-8EE6-7645-A2D7-95272AD96A07}" dt="2020-11-03T02:44:50.600" v="2205" actId="113"/>
      <pc:docMkLst>
        <pc:docMk/>
      </pc:docMkLst>
      <pc:sldChg chg="addSp delSp modSp addAnim">
        <pc:chgData name="rsultana540@gmail.com" userId="518b15ff63f395e6" providerId="LiveId" clId="{81A011E9-8EE6-7645-A2D7-95272AD96A07}" dt="2020-11-03T02:36:20.740" v="2148" actId="27696"/>
        <pc:sldMkLst>
          <pc:docMk/>
          <pc:sldMk cId="829743718" sldId="256"/>
        </pc:sldMkLst>
        <pc:spChg chg="del">
          <ac:chgData name="rsultana540@gmail.com" userId="518b15ff63f395e6" providerId="LiveId" clId="{81A011E9-8EE6-7645-A2D7-95272AD96A07}" dt="2020-10-16T12:34:33.415" v="45" actId="21"/>
          <ac:spMkLst>
            <pc:docMk/>
            <pc:sldMk cId="829743718" sldId="256"/>
            <ac:spMk id="2" creationId="{44A42847-F2D4-324A-8A4A-107DACF1F5DE}"/>
          </ac:spMkLst>
        </pc:spChg>
        <pc:spChg chg="add mod">
          <ac:chgData name="rsultana540@gmail.com" userId="518b15ff63f395e6" providerId="LiveId" clId="{81A011E9-8EE6-7645-A2D7-95272AD96A07}" dt="2020-10-16T15:27:35.309" v="429" actId="1076"/>
          <ac:spMkLst>
            <pc:docMk/>
            <pc:sldMk cId="829743718" sldId="256"/>
            <ac:spMk id="2" creationId="{7D0F394E-3CD9-CC4C-AAD1-66407779CE24}"/>
          </ac:spMkLst>
        </pc:spChg>
        <pc:spChg chg="add mod">
          <ac:chgData name="rsultana540@gmail.com" userId="518b15ff63f395e6" providerId="LiveId" clId="{81A011E9-8EE6-7645-A2D7-95272AD96A07}" dt="2020-10-16T12:52:37.642" v="180" actId="207"/>
          <ac:spMkLst>
            <pc:docMk/>
            <pc:sldMk cId="829743718" sldId="256"/>
            <ac:spMk id="3" creationId="{4692795A-D611-CE43-812B-B21C9690F5D8}"/>
          </ac:spMkLst>
        </pc:spChg>
        <pc:spChg chg="del">
          <ac:chgData name="rsultana540@gmail.com" userId="518b15ff63f395e6" providerId="LiveId" clId="{81A011E9-8EE6-7645-A2D7-95272AD96A07}" dt="2020-10-16T12:34:38.097" v="46" actId="21"/>
          <ac:spMkLst>
            <pc:docMk/>
            <pc:sldMk cId="829743718" sldId="256"/>
            <ac:spMk id="3" creationId="{72F70F45-28D0-FE47-B2BC-E79EF87D0AC3}"/>
          </ac:spMkLst>
        </pc:spChg>
        <pc:picChg chg="add del">
          <ac:chgData name="rsultana540@gmail.com" userId="518b15ff63f395e6" providerId="LiveId" clId="{81A011E9-8EE6-7645-A2D7-95272AD96A07}" dt="2020-10-16T12:37:47.441" v="55" actId="21"/>
          <ac:picMkLst>
            <pc:docMk/>
            <pc:sldMk cId="829743718" sldId="256"/>
            <ac:picMk id="2" creationId="{60F4AA3A-9310-4349-8F5A-83C9041D9CD0}"/>
          </ac:picMkLst>
        </pc:picChg>
        <pc:picChg chg="add mod">
          <ac:chgData name="rsultana540@gmail.com" userId="518b15ff63f395e6" providerId="LiveId" clId="{81A011E9-8EE6-7645-A2D7-95272AD96A07}" dt="2020-10-16T12:36:51.535" v="53" actId="14100"/>
          <ac:picMkLst>
            <pc:docMk/>
            <pc:sldMk cId="829743718" sldId="256"/>
            <ac:picMk id="4" creationId="{94D98553-B647-C640-AD51-C9BDDC1FAD33}"/>
          </ac:picMkLst>
        </pc:picChg>
        <pc:picChg chg="add del mod">
          <ac:chgData name="rsultana540@gmail.com" userId="518b15ff63f395e6" providerId="LiveId" clId="{81A011E9-8EE6-7645-A2D7-95272AD96A07}" dt="2020-10-16T15:27:30.341" v="428" actId="21"/>
          <ac:picMkLst>
            <pc:docMk/>
            <pc:sldMk cId="829743718" sldId="256"/>
            <ac:picMk id="5" creationId="{12BFC46D-8A98-CE46-AC35-1BD438CB186B}"/>
          </ac:picMkLst>
        </pc:picChg>
      </pc:sldChg>
      <pc:sldChg chg="addSp delSp modSp new modTransition addAnim">
        <pc:chgData name="rsultana540@gmail.com" userId="518b15ff63f395e6" providerId="LiveId" clId="{81A011E9-8EE6-7645-A2D7-95272AD96A07}" dt="2020-11-03T02:41:49.056" v="2185" actId="12563"/>
        <pc:sldMkLst>
          <pc:docMk/>
          <pc:sldMk cId="2865880371" sldId="257"/>
        </pc:sldMkLst>
        <pc:spChg chg="del">
          <ac:chgData name="rsultana540@gmail.com" userId="518b15ff63f395e6" providerId="LiveId" clId="{81A011E9-8EE6-7645-A2D7-95272AD96A07}" dt="2020-10-16T12:34:25.304" v="44" actId="21"/>
          <ac:spMkLst>
            <pc:docMk/>
            <pc:sldMk cId="2865880371" sldId="257"/>
            <ac:spMk id="2" creationId="{AD443E9F-0187-4B4C-893F-10EA26C8D540}"/>
          </ac:spMkLst>
        </pc:spChg>
        <pc:spChg chg="del">
          <ac:chgData name="rsultana540@gmail.com" userId="518b15ff63f395e6" providerId="LiveId" clId="{81A011E9-8EE6-7645-A2D7-95272AD96A07}" dt="2020-10-16T12:34:13.005" v="43" actId="21"/>
          <ac:spMkLst>
            <pc:docMk/>
            <pc:sldMk cId="2865880371" sldId="257"/>
            <ac:spMk id="3" creationId="{EEADE931-E17B-4848-B0CB-1EEBE53F9F0B}"/>
          </ac:spMkLst>
        </pc:spChg>
        <pc:spChg chg="add mod">
          <ac:chgData name="rsultana540@gmail.com" userId="518b15ff63f395e6" providerId="LiveId" clId="{81A011E9-8EE6-7645-A2D7-95272AD96A07}" dt="2020-10-16T13:38:59.760" v="264" actId="1076"/>
          <ac:spMkLst>
            <pc:docMk/>
            <pc:sldMk cId="2865880371" sldId="257"/>
            <ac:spMk id="4" creationId="{478D1AE3-8BD8-1945-9DDD-6A065FC7E7B0}"/>
          </ac:spMkLst>
        </pc:spChg>
        <pc:spChg chg="add mod">
          <ac:chgData name="rsultana540@gmail.com" userId="518b15ff63f395e6" providerId="LiveId" clId="{81A011E9-8EE6-7645-A2D7-95272AD96A07}" dt="2020-10-16T13:42:20.321" v="353" actId="14100"/>
          <ac:spMkLst>
            <pc:docMk/>
            <pc:sldMk cId="2865880371" sldId="257"/>
            <ac:spMk id="5" creationId="{57773505-7881-0848-BCD3-FB75B419B2A5}"/>
          </ac:spMkLst>
        </pc:spChg>
        <pc:spChg chg="add mod">
          <ac:chgData name="rsultana540@gmail.com" userId="518b15ff63f395e6" providerId="LiveId" clId="{81A011E9-8EE6-7645-A2D7-95272AD96A07}" dt="2020-10-16T13:43:45.464" v="361" actId="207"/>
          <ac:spMkLst>
            <pc:docMk/>
            <pc:sldMk cId="2865880371" sldId="257"/>
            <ac:spMk id="6" creationId="{3B737E09-D08B-A541-811E-CD39CE8F21E7}"/>
          </ac:spMkLst>
        </pc:spChg>
        <pc:spChg chg="add mod">
          <ac:chgData name="rsultana540@gmail.com" userId="518b15ff63f395e6" providerId="LiveId" clId="{81A011E9-8EE6-7645-A2D7-95272AD96A07}" dt="2020-10-16T13:48:17.880" v="410" actId="1076"/>
          <ac:spMkLst>
            <pc:docMk/>
            <pc:sldMk cId="2865880371" sldId="257"/>
            <ac:spMk id="7" creationId="{65BC15D6-1933-A342-A6AE-286F641EEF24}"/>
          </ac:spMkLst>
        </pc:spChg>
        <pc:picChg chg="add mod">
          <ac:chgData name="rsultana540@gmail.com" userId="518b15ff63f395e6" providerId="LiveId" clId="{81A011E9-8EE6-7645-A2D7-95272AD96A07}" dt="2020-10-16T13:36:24.177" v="232" actId="1076"/>
          <ac:picMkLst>
            <pc:docMk/>
            <pc:sldMk cId="2865880371" sldId="257"/>
            <ac:picMk id="2" creationId="{87F6C6EE-59B7-2F4B-AB68-5EE9E17577B2}"/>
          </ac:picMkLst>
        </pc:picChg>
        <pc:picChg chg="add mod">
          <ac:chgData name="rsultana540@gmail.com" userId="518b15ff63f395e6" providerId="LiveId" clId="{81A011E9-8EE6-7645-A2D7-95272AD96A07}" dt="2020-10-16T13:46:59.810" v="403" actId="1076"/>
          <ac:picMkLst>
            <pc:docMk/>
            <pc:sldMk cId="2865880371" sldId="257"/>
            <ac:picMk id="3" creationId="{E7368777-41FE-C04D-933E-A94C317BE26D}"/>
          </ac:picMkLst>
        </pc:picChg>
        <pc:picChg chg="add mod">
          <ac:chgData name="rsultana540@gmail.com" userId="518b15ff63f395e6" providerId="LiveId" clId="{81A011E9-8EE6-7645-A2D7-95272AD96A07}" dt="2020-10-16T13:48:46.323" v="418" actId="14100"/>
          <ac:picMkLst>
            <pc:docMk/>
            <pc:sldMk cId="2865880371" sldId="257"/>
            <ac:picMk id="8" creationId="{1280C56D-9235-3A46-A323-EA4FDF0D5154}"/>
          </ac:picMkLst>
        </pc:picChg>
      </pc:sldChg>
      <pc:sldChg chg="addSp delSp modSp new modTransition">
        <pc:chgData name="rsultana540@gmail.com" userId="518b15ff63f395e6" providerId="LiveId" clId="{81A011E9-8EE6-7645-A2D7-95272AD96A07}" dt="2020-11-03T02:42:04.165" v="2186" actId="12563"/>
        <pc:sldMkLst>
          <pc:docMk/>
          <pc:sldMk cId="3856291691" sldId="258"/>
        </pc:sldMkLst>
        <pc:spChg chg="add">
          <ac:chgData name="rsultana540@gmail.com" userId="518b15ff63f395e6" providerId="LiveId" clId="{81A011E9-8EE6-7645-A2D7-95272AD96A07}" dt="2020-10-24T13:42:16.573" v="430" actId="139"/>
          <ac:spMkLst>
            <pc:docMk/>
            <pc:sldMk cId="3856291691" sldId="258"/>
            <ac:spMk id="2" creationId="{24CFE951-2FAD-274B-9727-71E16ED6100D}"/>
          </ac:spMkLst>
        </pc:spChg>
        <pc:spChg chg="del">
          <ac:chgData name="rsultana540@gmail.com" userId="518b15ff63f395e6" providerId="LiveId" clId="{81A011E9-8EE6-7645-A2D7-95272AD96A07}" dt="2020-10-16T12:34:04.267" v="42" actId="21"/>
          <ac:spMkLst>
            <pc:docMk/>
            <pc:sldMk cId="3856291691" sldId="258"/>
            <ac:spMk id="2" creationId="{26FBC138-E2D0-7E41-B8A4-5AE73C1E60B2}"/>
          </ac:spMkLst>
        </pc:spChg>
        <pc:spChg chg="del">
          <ac:chgData name="rsultana540@gmail.com" userId="518b15ff63f395e6" providerId="LiveId" clId="{81A011E9-8EE6-7645-A2D7-95272AD96A07}" dt="2020-10-16T12:34:00.252" v="41" actId="21"/>
          <ac:spMkLst>
            <pc:docMk/>
            <pc:sldMk cId="3856291691" sldId="258"/>
            <ac:spMk id="3" creationId="{A8C39B2D-66BD-8047-8769-2D90D371C8F0}"/>
          </ac:spMkLst>
        </pc:spChg>
        <pc:spChg chg="add mod">
          <ac:chgData name="rsultana540@gmail.com" userId="518b15ff63f395e6" providerId="LiveId" clId="{81A011E9-8EE6-7645-A2D7-95272AD96A07}" dt="2020-10-27T01:09:39.212" v="2147" actId="20577"/>
          <ac:spMkLst>
            <pc:docMk/>
            <pc:sldMk cId="3856291691" sldId="258"/>
            <ac:spMk id="4" creationId="{B0536BFB-DBB4-CF46-89CC-4D4F61BF2C49}"/>
          </ac:spMkLst>
        </pc:spChg>
        <pc:picChg chg="add mod">
          <ac:chgData name="rsultana540@gmail.com" userId="518b15ff63f395e6" providerId="LiveId" clId="{81A011E9-8EE6-7645-A2D7-95272AD96A07}" dt="2020-10-16T12:49:28.621" v="119" actId="1076"/>
          <ac:picMkLst>
            <pc:docMk/>
            <pc:sldMk cId="3856291691" sldId="258"/>
            <ac:picMk id="3" creationId="{1F652F91-B7A3-4244-8E42-A0328F4428D4}"/>
          </ac:picMkLst>
        </pc:picChg>
      </pc:sldChg>
      <pc:sldChg chg="addSp delSp modSp new modTransition addAnim">
        <pc:chgData name="rsultana540@gmail.com" userId="518b15ff63f395e6" providerId="LiveId" clId="{81A011E9-8EE6-7645-A2D7-95272AD96A07}" dt="2020-11-03T02:42:13.419" v="2187" actId="12563"/>
        <pc:sldMkLst>
          <pc:docMk/>
          <pc:sldMk cId="1626067414" sldId="259"/>
        </pc:sldMkLst>
        <pc:spChg chg="del">
          <ac:chgData name="rsultana540@gmail.com" userId="518b15ff63f395e6" providerId="LiveId" clId="{81A011E9-8EE6-7645-A2D7-95272AD96A07}" dt="2020-10-16T12:33:49.228" v="40" actId="21"/>
          <ac:spMkLst>
            <pc:docMk/>
            <pc:sldMk cId="1626067414" sldId="259"/>
            <ac:spMk id="2" creationId="{8BC0EF75-7E17-4447-9CA0-B334262E91DB}"/>
          </ac:spMkLst>
        </pc:spChg>
        <pc:spChg chg="add del mod">
          <ac:chgData name="rsultana540@gmail.com" userId="518b15ff63f395e6" providerId="LiveId" clId="{81A011E9-8EE6-7645-A2D7-95272AD96A07}" dt="2020-10-27T01:04:29.171" v="2093" actId="21"/>
          <ac:spMkLst>
            <pc:docMk/>
            <pc:sldMk cId="1626067414" sldId="259"/>
            <ac:spMk id="2" creationId="{B0638D9A-8BC3-164F-907D-D6F329752F48}"/>
          </ac:spMkLst>
        </pc:spChg>
        <pc:spChg chg="add">
          <ac:chgData name="rsultana540@gmail.com" userId="518b15ff63f395e6" providerId="LiveId" clId="{81A011E9-8EE6-7645-A2D7-95272AD96A07}" dt="2020-10-27T01:06:11.071" v="2094" actId="22"/>
          <ac:spMkLst>
            <pc:docMk/>
            <pc:sldMk cId="1626067414" sldId="259"/>
            <ac:spMk id="2" creationId="{C7817DF2-8066-634D-B72A-0E1DC9C6C5FD}"/>
          </ac:spMkLst>
        </pc:spChg>
        <pc:spChg chg="del">
          <ac:chgData name="rsultana540@gmail.com" userId="518b15ff63f395e6" providerId="LiveId" clId="{81A011E9-8EE6-7645-A2D7-95272AD96A07}" dt="2020-10-16T12:33:45.235" v="39" actId="21"/>
          <ac:spMkLst>
            <pc:docMk/>
            <pc:sldMk cId="1626067414" sldId="259"/>
            <ac:spMk id="3" creationId="{8C2CD5AF-EE87-D440-9EC7-9B80DA21EA9F}"/>
          </ac:spMkLst>
        </pc:spChg>
        <pc:spChg chg="add del mod">
          <ac:chgData name="rsultana540@gmail.com" userId="518b15ff63f395e6" providerId="LiveId" clId="{81A011E9-8EE6-7645-A2D7-95272AD96A07}" dt="2020-10-27T00:57:06.567" v="2059" actId="21"/>
          <ac:spMkLst>
            <pc:docMk/>
            <pc:sldMk cId="1626067414" sldId="259"/>
            <ac:spMk id="4" creationId="{A71F3C3D-8FDD-444D-B9C3-209AEFF38F50}"/>
          </ac:spMkLst>
        </pc:spChg>
        <pc:spChg chg="add del mod">
          <ac:chgData name="rsultana540@gmail.com" userId="518b15ff63f395e6" providerId="LiveId" clId="{81A011E9-8EE6-7645-A2D7-95272AD96A07}" dt="2020-10-27T00:59:39.616" v="2069" actId="21"/>
          <ac:spMkLst>
            <pc:docMk/>
            <pc:sldMk cId="1626067414" sldId="259"/>
            <ac:spMk id="5" creationId="{69779685-9ECE-414B-B17C-64FBFFA91CD5}"/>
          </ac:spMkLst>
        </pc:spChg>
        <pc:spChg chg="add">
          <ac:chgData name="rsultana540@gmail.com" userId="518b15ff63f395e6" providerId="LiveId" clId="{81A011E9-8EE6-7645-A2D7-95272AD96A07}" dt="2020-10-27T01:07:24.743" v="2095" actId="22"/>
          <ac:spMkLst>
            <pc:docMk/>
            <pc:sldMk cId="1626067414" sldId="259"/>
            <ac:spMk id="5" creationId="{A49F7A7E-B43C-E04F-9420-12A773280818}"/>
          </ac:spMkLst>
        </pc:spChg>
        <pc:spChg chg="add del mod">
          <ac:chgData name="rsultana540@gmail.com" userId="518b15ff63f395e6" providerId="LiveId" clId="{81A011E9-8EE6-7645-A2D7-95272AD96A07}" dt="2020-10-27T00:59:36.630" v="2068" actId="21"/>
          <ac:spMkLst>
            <pc:docMk/>
            <pc:sldMk cId="1626067414" sldId="259"/>
            <ac:spMk id="6" creationId="{04726B24-AB6F-DB40-BB66-0DFC0003EF85}"/>
          </ac:spMkLst>
        </pc:spChg>
        <pc:picChg chg="add mod">
          <ac:chgData name="rsultana540@gmail.com" userId="518b15ff63f395e6" providerId="LiveId" clId="{81A011E9-8EE6-7645-A2D7-95272AD96A07}" dt="2020-10-27T01:01:02.373" v="2073"/>
          <ac:picMkLst>
            <pc:docMk/>
            <pc:sldMk cId="1626067414" sldId="259"/>
            <ac:picMk id="3" creationId="{374F222B-DAE4-C344-874E-E11104B5C31A}"/>
          </ac:picMkLst>
        </pc:picChg>
        <pc:picChg chg="add del">
          <ac:chgData name="rsultana540@gmail.com" userId="518b15ff63f395e6" providerId="LiveId" clId="{81A011E9-8EE6-7645-A2D7-95272AD96A07}" dt="2020-10-27T01:02:23.716" v="2080" actId="21"/>
          <ac:picMkLst>
            <pc:docMk/>
            <pc:sldMk cId="1626067414" sldId="259"/>
            <ac:picMk id="5" creationId="{424BBEB9-F5B6-B04D-AB09-A1C4C88AAA95}"/>
          </ac:picMkLst>
        </pc:picChg>
      </pc:sldChg>
      <pc:sldChg chg="addSp delSp modSp new modTransition addAnim">
        <pc:chgData name="rsultana540@gmail.com" userId="518b15ff63f395e6" providerId="LiveId" clId="{81A011E9-8EE6-7645-A2D7-95272AD96A07}" dt="2020-11-03T02:42:27.809" v="2189" actId="12563"/>
        <pc:sldMkLst>
          <pc:docMk/>
          <pc:sldMk cId="3099177313" sldId="260"/>
        </pc:sldMkLst>
        <pc:spChg chg="del">
          <ac:chgData name="rsultana540@gmail.com" userId="518b15ff63f395e6" providerId="LiveId" clId="{81A011E9-8EE6-7645-A2D7-95272AD96A07}" dt="2020-10-16T12:33:37.282" v="38" actId="21"/>
          <ac:spMkLst>
            <pc:docMk/>
            <pc:sldMk cId="3099177313" sldId="260"/>
            <ac:spMk id="2" creationId="{A78A3C16-3F4C-BB44-AABD-B8806FECCAB2}"/>
          </ac:spMkLst>
        </pc:spChg>
        <pc:spChg chg="del">
          <ac:chgData name="rsultana540@gmail.com" userId="518b15ff63f395e6" providerId="LiveId" clId="{81A011E9-8EE6-7645-A2D7-95272AD96A07}" dt="2020-10-16T12:33:33.401" v="37" actId="21"/>
          <ac:spMkLst>
            <pc:docMk/>
            <pc:sldMk cId="3099177313" sldId="260"/>
            <ac:spMk id="3" creationId="{CE25D1DB-3649-AD49-8606-9AF23B4B7198}"/>
          </ac:spMkLst>
        </pc:spChg>
        <pc:spChg chg="add mod">
          <ac:chgData name="rsultana540@gmail.com" userId="518b15ff63f395e6" providerId="LiveId" clId="{81A011E9-8EE6-7645-A2D7-95272AD96A07}" dt="2020-10-24T14:41:35.026" v="977" actId="1076"/>
          <ac:spMkLst>
            <pc:docMk/>
            <pc:sldMk cId="3099177313" sldId="260"/>
            <ac:spMk id="7" creationId="{CEEDD263-1E83-3D40-8CCC-57C4EAC1942A}"/>
          </ac:spMkLst>
        </pc:spChg>
        <pc:spChg chg="add mod">
          <ac:chgData name="rsultana540@gmail.com" userId="518b15ff63f395e6" providerId="LiveId" clId="{81A011E9-8EE6-7645-A2D7-95272AD96A07}" dt="2020-10-24T14:44:37.523" v="1002" actId="1076"/>
          <ac:spMkLst>
            <pc:docMk/>
            <pc:sldMk cId="3099177313" sldId="260"/>
            <ac:spMk id="8" creationId="{D0AD0112-CD35-444D-8100-730DB6C6BF38}"/>
          </ac:spMkLst>
        </pc:spChg>
        <pc:spChg chg="add mod">
          <ac:chgData name="rsultana540@gmail.com" userId="518b15ff63f395e6" providerId="LiveId" clId="{81A011E9-8EE6-7645-A2D7-95272AD96A07}" dt="2020-10-24T14:45:42.760" v="1014" actId="1076"/>
          <ac:spMkLst>
            <pc:docMk/>
            <pc:sldMk cId="3099177313" sldId="260"/>
            <ac:spMk id="10" creationId="{029837CF-CB74-854D-85C2-E5BB71BAE590}"/>
          </ac:spMkLst>
        </pc:spChg>
        <pc:spChg chg="add mod">
          <ac:chgData name="rsultana540@gmail.com" userId="518b15ff63f395e6" providerId="LiveId" clId="{81A011E9-8EE6-7645-A2D7-95272AD96A07}" dt="2020-10-24T15:02:37.564" v="1329" actId="1076"/>
          <ac:spMkLst>
            <pc:docMk/>
            <pc:sldMk cId="3099177313" sldId="260"/>
            <ac:spMk id="11" creationId="{81520750-904A-EB40-A9C3-64C2FE2A7334}"/>
          </ac:spMkLst>
        </pc:spChg>
        <pc:picChg chg="add mod">
          <ac:chgData name="rsultana540@gmail.com" userId="518b15ff63f395e6" providerId="LiveId" clId="{81A011E9-8EE6-7645-A2D7-95272AD96A07}" dt="2020-10-24T14:37:25.954" v="897" actId="1440"/>
          <ac:picMkLst>
            <pc:docMk/>
            <pc:sldMk cId="3099177313" sldId="260"/>
            <ac:picMk id="2" creationId="{B694A2BF-9900-904E-AD41-67D8B3546631}"/>
          </ac:picMkLst>
        </pc:picChg>
        <pc:picChg chg="add del mod">
          <ac:chgData name="rsultana540@gmail.com" userId="518b15ff63f395e6" providerId="LiveId" clId="{81A011E9-8EE6-7645-A2D7-95272AD96A07}" dt="2020-10-24T14:37:45.154" v="899" actId="21"/>
          <ac:picMkLst>
            <pc:docMk/>
            <pc:sldMk cId="3099177313" sldId="260"/>
            <ac:picMk id="3" creationId="{E803BE60-C8D3-974E-9556-11E6C24F452E}"/>
          </ac:picMkLst>
        </pc:picChg>
        <pc:picChg chg="add mod">
          <ac:chgData name="rsultana540@gmail.com" userId="518b15ff63f395e6" providerId="LiveId" clId="{81A011E9-8EE6-7645-A2D7-95272AD96A07}" dt="2020-10-24T14:43:59.964" v="997" actId="1440"/>
          <ac:picMkLst>
            <pc:docMk/>
            <pc:sldMk cId="3099177313" sldId="260"/>
            <ac:picMk id="5" creationId="{4A224FAC-4393-1C42-9D3A-9CDA87822A67}"/>
          </ac:picMkLst>
        </pc:picChg>
        <pc:picChg chg="add mod">
          <ac:chgData name="rsultana540@gmail.com" userId="518b15ff63f395e6" providerId="LiveId" clId="{81A011E9-8EE6-7645-A2D7-95272AD96A07}" dt="2020-10-24T14:44:32.011" v="1001" actId="1076"/>
          <ac:picMkLst>
            <pc:docMk/>
            <pc:sldMk cId="3099177313" sldId="260"/>
            <ac:picMk id="6" creationId="{3137D292-53BF-884E-BF81-4F52AF87E95B}"/>
          </ac:picMkLst>
        </pc:picChg>
        <pc:picChg chg="add mod">
          <ac:chgData name="rsultana540@gmail.com" userId="518b15ff63f395e6" providerId="LiveId" clId="{81A011E9-8EE6-7645-A2D7-95272AD96A07}" dt="2020-10-24T14:44:47.580" v="1004" actId="1076"/>
          <ac:picMkLst>
            <pc:docMk/>
            <pc:sldMk cId="3099177313" sldId="260"/>
            <ac:picMk id="9" creationId="{8AD17ECB-172F-4F49-82F3-0ABE4E8FB7E9}"/>
          </ac:picMkLst>
        </pc:picChg>
      </pc:sldChg>
      <pc:sldChg chg="addSp delSp modSp new modTransition addAnim">
        <pc:chgData name="rsultana540@gmail.com" userId="518b15ff63f395e6" providerId="LiveId" clId="{81A011E9-8EE6-7645-A2D7-95272AD96A07}" dt="2020-11-03T02:42:37.095" v="2190" actId="12563"/>
        <pc:sldMkLst>
          <pc:docMk/>
          <pc:sldMk cId="3708195059" sldId="261"/>
        </pc:sldMkLst>
        <pc:spChg chg="del">
          <ac:chgData name="rsultana540@gmail.com" userId="518b15ff63f395e6" providerId="LiveId" clId="{81A011E9-8EE6-7645-A2D7-95272AD96A07}" dt="2020-10-16T12:33:26.759" v="36" actId="21"/>
          <ac:spMkLst>
            <pc:docMk/>
            <pc:sldMk cId="3708195059" sldId="261"/>
            <ac:spMk id="2" creationId="{3A87D646-536C-4E4B-A4AC-469E86810452}"/>
          </ac:spMkLst>
        </pc:spChg>
        <pc:spChg chg="del">
          <ac:chgData name="rsultana540@gmail.com" userId="518b15ff63f395e6" providerId="LiveId" clId="{81A011E9-8EE6-7645-A2D7-95272AD96A07}" dt="2020-10-16T12:33:23.177" v="35" actId="21"/>
          <ac:spMkLst>
            <pc:docMk/>
            <pc:sldMk cId="3708195059" sldId="261"/>
            <ac:spMk id="3" creationId="{827274DC-9AEB-0A44-804E-C4A6981150A5}"/>
          </ac:spMkLst>
        </pc:spChg>
        <pc:spChg chg="add mod">
          <ac:chgData name="rsultana540@gmail.com" userId="518b15ff63f395e6" providerId="LiveId" clId="{81A011E9-8EE6-7645-A2D7-95272AD96A07}" dt="2020-10-24T15:02:57.561" v="1330" actId="113"/>
          <ac:spMkLst>
            <pc:docMk/>
            <pc:sldMk cId="3708195059" sldId="261"/>
            <ac:spMk id="6" creationId="{A36FE575-160D-5749-A7B1-E20C6282DCD2}"/>
          </ac:spMkLst>
        </pc:spChg>
        <pc:spChg chg="add mod">
          <ac:chgData name="rsultana540@gmail.com" userId="518b15ff63f395e6" providerId="LiveId" clId="{81A011E9-8EE6-7645-A2D7-95272AD96A07}" dt="2020-10-24T15:05:24.186" v="1369" actId="113"/>
          <ac:spMkLst>
            <pc:docMk/>
            <pc:sldMk cId="3708195059" sldId="261"/>
            <ac:spMk id="7" creationId="{E8929DF2-D485-2B4F-BCD5-E9618A8D5A86}"/>
          </ac:spMkLst>
        </pc:spChg>
        <pc:spChg chg="add mod">
          <ac:chgData name="rsultana540@gmail.com" userId="518b15ff63f395e6" providerId="LiveId" clId="{81A011E9-8EE6-7645-A2D7-95272AD96A07}" dt="2020-10-24T15:12:22.985" v="1438" actId="113"/>
          <ac:spMkLst>
            <pc:docMk/>
            <pc:sldMk cId="3708195059" sldId="261"/>
            <ac:spMk id="8" creationId="{F5C4E23F-74D4-1545-ACC2-232D25FB90ED}"/>
          </ac:spMkLst>
        </pc:spChg>
        <pc:spChg chg="add mod">
          <ac:chgData name="rsultana540@gmail.com" userId="518b15ff63f395e6" providerId="LiveId" clId="{81A011E9-8EE6-7645-A2D7-95272AD96A07}" dt="2020-10-24T15:08:24.452" v="1381" actId="1076"/>
          <ac:spMkLst>
            <pc:docMk/>
            <pc:sldMk cId="3708195059" sldId="261"/>
            <ac:spMk id="9" creationId="{D978F1C6-6A80-BC40-8E6E-B817DAAF18E2}"/>
          </ac:spMkLst>
        </pc:spChg>
        <pc:picChg chg="add mod">
          <ac:chgData name="rsultana540@gmail.com" userId="518b15ff63f395e6" providerId="LiveId" clId="{81A011E9-8EE6-7645-A2D7-95272AD96A07}" dt="2020-10-24T14:46:31.034" v="1015" actId="1076"/>
          <ac:picMkLst>
            <pc:docMk/>
            <pc:sldMk cId="3708195059" sldId="261"/>
            <ac:picMk id="2" creationId="{E5B64578-FA95-4947-90AC-14CC4AB4FD13}"/>
          </ac:picMkLst>
        </pc:picChg>
        <pc:picChg chg="add mod">
          <ac:chgData name="rsultana540@gmail.com" userId="518b15ff63f395e6" providerId="LiveId" clId="{81A011E9-8EE6-7645-A2D7-95272AD96A07}" dt="2020-10-24T14:47:23.631" v="1027" actId="1076"/>
          <ac:picMkLst>
            <pc:docMk/>
            <pc:sldMk cId="3708195059" sldId="261"/>
            <ac:picMk id="3" creationId="{03F27990-1F03-554C-85B6-27382F5F299C}"/>
          </ac:picMkLst>
        </pc:picChg>
        <pc:picChg chg="add mod">
          <ac:chgData name="rsultana540@gmail.com" userId="518b15ff63f395e6" providerId="LiveId" clId="{81A011E9-8EE6-7645-A2D7-95272AD96A07}" dt="2020-10-24T14:46:34.295" v="1016" actId="1076"/>
          <ac:picMkLst>
            <pc:docMk/>
            <pc:sldMk cId="3708195059" sldId="261"/>
            <ac:picMk id="4" creationId="{6778FF2A-1D1F-3B4E-8DC7-E39749A1C751}"/>
          </ac:picMkLst>
        </pc:picChg>
        <pc:picChg chg="add mod">
          <ac:chgData name="rsultana540@gmail.com" userId="518b15ff63f395e6" providerId="LiveId" clId="{81A011E9-8EE6-7645-A2D7-95272AD96A07}" dt="2020-10-24T14:46:37.212" v="1017" actId="1076"/>
          <ac:picMkLst>
            <pc:docMk/>
            <pc:sldMk cId="3708195059" sldId="261"/>
            <ac:picMk id="5" creationId="{B142C3FA-1640-B048-8D65-673A17864CED}"/>
          </ac:picMkLst>
        </pc:picChg>
      </pc:sldChg>
      <pc:sldChg chg="addSp delSp modSp new modTransition addAnim">
        <pc:chgData name="rsultana540@gmail.com" userId="518b15ff63f395e6" providerId="LiveId" clId="{81A011E9-8EE6-7645-A2D7-95272AD96A07}" dt="2020-11-03T02:42:44.631" v="2191" actId="12563"/>
        <pc:sldMkLst>
          <pc:docMk/>
          <pc:sldMk cId="2540462831" sldId="262"/>
        </pc:sldMkLst>
        <pc:spChg chg="del">
          <ac:chgData name="rsultana540@gmail.com" userId="518b15ff63f395e6" providerId="LiveId" clId="{81A011E9-8EE6-7645-A2D7-95272AD96A07}" dt="2020-10-16T12:33:15.283" v="34" actId="21"/>
          <ac:spMkLst>
            <pc:docMk/>
            <pc:sldMk cId="2540462831" sldId="262"/>
            <ac:spMk id="2" creationId="{0EBF349C-ED11-B548-B3E1-C3FA58FE306B}"/>
          </ac:spMkLst>
        </pc:spChg>
        <pc:spChg chg="del">
          <ac:chgData name="rsultana540@gmail.com" userId="518b15ff63f395e6" providerId="LiveId" clId="{81A011E9-8EE6-7645-A2D7-95272AD96A07}" dt="2020-10-16T12:33:11.537" v="33" actId="21"/>
          <ac:spMkLst>
            <pc:docMk/>
            <pc:sldMk cId="2540462831" sldId="262"/>
            <ac:spMk id="3" creationId="{5EC5E9C6-8F07-6D49-BCDF-8718939865BF}"/>
          </ac:spMkLst>
        </pc:spChg>
        <pc:spChg chg="add mod">
          <ac:chgData name="rsultana540@gmail.com" userId="518b15ff63f395e6" providerId="LiveId" clId="{81A011E9-8EE6-7645-A2D7-95272AD96A07}" dt="2020-11-03T02:38:32.950" v="2161" actId="1076"/>
          <ac:spMkLst>
            <pc:docMk/>
            <pc:sldMk cId="2540462831" sldId="262"/>
            <ac:spMk id="4" creationId="{928A8CD2-1E51-7A41-B803-5ED6B0D33E8D}"/>
          </ac:spMkLst>
        </pc:spChg>
        <pc:picChg chg="add mod">
          <ac:chgData name="rsultana540@gmail.com" userId="518b15ff63f395e6" providerId="LiveId" clId="{81A011E9-8EE6-7645-A2D7-95272AD96A07}" dt="2020-10-24T13:56:50.078" v="527" actId="14100"/>
          <ac:picMkLst>
            <pc:docMk/>
            <pc:sldMk cId="2540462831" sldId="262"/>
            <ac:picMk id="2" creationId="{79A0FE09-CF43-7C44-A3D1-1A1BC3318B92}"/>
          </ac:picMkLst>
        </pc:picChg>
        <pc:picChg chg="add mod">
          <ac:chgData name="rsultana540@gmail.com" userId="518b15ff63f395e6" providerId="LiveId" clId="{81A011E9-8EE6-7645-A2D7-95272AD96A07}" dt="2020-10-24T13:56:42.008" v="525" actId="1076"/>
          <ac:picMkLst>
            <pc:docMk/>
            <pc:sldMk cId="2540462831" sldId="262"/>
            <ac:picMk id="3" creationId="{4073A413-DD3F-2E49-8AF6-87D2FCE2D978}"/>
          </ac:picMkLst>
        </pc:picChg>
        <pc:picChg chg="add del mod">
          <ac:chgData name="rsultana540@gmail.com" userId="518b15ff63f395e6" providerId="LiveId" clId="{81A011E9-8EE6-7645-A2D7-95272AD96A07}" dt="2020-10-24T13:54:27.361" v="508" actId="21"/>
          <ac:picMkLst>
            <pc:docMk/>
            <pc:sldMk cId="2540462831" sldId="262"/>
            <ac:picMk id="4" creationId="{F4B04F0D-9FA8-C241-8D50-A71F408CDA23}"/>
          </ac:picMkLst>
        </pc:picChg>
        <pc:picChg chg="add mod">
          <ac:chgData name="rsultana540@gmail.com" userId="518b15ff63f395e6" providerId="LiveId" clId="{81A011E9-8EE6-7645-A2D7-95272AD96A07}" dt="2020-10-24T13:56:54.817" v="528" actId="1076"/>
          <ac:picMkLst>
            <pc:docMk/>
            <pc:sldMk cId="2540462831" sldId="262"/>
            <ac:picMk id="5" creationId="{55BDA7C1-6FE8-C44E-BA13-9F9C16433054}"/>
          </ac:picMkLst>
        </pc:picChg>
        <pc:picChg chg="add mod">
          <ac:chgData name="rsultana540@gmail.com" userId="518b15ff63f395e6" providerId="LiveId" clId="{81A011E9-8EE6-7645-A2D7-95272AD96A07}" dt="2020-10-24T13:56:33.584" v="523" actId="14100"/>
          <ac:picMkLst>
            <pc:docMk/>
            <pc:sldMk cId="2540462831" sldId="262"/>
            <ac:picMk id="6" creationId="{C6265F46-DC6F-674E-9561-EF99AAB474F3}"/>
          </ac:picMkLst>
        </pc:picChg>
      </pc:sldChg>
      <pc:sldChg chg="addSp delSp modSp new modTransition addAnim delAnim">
        <pc:chgData name="rsultana540@gmail.com" userId="518b15ff63f395e6" providerId="LiveId" clId="{81A011E9-8EE6-7645-A2D7-95272AD96A07}" dt="2020-11-03T02:44:42.547" v="2203" actId="113"/>
        <pc:sldMkLst>
          <pc:docMk/>
          <pc:sldMk cId="136232089" sldId="263"/>
        </pc:sldMkLst>
        <pc:spChg chg="del">
          <ac:chgData name="rsultana540@gmail.com" userId="518b15ff63f395e6" providerId="LiveId" clId="{81A011E9-8EE6-7645-A2D7-95272AD96A07}" dt="2020-10-16T12:33:04.285" v="32" actId="21"/>
          <ac:spMkLst>
            <pc:docMk/>
            <pc:sldMk cId="136232089" sldId="263"/>
            <ac:spMk id="2" creationId="{F62471EB-098B-D242-9E0A-EEF0D6F0CBDA}"/>
          </ac:spMkLst>
        </pc:spChg>
        <pc:spChg chg="del">
          <ac:chgData name="rsultana540@gmail.com" userId="518b15ff63f395e6" providerId="LiveId" clId="{81A011E9-8EE6-7645-A2D7-95272AD96A07}" dt="2020-10-16T12:32:59.998" v="31" actId="21"/>
          <ac:spMkLst>
            <pc:docMk/>
            <pc:sldMk cId="136232089" sldId="263"/>
            <ac:spMk id="3" creationId="{164CF07C-0B81-B24B-9890-2B5B2F096F6E}"/>
          </ac:spMkLst>
        </pc:spChg>
        <pc:spChg chg="add mod">
          <ac:chgData name="rsultana540@gmail.com" userId="518b15ff63f395e6" providerId="LiveId" clId="{81A011E9-8EE6-7645-A2D7-95272AD96A07}" dt="2020-11-03T02:44:42.547" v="2203" actId="113"/>
          <ac:spMkLst>
            <pc:docMk/>
            <pc:sldMk cId="136232089" sldId="263"/>
            <ac:spMk id="4" creationId="{57ED2D56-02DC-644A-B6A9-5510DAE59726}"/>
          </ac:spMkLst>
        </pc:spChg>
        <pc:picChg chg="add mod">
          <ac:chgData name="rsultana540@gmail.com" userId="518b15ff63f395e6" providerId="LiveId" clId="{81A011E9-8EE6-7645-A2D7-95272AD96A07}" dt="2020-10-16T12:42:47.887" v="69" actId="14100"/>
          <ac:picMkLst>
            <pc:docMk/>
            <pc:sldMk cId="136232089" sldId="263"/>
            <ac:picMk id="2" creationId="{5B90E2A2-40AA-394D-AC50-796147BF33C8}"/>
          </ac:picMkLst>
        </pc:picChg>
        <pc:picChg chg="add mod">
          <ac:chgData name="rsultana540@gmail.com" userId="518b15ff63f395e6" providerId="LiveId" clId="{81A011E9-8EE6-7645-A2D7-95272AD96A07}" dt="2020-10-25T03:03:17.998" v="1473" actId="1076"/>
          <ac:picMkLst>
            <pc:docMk/>
            <pc:sldMk cId="136232089" sldId="263"/>
            <ac:picMk id="3" creationId="{B3387325-0AEC-0044-A271-054D82867929}"/>
          </ac:picMkLst>
        </pc:picChg>
      </pc:sldChg>
      <pc:sldChg chg="addSp delSp modSp new modTransition addAnim">
        <pc:chgData name="rsultana540@gmail.com" userId="518b15ff63f395e6" providerId="LiveId" clId="{81A011E9-8EE6-7645-A2D7-95272AD96A07}" dt="2020-11-03T02:44:47.066" v="2204" actId="113"/>
        <pc:sldMkLst>
          <pc:docMk/>
          <pc:sldMk cId="4015384327" sldId="264"/>
        </pc:sldMkLst>
        <pc:spChg chg="add mod">
          <ac:chgData name="rsultana540@gmail.com" userId="518b15ff63f395e6" providerId="LiveId" clId="{81A011E9-8EE6-7645-A2D7-95272AD96A07}" dt="2020-11-03T02:44:47.066" v="2204" actId="113"/>
          <ac:spMkLst>
            <pc:docMk/>
            <pc:sldMk cId="4015384327" sldId="264"/>
            <ac:spMk id="2" creationId="{0A917C56-1F44-0248-8EAD-3120141DDAF5}"/>
          </ac:spMkLst>
        </pc:spChg>
        <pc:spChg chg="del">
          <ac:chgData name="rsultana540@gmail.com" userId="518b15ff63f395e6" providerId="LiveId" clId="{81A011E9-8EE6-7645-A2D7-95272AD96A07}" dt="2020-10-16T12:32:52.489" v="30" actId="21"/>
          <ac:spMkLst>
            <pc:docMk/>
            <pc:sldMk cId="4015384327" sldId="264"/>
            <ac:spMk id="2" creationId="{0FD445A2-3453-E84C-8BBD-250FEEA08BC0}"/>
          </ac:spMkLst>
        </pc:spChg>
        <pc:spChg chg="del">
          <ac:chgData name="rsultana540@gmail.com" userId="518b15ff63f395e6" providerId="LiveId" clId="{81A011E9-8EE6-7645-A2D7-95272AD96A07}" dt="2020-10-16T12:32:48.618" v="29" actId="21"/>
          <ac:spMkLst>
            <pc:docMk/>
            <pc:sldMk cId="4015384327" sldId="264"/>
            <ac:spMk id="3" creationId="{D0368767-071D-4743-83B7-3B2DAD60F4B1}"/>
          </ac:spMkLst>
        </pc:spChg>
        <pc:picChg chg="add del">
          <ac:chgData name="rsultana540@gmail.com" userId="518b15ff63f395e6" providerId="LiveId" clId="{81A011E9-8EE6-7645-A2D7-95272AD96A07}" dt="2020-10-16T12:45:14.399" v="72" actId="21"/>
          <ac:picMkLst>
            <pc:docMk/>
            <pc:sldMk cId="4015384327" sldId="264"/>
            <ac:picMk id="2" creationId="{4E5417FA-1C32-EF4D-9A75-02F8CE3B81ED}"/>
          </ac:picMkLst>
        </pc:picChg>
        <pc:picChg chg="add del mod">
          <ac:chgData name="rsultana540@gmail.com" userId="518b15ff63f395e6" providerId="LiveId" clId="{81A011E9-8EE6-7645-A2D7-95272AD96A07}" dt="2020-10-24T14:07:11.668" v="541" actId="21"/>
          <ac:picMkLst>
            <pc:docMk/>
            <pc:sldMk cId="4015384327" sldId="264"/>
            <ac:picMk id="2" creationId="{905A078D-B452-9D47-83C5-27DF4343C0BA}"/>
          </ac:picMkLst>
        </pc:picChg>
        <pc:picChg chg="add mod">
          <ac:chgData name="rsultana540@gmail.com" userId="518b15ff63f395e6" providerId="LiveId" clId="{81A011E9-8EE6-7645-A2D7-95272AD96A07}" dt="2020-10-16T12:46:48.814" v="96" actId="14100"/>
          <ac:picMkLst>
            <pc:docMk/>
            <pc:sldMk cId="4015384327" sldId="264"/>
            <ac:picMk id="3" creationId="{CD91443A-34F7-A24D-BC02-304FB38EF737}"/>
          </ac:picMkLst>
        </pc:picChg>
        <pc:picChg chg="add del mod">
          <ac:chgData name="rsultana540@gmail.com" userId="518b15ff63f395e6" providerId="LiveId" clId="{81A011E9-8EE6-7645-A2D7-95272AD96A07}" dt="2020-10-24T14:07:14.052" v="542" actId="21"/>
          <ac:picMkLst>
            <pc:docMk/>
            <pc:sldMk cId="4015384327" sldId="264"/>
            <ac:picMk id="4" creationId="{F53AC736-F9E3-C440-A306-2095BF67C642}"/>
          </ac:picMkLst>
        </pc:picChg>
        <pc:picChg chg="add mod">
          <ac:chgData name="rsultana540@gmail.com" userId="518b15ff63f395e6" providerId="LiveId" clId="{81A011E9-8EE6-7645-A2D7-95272AD96A07}" dt="2020-10-24T14:08:24.597" v="555" actId="14100"/>
          <ac:picMkLst>
            <pc:docMk/>
            <pc:sldMk cId="4015384327" sldId="264"/>
            <ac:picMk id="5" creationId="{A58F1CE8-D2FB-1C47-9657-C80BBC2A4C2D}"/>
          </ac:picMkLst>
        </pc:picChg>
        <pc:picChg chg="add mod">
          <ac:chgData name="rsultana540@gmail.com" userId="518b15ff63f395e6" providerId="LiveId" clId="{81A011E9-8EE6-7645-A2D7-95272AD96A07}" dt="2020-10-24T14:08:20.397" v="554" actId="1076"/>
          <ac:picMkLst>
            <pc:docMk/>
            <pc:sldMk cId="4015384327" sldId="264"/>
            <ac:picMk id="6" creationId="{8F77F95A-5D25-794C-83EF-493A8F38DD16}"/>
          </ac:picMkLst>
        </pc:picChg>
        <pc:picChg chg="add mod">
          <ac:chgData name="rsultana540@gmail.com" userId="518b15ff63f395e6" providerId="LiveId" clId="{81A011E9-8EE6-7645-A2D7-95272AD96A07}" dt="2020-10-24T14:09:04.337" v="562" actId="14100"/>
          <ac:picMkLst>
            <pc:docMk/>
            <pc:sldMk cId="4015384327" sldId="264"/>
            <ac:picMk id="7" creationId="{5B04C817-07DA-9844-B6A4-8DA3B09C0AEB}"/>
          </ac:picMkLst>
        </pc:picChg>
      </pc:sldChg>
      <pc:sldChg chg="addSp delSp modSp new modTransition addAnim">
        <pc:chgData name="rsultana540@gmail.com" userId="518b15ff63f395e6" providerId="LiveId" clId="{81A011E9-8EE6-7645-A2D7-95272AD96A07}" dt="2020-11-03T02:44:50.600" v="2205" actId="113"/>
        <pc:sldMkLst>
          <pc:docMk/>
          <pc:sldMk cId="3326749130" sldId="265"/>
        </pc:sldMkLst>
        <pc:spChg chg="del">
          <ac:chgData name="rsultana540@gmail.com" userId="518b15ff63f395e6" providerId="LiveId" clId="{81A011E9-8EE6-7645-A2D7-95272AD96A07}" dt="2020-10-16T12:32:41.532" v="28" actId="21"/>
          <ac:spMkLst>
            <pc:docMk/>
            <pc:sldMk cId="3326749130" sldId="265"/>
            <ac:spMk id="2" creationId="{0B9FA9AD-0178-F04B-8070-48589C43D466}"/>
          </ac:spMkLst>
        </pc:spChg>
        <pc:spChg chg="del">
          <ac:chgData name="rsultana540@gmail.com" userId="518b15ff63f395e6" providerId="LiveId" clId="{81A011E9-8EE6-7645-A2D7-95272AD96A07}" dt="2020-10-16T12:32:36.898" v="27" actId="21"/>
          <ac:spMkLst>
            <pc:docMk/>
            <pc:sldMk cId="3326749130" sldId="265"/>
            <ac:spMk id="3" creationId="{0FFA9FAB-A80D-B040-A7EE-E0F4C15F62BE}"/>
          </ac:spMkLst>
        </pc:spChg>
        <pc:spChg chg="add mod">
          <ac:chgData name="rsultana540@gmail.com" userId="518b15ff63f395e6" providerId="LiveId" clId="{81A011E9-8EE6-7645-A2D7-95272AD96A07}" dt="2020-10-25T03:07:44.094" v="1541" actId="14100"/>
          <ac:spMkLst>
            <pc:docMk/>
            <pc:sldMk cId="3326749130" sldId="265"/>
            <ac:spMk id="8" creationId="{093C214B-5830-9440-B53F-AB90F8ACCD53}"/>
          </ac:spMkLst>
        </pc:spChg>
        <pc:spChg chg="add mod">
          <ac:chgData name="rsultana540@gmail.com" userId="518b15ff63f395e6" providerId="LiveId" clId="{81A011E9-8EE6-7645-A2D7-95272AD96A07}" dt="2020-11-03T02:44:50.600" v="2205" actId="113"/>
          <ac:spMkLst>
            <pc:docMk/>
            <pc:sldMk cId="3326749130" sldId="265"/>
            <ac:spMk id="9" creationId="{83923E87-B39B-4442-BB69-51E51995E270}"/>
          </ac:spMkLst>
        </pc:spChg>
        <pc:picChg chg="add mod">
          <ac:chgData name="rsultana540@gmail.com" userId="518b15ff63f395e6" providerId="LiveId" clId="{81A011E9-8EE6-7645-A2D7-95272AD96A07}" dt="2020-10-24T14:09:39.009" v="565" actId="1076"/>
          <ac:picMkLst>
            <pc:docMk/>
            <pc:sldMk cId="3326749130" sldId="265"/>
            <ac:picMk id="2" creationId="{C771EBD1-DDC5-0847-9A8F-F80DCA998BA8}"/>
          </ac:picMkLst>
        </pc:picChg>
        <pc:picChg chg="add mod">
          <ac:chgData name="rsultana540@gmail.com" userId="518b15ff63f395e6" providerId="LiveId" clId="{81A011E9-8EE6-7645-A2D7-95272AD96A07}" dt="2020-10-25T03:09:53.103" v="1564" actId="1076"/>
          <ac:picMkLst>
            <pc:docMk/>
            <pc:sldMk cId="3326749130" sldId="265"/>
            <ac:picMk id="3" creationId="{E5D88453-2529-AF4A-A0A1-F34866949C7D}"/>
          </ac:picMkLst>
        </pc:picChg>
        <pc:picChg chg="add mod">
          <ac:chgData name="rsultana540@gmail.com" userId="518b15ff63f395e6" providerId="LiveId" clId="{81A011E9-8EE6-7645-A2D7-95272AD96A07}" dt="2020-10-24T14:10:02.848" v="573" actId="14100"/>
          <ac:picMkLst>
            <pc:docMk/>
            <pc:sldMk cId="3326749130" sldId="265"/>
            <ac:picMk id="4" creationId="{F4081B5A-A011-F844-8718-EBF2079A268C}"/>
          </ac:picMkLst>
        </pc:picChg>
        <pc:picChg chg="add mod">
          <ac:chgData name="rsultana540@gmail.com" userId="518b15ff63f395e6" providerId="LiveId" clId="{81A011E9-8EE6-7645-A2D7-95272AD96A07}" dt="2020-10-24T14:11:27.728" v="587" actId="1076"/>
          <ac:picMkLst>
            <pc:docMk/>
            <pc:sldMk cId="3326749130" sldId="265"/>
            <ac:picMk id="5" creationId="{E54F4E6E-31B7-BF46-B1FA-6E3644AEF5B6}"/>
          </ac:picMkLst>
        </pc:picChg>
        <pc:picChg chg="add mod">
          <ac:chgData name="rsultana540@gmail.com" userId="518b15ff63f395e6" providerId="LiveId" clId="{81A011E9-8EE6-7645-A2D7-95272AD96A07}" dt="2020-10-24T14:11:30.450" v="588" actId="1076"/>
          <ac:picMkLst>
            <pc:docMk/>
            <pc:sldMk cId="3326749130" sldId="265"/>
            <ac:picMk id="6" creationId="{04DB3E73-9194-8849-8831-9BB6001EDF92}"/>
          </ac:picMkLst>
        </pc:picChg>
        <pc:picChg chg="add mod">
          <ac:chgData name="rsultana540@gmail.com" userId="518b15ff63f395e6" providerId="LiveId" clId="{81A011E9-8EE6-7645-A2D7-95272AD96A07}" dt="2020-10-24T14:11:33.837" v="589" actId="1076"/>
          <ac:picMkLst>
            <pc:docMk/>
            <pc:sldMk cId="3326749130" sldId="265"/>
            <ac:picMk id="7" creationId="{E03EBBF7-437A-1C46-A1DC-FF094DE003D1}"/>
          </ac:picMkLst>
        </pc:picChg>
      </pc:sldChg>
      <pc:sldChg chg="addSp delSp modSp new modTransition">
        <pc:chgData name="rsultana540@gmail.com" userId="518b15ff63f395e6" providerId="LiveId" clId="{81A011E9-8EE6-7645-A2D7-95272AD96A07}" dt="2020-11-03T02:43:11.259" v="2195" actId="12563"/>
        <pc:sldMkLst>
          <pc:docMk/>
          <pc:sldMk cId="2027654507" sldId="266"/>
        </pc:sldMkLst>
        <pc:spChg chg="add mod">
          <ac:chgData name="rsultana540@gmail.com" userId="518b15ff63f395e6" providerId="LiveId" clId="{81A011E9-8EE6-7645-A2D7-95272AD96A07}" dt="2020-10-24T14:12:46.132" v="608" actId="14100"/>
          <ac:spMkLst>
            <pc:docMk/>
            <pc:sldMk cId="2027654507" sldId="266"/>
            <ac:spMk id="2" creationId="{3C06CBC8-4F90-B046-A13C-046703B3F5F5}"/>
          </ac:spMkLst>
        </pc:spChg>
        <pc:spChg chg="del">
          <ac:chgData name="rsultana540@gmail.com" userId="518b15ff63f395e6" providerId="LiveId" clId="{81A011E9-8EE6-7645-A2D7-95272AD96A07}" dt="2020-10-16T12:32:28.015" v="26" actId="21"/>
          <ac:spMkLst>
            <pc:docMk/>
            <pc:sldMk cId="2027654507" sldId="266"/>
            <ac:spMk id="2" creationId="{6B3011AD-298E-5B4C-9103-07B20A44C8D1}"/>
          </ac:spMkLst>
        </pc:spChg>
        <pc:spChg chg="del">
          <ac:chgData name="rsultana540@gmail.com" userId="518b15ff63f395e6" providerId="LiveId" clId="{81A011E9-8EE6-7645-A2D7-95272AD96A07}" dt="2020-10-16T12:32:24.069" v="25" actId="21"/>
          <ac:spMkLst>
            <pc:docMk/>
            <pc:sldMk cId="2027654507" sldId="266"/>
            <ac:spMk id="3" creationId="{61171DC2-6E6C-3347-96D0-C4B5BBC1D6B7}"/>
          </ac:spMkLst>
        </pc:spChg>
        <pc:picChg chg="add mod">
          <ac:chgData name="rsultana540@gmail.com" userId="518b15ff63f395e6" providerId="LiveId" clId="{81A011E9-8EE6-7645-A2D7-95272AD96A07}" dt="2020-10-16T12:48:43.704" v="113" actId="1076"/>
          <ac:picMkLst>
            <pc:docMk/>
            <pc:sldMk cId="2027654507" sldId="266"/>
            <ac:picMk id="3" creationId="{12FC176E-4B8C-5F4F-962E-2FA4A3ACCBD0}"/>
          </ac:picMkLst>
        </pc:picChg>
        <pc:picChg chg="add mod">
          <ac:chgData name="rsultana540@gmail.com" userId="518b15ff63f395e6" providerId="LiveId" clId="{81A011E9-8EE6-7645-A2D7-95272AD96A07}" dt="2020-10-24T14:14:10.295" v="634" actId="1076"/>
          <ac:picMkLst>
            <pc:docMk/>
            <pc:sldMk cId="2027654507" sldId="266"/>
            <ac:picMk id="4" creationId="{74138D24-1B5A-064C-986F-CD943DF57008}"/>
          </ac:picMkLst>
        </pc:picChg>
      </pc:sldChg>
      <pc:sldChg chg="addSp delSp modSp new modTransition">
        <pc:chgData name="rsultana540@gmail.com" userId="518b15ff63f395e6" providerId="LiveId" clId="{81A011E9-8EE6-7645-A2D7-95272AD96A07}" dt="2020-11-03T02:43:16.371" v="2196" actId="12563"/>
        <pc:sldMkLst>
          <pc:docMk/>
          <pc:sldMk cId="567843898" sldId="267"/>
        </pc:sldMkLst>
        <pc:spChg chg="del">
          <ac:chgData name="rsultana540@gmail.com" userId="518b15ff63f395e6" providerId="LiveId" clId="{81A011E9-8EE6-7645-A2D7-95272AD96A07}" dt="2020-10-16T12:32:13.258" v="23" actId="21"/>
          <ac:spMkLst>
            <pc:docMk/>
            <pc:sldMk cId="567843898" sldId="267"/>
            <ac:spMk id="2" creationId="{9A9E63C4-07F9-DB49-855C-17EA5A869059}"/>
          </ac:spMkLst>
        </pc:spChg>
        <pc:spChg chg="add mod">
          <ac:chgData name="rsultana540@gmail.com" userId="518b15ff63f395e6" providerId="LiveId" clId="{81A011E9-8EE6-7645-A2D7-95272AD96A07}" dt="2020-10-24T14:14:45.392" v="641" actId="113"/>
          <ac:spMkLst>
            <pc:docMk/>
            <pc:sldMk cId="567843898" sldId="267"/>
            <ac:spMk id="2" creationId="{9ADB371C-756C-6F43-9C77-91A560F03ECF}"/>
          </ac:spMkLst>
        </pc:spChg>
        <pc:spChg chg="del">
          <ac:chgData name="rsultana540@gmail.com" userId="518b15ff63f395e6" providerId="LiveId" clId="{81A011E9-8EE6-7645-A2D7-95272AD96A07}" dt="2020-10-16T12:32:16.835" v="24" actId="21"/>
          <ac:spMkLst>
            <pc:docMk/>
            <pc:sldMk cId="567843898" sldId="267"/>
            <ac:spMk id="3" creationId="{84E54B49-07D4-574C-9F01-70038DEA0228}"/>
          </ac:spMkLst>
        </pc:spChg>
        <pc:picChg chg="add mod">
          <ac:chgData name="rsultana540@gmail.com" userId="518b15ff63f395e6" providerId="LiveId" clId="{81A011E9-8EE6-7645-A2D7-95272AD96A07}" dt="2020-10-24T14:17:49.169" v="689" actId="1076"/>
          <ac:picMkLst>
            <pc:docMk/>
            <pc:sldMk cId="567843898" sldId="267"/>
            <ac:picMk id="3" creationId="{B93DD4C2-E50A-B242-8526-02A9D21AD108}"/>
          </ac:picMkLst>
        </pc:picChg>
        <pc:picChg chg="add mod">
          <ac:chgData name="rsultana540@gmail.com" userId="518b15ff63f395e6" providerId="LiveId" clId="{81A011E9-8EE6-7645-A2D7-95272AD96A07}" dt="2020-10-24T14:17:33.876" v="687" actId="1076"/>
          <ac:picMkLst>
            <pc:docMk/>
            <pc:sldMk cId="567843898" sldId="267"/>
            <ac:picMk id="4" creationId="{FE3FA440-F5F5-DA42-B62B-B09ED6518ED5}"/>
          </ac:picMkLst>
        </pc:picChg>
      </pc:sldChg>
      <pc:sldChg chg="addSp delSp modSp new modTransition addAnim">
        <pc:chgData name="rsultana540@gmail.com" userId="518b15ff63f395e6" providerId="LiveId" clId="{81A011E9-8EE6-7645-A2D7-95272AD96A07}" dt="2020-11-03T02:43:31.108" v="2197" actId="12563"/>
        <pc:sldMkLst>
          <pc:docMk/>
          <pc:sldMk cId="3577808300" sldId="268"/>
        </pc:sldMkLst>
        <pc:spChg chg="add mod">
          <ac:chgData name="rsultana540@gmail.com" userId="518b15ff63f395e6" providerId="LiveId" clId="{81A011E9-8EE6-7645-A2D7-95272AD96A07}" dt="2020-10-24T14:16:45.021" v="671" actId="1076"/>
          <ac:spMkLst>
            <pc:docMk/>
            <pc:sldMk cId="3577808300" sldId="268"/>
            <ac:spMk id="2" creationId="{422703AD-CD1D-AF43-A387-32283448D5F7}"/>
          </ac:spMkLst>
        </pc:spChg>
        <pc:spChg chg="del">
          <ac:chgData name="rsultana540@gmail.com" userId="518b15ff63f395e6" providerId="LiveId" clId="{81A011E9-8EE6-7645-A2D7-95272AD96A07}" dt="2020-10-16T12:35:02.738" v="48" actId="21"/>
          <ac:spMkLst>
            <pc:docMk/>
            <pc:sldMk cId="3577808300" sldId="268"/>
            <ac:spMk id="2" creationId="{560BCE07-5975-6448-BE27-0931767C3E5D}"/>
          </ac:spMkLst>
        </pc:spChg>
        <pc:spChg chg="del">
          <ac:chgData name="rsultana540@gmail.com" userId="518b15ff63f395e6" providerId="LiveId" clId="{81A011E9-8EE6-7645-A2D7-95272AD96A07}" dt="2020-10-16T12:34:58.495" v="47" actId="21"/>
          <ac:spMkLst>
            <pc:docMk/>
            <pc:sldMk cId="3577808300" sldId="268"/>
            <ac:spMk id="3" creationId="{BB61ED94-4F7E-7B4A-91E0-46371DA37E59}"/>
          </ac:spMkLst>
        </pc:spChg>
        <pc:spChg chg="add mod">
          <ac:chgData name="rsultana540@gmail.com" userId="518b15ff63f395e6" providerId="LiveId" clId="{81A011E9-8EE6-7645-A2D7-95272AD96A07}" dt="2020-10-25T03:18:27.895" v="1726" actId="14100"/>
          <ac:spMkLst>
            <pc:docMk/>
            <pc:sldMk cId="3577808300" sldId="268"/>
            <ac:spMk id="4" creationId="{8CE72888-2A05-524C-B5CA-B104CB9BD000}"/>
          </ac:spMkLst>
        </pc:spChg>
        <pc:spChg chg="add mod">
          <ac:chgData name="rsultana540@gmail.com" userId="518b15ff63f395e6" providerId="LiveId" clId="{81A011E9-8EE6-7645-A2D7-95272AD96A07}" dt="2020-10-25T03:18:17.308" v="1724" actId="14100"/>
          <ac:spMkLst>
            <pc:docMk/>
            <pc:sldMk cId="3577808300" sldId="268"/>
            <ac:spMk id="5" creationId="{921FD2DA-209A-FE45-8A0F-9DB288737BC9}"/>
          </ac:spMkLst>
        </pc:spChg>
        <pc:spChg chg="add mod">
          <ac:chgData name="rsultana540@gmail.com" userId="518b15ff63f395e6" providerId="LiveId" clId="{81A011E9-8EE6-7645-A2D7-95272AD96A07}" dt="2020-10-25T03:18:24.271" v="1725" actId="14100"/>
          <ac:spMkLst>
            <pc:docMk/>
            <pc:sldMk cId="3577808300" sldId="268"/>
            <ac:spMk id="6" creationId="{25737EF3-544F-A24A-A971-1FF575A014A5}"/>
          </ac:spMkLst>
        </pc:spChg>
        <pc:picChg chg="add mod">
          <ac:chgData name="rsultana540@gmail.com" userId="518b15ff63f395e6" providerId="LiveId" clId="{81A011E9-8EE6-7645-A2D7-95272AD96A07}" dt="2020-10-25T03:18:35.630" v="1727" actId="1076"/>
          <ac:picMkLst>
            <pc:docMk/>
            <pc:sldMk cId="3577808300" sldId="268"/>
            <ac:picMk id="3" creationId="{AFABDBDB-CD7D-584C-B16A-56BDF39751B8}"/>
          </ac:picMkLst>
        </pc:picChg>
      </pc:sldChg>
      <pc:sldChg chg="addSp delSp modSp new modTransition addAnim">
        <pc:chgData name="rsultana540@gmail.com" userId="518b15ff63f395e6" providerId="LiveId" clId="{81A011E9-8EE6-7645-A2D7-95272AD96A07}" dt="2020-11-03T02:43:38.443" v="2198" actId="12563"/>
        <pc:sldMkLst>
          <pc:docMk/>
          <pc:sldMk cId="3389199518" sldId="269"/>
        </pc:sldMkLst>
        <pc:spChg chg="add mod">
          <ac:chgData name="rsultana540@gmail.com" userId="518b15ff63f395e6" providerId="LiveId" clId="{81A011E9-8EE6-7645-A2D7-95272AD96A07}" dt="2020-10-24T14:20:47.999" v="766" actId="1076"/>
          <ac:spMkLst>
            <pc:docMk/>
            <pc:sldMk cId="3389199518" sldId="269"/>
            <ac:spMk id="2" creationId="{4336CFEA-F621-504D-8386-D029EFF36F58}"/>
          </ac:spMkLst>
        </pc:spChg>
        <pc:spChg chg="del">
          <ac:chgData name="rsultana540@gmail.com" userId="518b15ff63f395e6" providerId="LiveId" clId="{81A011E9-8EE6-7645-A2D7-95272AD96A07}" dt="2020-10-16T12:31:50.593" v="21" actId="21"/>
          <ac:spMkLst>
            <pc:docMk/>
            <pc:sldMk cId="3389199518" sldId="269"/>
            <ac:spMk id="2" creationId="{D8FBFDB5-EED4-3A46-A342-A0CE7615BD19}"/>
          </ac:spMkLst>
        </pc:spChg>
        <pc:spChg chg="del">
          <ac:chgData name="rsultana540@gmail.com" userId="518b15ff63f395e6" providerId="LiveId" clId="{81A011E9-8EE6-7645-A2D7-95272AD96A07}" dt="2020-10-16T12:31:54.797" v="22" actId="21"/>
          <ac:spMkLst>
            <pc:docMk/>
            <pc:sldMk cId="3389199518" sldId="269"/>
            <ac:spMk id="3" creationId="{B2BA6492-5491-6242-9A6A-B6E4D63DFBCE}"/>
          </ac:spMkLst>
        </pc:spChg>
        <pc:spChg chg="add mod">
          <ac:chgData name="rsultana540@gmail.com" userId="518b15ff63f395e6" providerId="LiveId" clId="{81A011E9-8EE6-7645-A2D7-95272AD96A07}" dt="2020-10-25T03:23:14.194" v="1786" actId="1076"/>
          <ac:spMkLst>
            <pc:docMk/>
            <pc:sldMk cId="3389199518" sldId="269"/>
            <ac:spMk id="4" creationId="{448882E3-172A-AE49-8B5F-0B6A806EA133}"/>
          </ac:spMkLst>
        </pc:spChg>
        <pc:spChg chg="add mod">
          <ac:chgData name="rsultana540@gmail.com" userId="518b15ff63f395e6" providerId="LiveId" clId="{81A011E9-8EE6-7645-A2D7-95272AD96A07}" dt="2020-10-25T03:25:43.241" v="1827" actId="1076"/>
          <ac:spMkLst>
            <pc:docMk/>
            <pc:sldMk cId="3389199518" sldId="269"/>
            <ac:spMk id="5" creationId="{7FA90235-A589-C844-9B09-08D8DFABDE9C}"/>
          </ac:spMkLst>
        </pc:spChg>
        <pc:spChg chg="add mod">
          <ac:chgData name="rsultana540@gmail.com" userId="518b15ff63f395e6" providerId="LiveId" clId="{81A011E9-8EE6-7645-A2D7-95272AD96A07}" dt="2020-10-25T03:28:07.181" v="1873" actId="1076"/>
          <ac:spMkLst>
            <pc:docMk/>
            <pc:sldMk cId="3389199518" sldId="269"/>
            <ac:spMk id="6" creationId="{7DDF9663-99E3-D240-A42B-20814A4E68DF}"/>
          </ac:spMkLst>
        </pc:spChg>
        <pc:picChg chg="add mod">
          <ac:chgData name="rsultana540@gmail.com" userId="518b15ff63f395e6" providerId="LiveId" clId="{81A011E9-8EE6-7645-A2D7-95272AD96A07}" dt="2020-10-24T14:21:50.619" v="784" actId="1076"/>
          <ac:picMkLst>
            <pc:docMk/>
            <pc:sldMk cId="3389199518" sldId="269"/>
            <ac:picMk id="3" creationId="{70D8A428-6C2B-9244-8F11-8B8D8267F1F8}"/>
          </ac:picMkLst>
        </pc:picChg>
      </pc:sldChg>
      <pc:sldChg chg="addSp delSp modSp new modTransition">
        <pc:chgData name="rsultana540@gmail.com" userId="518b15ff63f395e6" providerId="LiveId" clId="{81A011E9-8EE6-7645-A2D7-95272AD96A07}" dt="2020-11-03T02:43:45.566" v="2199" actId="12563"/>
        <pc:sldMkLst>
          <pc:docMk/>
          <pc:sldMk cId="3570536218" sldId="270"/>
        </pc:sldMkLst>
        <pc:spChg chg="add mod">
          <ac:chgData name="rsultana540@gmail.com" userId="518b15ff63f395e6" providerId="LiveId" clId="{81A011E9-8EE6-7645-A2D7-95272AD96A07}" dt="2020-10-25T03:18:57.365" v="1731" actId="207"/>
          <ac:spMkLst>
            <pc:docMk/>
            <pc:sldMk cId="3570536218" sldId="270"/>
            <ac:spMk id="2" creationId="{849CDC21-7E74-804A-887C-6E887CCEFE95}"/>
          </ac:spMkLst>
        </pc:spChg>
        <pc:spChg chg="del">
          <ac:chgData name="rsultana540@gmail.com" userId="518b15ff63f395e6" providerId="LiveId" clId="{81A011E9-8EE6-7645-A2D7-95272AD96A07}" dt="2020-10-16T12:31:43.599" v="20" actId="21"/>
          <ac:spMkLst>
            <pc:docMk/>
            <pc:sldMk cId="3570536218" sldId="270"/>
            <ac:spMk id="2" creationId="{B94F9C21-6639-9746-A0F6-339047F20C8A}"/>
          </ac:spMkLst>
        </pc:spChg>
        <pc:spChg chg="del">
          <ac:chgData name="rsultana540@gmail.com" userId="518b15ff63f395e6" providerId="LiveId" clId="{81A011E9-8EE6-7645-A2D7-95272AD96A07}" dt="2020-10-16T12:31:38.987" v="19" actId="21"/>
          <ac:spMkLst>
            <pc:docMk/>
            <pc:sldMk cId="3570536218" sldId="270"/>
            <ac:spMk id="3" creationId="{F001577B-5761-404D-99B3-C59F51DA5493}"/>
          </ac:spMkLst>
        </pc:spChg>
        <pc:spChg chg="add del mod">
          <ac:chgData name="rsultana540@gmail.com" userId="518b15ff63f395e6" providerId="LiveId" clId="{81A011E9-8EE6-7645-A2D7-95272AD96A07}" dt="2020-10-24T14:23:15.416" v="800" actId="21"/>
          <ac:spMkLst>
            <pc:docMk/>
            <pc:sldMk cId="3570536218" sldId="270"/>
            <ac:spMk id="4" creationId="{8EBF4E8A-CA91-2044-BDFE-79488EBDE98F}"/>
          </ac:spMkLst>
        </pc:spChg>
        <pc:spChg chg="add mod">
          <ac:chgData name="rsultana540@gmail.com" userId="518b15ff63f395e6" providerId="LiveId" clId="{81A011E9-8EE6-7645-A2D7-95272AD96A07}" dt="2020-10-25T03:30:57.964" v="1907" actId="1076"/>
          <ac:spMkLst>
            <pc:docMk/>
            <pc:sldMk cId="3570536218" sldId="270"/>
            <ac:spMk id="4" creationId="{E3BC018B-001A-0F48-AEAC-8A5DC836605F}"/>
          </ac:spMkLst>
        </pc:spChg>
        <pc:picChg chg="add mod">
          <ac:chgData name="rsultana540@gmail.com" userId="518b15ff63f395e6" providerId="LiveId" clId="{81A011E9-8EE6-7645-A2D7-95272AD96A07}" dt="2020-10-16T12:47:34.468" v="105" actId="14100"/>
          <ac:picMkLst>
            <pc:docMk/>
            <pc:sldMk cId="3570536218" sldId="270"/>
            <ac:picMk id="3" creationId="{84E5273C-72E3-A14A-B408-6126EA86EB04}"/>
          </ac:picMkLst>
        </pc:picChg>
        <pc:picChg chg="add del">
          <ac:chgData name="rsultana540@gmail.com" userId="518b15ff63f395e6" providerId="LiveId" clId="{81A011E9-8EE6-7645-A2D7-95272AD96A07}" dt="2020-10-24T14:23:48.054" v="805" actId="21"/>
          <ac:picMkLst>
            <pc:docMk/>
            <pc:sldMk cId="3570536218" sldId="270"/>
            <ac:picMk id="6" creationId="{FE5992B2-02D4-974D-A0C6-C3090C62226A}"/>
          </ac:picMkLst>
        </pc:picChg>
      </pc:sldChg>
      <pc:sldChg chg="addSp delSp modSp new">
        <pc:chgData name="rsultana540@gmail.com" userId="518b15ff63f395e6" providerId="LiveId" clId="{81A011E9-8EE6-7645-A2D7-95272AD96A07}" dt="2020-10-16T12:56:54.085" v="225" actId="1076"/>
        <pc:sldMkLst>
          <pc:docMk/>
          <pc:sldMk cId="3324527867" sldId="271"/>
        </pc:sldMkLst>
        <pc:spChg chg="del mod">
          <ac:chgData name="rsultana540@gmail.com" userId="518b15ff63f395e6" providerId="LiveId" clId="{81A011E9-8EE6-7645-A2D7-95272AD96A07}" dt="2020-10-16T12:31:31.645" v="18" actId="21"/>
          <ac:spMkLst>
            <pc:docMk/>
            <pc:sldMk cId="3324527867" sldId="271"/>
            <ac:spMk id="2" creationId="{76D5DFB1-0280-1446-ACA3-EF6D0D06305D}"/>
          </ac:spMkLst>
        </pc:spChg>
        <pc:spChg chg="del">
          <ac:chgData name="rsultana540@gmail.com" userId="518b15ff63f395e6" providerId="LiveId" clId="{81A011E9-8EE6-7645-A2D7-95272AD96A07}" dt="2020-10-16T12:31:27.559" v="17" actId="21"/>
          <ac:spMkLst>
            <pc:docMk/>
            <pc:sldMk cId="3324527867" sldId="271"/>
            <ac:spMk id="3" creationId="{8E0213A2-56C5-FA49-8219-22ADF8546956}"/>
          </ac:spMkLst>
        </pc:spChg>
        <pc:spChg chg="add mod">
          <ac:chgData name="rsultana540@gmail.com" userId="518b15ff63f395e6" providerId="LiveId" clId="{81A011E9-8EE6-7645-A2D7-95272AD96A07}" dt="2020-10-16T12:56:42.839" v="223" actId="14100"/>
          <ac:spMkLst>
            <pc:docMk/>
            <pc:sldMk cId="3324527867" sldId="271"/>
            <ac:spMk id="4" creationId="{2C784C5E-1470-C242-8247-8BECB11FB35A}"/>
          </ac:spMkLst>
        </pc:spChg>
        <pc:picChg chg="add mod">
          <ac:chgData name="rsultana540@gmail.com" userId="518b15ff63f395e6" providerId="LiveId" clId="{81A011E9-8EE6-7645-A2D7-95272AD96A07}" dt="2020-10-16T12:56:54.085" v="225" actId="1076"/>
          <ac:picMkLst>
            <pc:docMk/>
            <pc:sldMk cId="3324527867" sldId="271"/>
            <ac:picMk id="3" creationId="{30A9042D-05E2-BF48-84B6-E10473D39055}"/>
          </ac:picMkLst>
        </pc:picChg>
      </pc:sldChg>
      <pc:sldChg chg="addSp delSp modSp new modTransition">
        <pc:chgData name="rsultana540@gmail.com" userId="518b15ff63f395e6" providerId="LiveId" clId="{81A011E9-8EE6-7645-A2D7-95272AD96A07}" dt="2020-11-03T02:43:50.620" v="2200" actId="12563"/>
        <pc:sldMkLst>
          <pc:docMk/>
          <pc:sldMk cId="1099983677" sldId="272"/>
        </pc:sldMkLst>
        <pc:spChg chg="add mod">
          <ac:chgData name="rsultana540@gmail.com" userId="518b15ff63f395e6" providerId="LiveId" clId="{81A011E9-8EE6-7645-A2D7-95272AD96A07}" dt="2020-10-25T03:32:55.719" v="1948" actId="14100"/>
          <ac:spMkLst>
            <pc:docMk/>
            <pc:sldMk cId="1099983677" sldId="272"/>
            <ac:spMk id="2" creationId="{C54A882F-A287-BE4A-BD16-040B70F8E7F2}"/>
          </ac:spMkLst>
        </pc:spChg>
        <pc:spChg chg="del">
          <ac:chgData name="rsultana540@gmail.com" userId="518b15ff63f395e6" providerId="LiveId" clId="{81A011E9-8EE6-7645-A2D7-95272AD96A07}" dt="2020-10-24T14:23:35.381" v="802" actId="21"/>
          <ac:spMkLst>
            <pc:docMk/>
            <pc:sldMk cId="1099983677" sldId="272"/>
            <ac:spMk id="2" creationId="{E35B6D4D-D6BF-F74E-ABD1-EE27B9484929}"/>
          </ac:spMkLst>
        </pc:spChg>
        <pc:spChg chg="del">
          <ac:chgData name="rsultana540@gmail.com" userId="518b15ff63f395e6" providerId="LiveId" clId="{81A011E9-8EE6-7645-A2D7-95272AD96A07}" dt="2020-10-24T14:23:37.960" v="803" actId="21"/>
          <ac:spMkLst>
            <pc:docMk/>
            <pc:sldMk cId="1099983677" sldId="272"/>
            <ac:spMk id="3" creationId="{37AEF2A1-BDDE-C449-A70C-DB37AB7BCABC}"/>
          </ac:spMkLst>
        </pc:spChg>
        <pc:spChg chg="add mod">
          <ac:chgData name="rsultana540@gmail.com" userId="518b15ff63f395e6" providerId="LiveId" clId="{81A011E9-8EE6-7645-A2D7-95272AD96A07}" dt="2020-10-24T14:26:13.758" v="842" actId="207"/>
          <ac:spMkLst>
            <pc:docMk/>
            <pc:sldMk cId="1099983677" sldId="272"/>
            <ac:spMk id="8" creationId="{4AFA601C-B46E-604D-BBAD-30FD304035FF}"/>
          </ac:spMkLst>
        </pc:spChg>
        <pc:picChg chg="add mod">
          <ac:chgData name="rsultana540@gmail.com" userId="518b15ff63f395e6" providerId="LiveId" clId="{81A011E9-8EE6-7645-A2D7-95272AD96A07}" dt="2020-10-24T14:23:57.565" v="807" actId="1076"/>
          <ac:picMkLst>
            <pc:docMk/>
            <pc:sldMk cId="1099983677" sldId="272"/>
            <ac:picMk id="5" creationId="{480CEB04-DC82-B146-8E0F-D16EB888B565}"/>
          </ac:picMkLst>
        </pc:picChg>
        <pc:picChg chg="add del">
          <ac:chgData name="rsultana540@gmail.com" userId="518b15ff63f395e6" providerId="LiveId" clId="{81A011E9-8EE6-7645-A2D7-95272AD96A07}" dt="2020-10-24T14:24:18.385" v="812" actId="21"/>
          <ac:picMkLst>
            <pc:docMk/>
            <pc:sldMk cId="1099983677" sldId="272"/>
            <ac:picMk id="7" creationId="{57AD81F2-DEA5-414D-B152-DA7C92F693EC}"/>
          </ac:picMkLst>
        </pc:picChg>
      </pc:sldChg>
      <pc:sldChg chg="addSp delSp modSp new modTransition">
        <pc:chgData name="rsultana540@gmail.com" userId="518b15ff63f395e6" providerId="LiveId" clId="{81A011E9-8EE6-7645-A2D7-95272AD96A07}" dt="2020-11-03T02:43:56.125" v="2201" actId="12563"/>
        <pc:sldMkLst>
          <pc:docMk/>
          <pc:sldMk cId="1516561041" sldId="273"/>
        </pc:sldMkLst>
        <pc:spChg chg="del">
          <ac:chgData name="rsultana540@gmail.com" userId="518b15ff63f395e6" providerId="LiveId" clId="{81A011E9-8EE6-7645-A2D7-95272AD96A07}" dt="2020-10-24T14:24:08.446" v="809" actId="21"/>
          <ac:spMkLst>
            <pc:docMk/>
            <pc:sldMk cId="1516561041" sldId="273"/>
            <ac:spMk id="2" creationId="{73474022-6442-1541-B0AD-FBC9C9FF2012}"/>
          </ac:spMkLst>
        </pc:spChg>
        <pc:spChg chg="add mod">
          <ac:chgData name="rsultana540@gmail.com" userId="518b15ff63f395e6" providerId="LiveId" clId="{81A011E9-8EE6-7645-A2D7-95272AD96A07}" dt="2020-10-25T03:37:51.466" v="1999" actId="1076"/>
          <ac:spMkLst>
            <pc:docMk/>
            <pc:sldMk cId="1516561041" sldId="273"/>
            <ac:spMk id="2" creationId="{C153CD51-A478-1446-9D04-021BB0B6FA5F}"/>
          </ac:spMkLst>
        </pc:spChg>
        <pc:spChg chg="del">
          <ac:chgData name="rsultana540@gmail.com" userId="518b15ff63f395e6" providerId="LiveId" clId="{81A011E9-8EE6-7645-A2D7-95272AD96A07}" dt="2020-10-24T14:24:10.704" v="810" actId="21"/>
          <ac:spMkLst>
            <pc:docMk/>
            <pc:sldMk cId="1516561041" sldId="273"/>
            <ac:spMk id="3" creationId="{80FAB15E-73CD-624C-B18C-6F2E489FA64C}"/>
          </ac:spMkLst>
        </pc:spChg>
        <pc:spChg chg="add mod">
          <ac:chgData name="rsultana540@gmail.com" userId="518b15ff63f395e6" providerId="LiveId" clId="{81A011E9-8EE6-7645-A2D7-95272AD96A07}" dt="2020-10-24T14:27:33.725" v="860" actId="207"/>
          <ac:spMkLst>
            <pc:docMk/>
            <pc:sldMk cId="1516561041" sldId="273"/>
            <ac:spMk id="8" creationId="{5B0BB7F9-FB73-8946-9E3A-90A30D67B29E}"/>
          </ac:spMkLst>
        </pc:spChg>
        <pc:picChg chg="add mod">
          <ac:chgData name="rsultana540@gmail.com" userId="518b15ff63f395e6" providerId="LiveId" clId="{81A011E9-8EE6-7645-A2D7-95272AD96A07}" dt="2020-10-24T14:24:26.291" v="814" actId="1076"/>
          <ac:picMkLst>
            <pc:docMk/>
            <pc:sldMk cId="1516561041" sldId="273"/>
            <ac:picMk id="5" creationId="{BDC3ED7A-070A-6342-AA80-9EBB242FAB27}"/>
          </ac:picMkLst>
        </pc:picChg>
        <pc:picChg chg="add del">
          <ac:chgData name="rsultana540@gmail.com" userId="518b15ff63f395e6" providerId="LiveId" clId="{81A011E9-8EE6-7645-A2D7-95272AD96A07}" dt="2020-10-24T14:24:43.077" v="819" actId="21"/>
          <ac:picMkLst>
            <pc:docMk/>
            <pc:sldMk cId="1516561041" sldId="273"/>
            <ac:picMk id="7" creationId="{D45D3319-4954-0C4E-9407-15B7E7DE0C40}"/>
          </ac:picMkLst>
        </pc:picChg>
      </pc:sldChg>
      <pc:sldChg chg="addSp delSp modSp new modTransition">
        <pc:chgData name="rsultana540@gmail.com" userId="518b15ff63f395e6" providerId="LiveId" clId="{81A011E9-8EE6-7645-A2D7-95272AD96A07}" dt="2020-11-03T02:44:04.133" v="2202" actId="12563"/>
        <pc:sldMkLst>
          <pc:docMk/>
          <pc:sldMk cId="76408171" sldId="274"/>
        </pc:sldMkLst>
        <pc:spChg chg="del">
          <ac:chgData name="rsultana540@gmail.com" userId="518b15ff63f395e6" providerId="LiveId" clId="{81A011E9-8EE6-7645-A2D7-95272AD96A07}" dt="2020-10-24T14:24:33.289" v="816" actId="21"/>
          <ac:spMkLst>
            <pc:docMk/>
            <pc:sldMk cId="76408171" sldId="274"/>
            <ac:spMk id="2" creationId="{80806E56-386A-044E-AAF6-BA7CE3D948F2}"/>
          </ac:spMkLst>
        </pc:spChg>
        <pc:spChg chg="add mod">
          <ac:chgData name="rsultana540@gmail.com" userId="518b15ff63f395e6" providerId="LiveId" clId="{81A011E9-8EE6-7645-A2D7-95272AD96A07}" dt="2020-10-25T03:43:45.110" v="2052" actId="255"/>
          <ac:spMkLst>
            <pc:docMk/>
            <pc:sldMk cId="76408171" sldId="274"/>
            <ac:spMk id="2" creationId="{BB36E103-D35C-D34F-9055-48B4623F9D9F}"/>
          </ac:spMkLst>
        </pc:spChg>
        <pc:spChg chg="del">
          <ac:chgData name="rsultana540@gmail.com" userId="518b15ff63f395e6" providerId="LiveId" clId="{81A011E9-8EE6-7645-A2D7-95272AD96A07}" dt="2020-10-24T14:24:36.170" v="817" actId="21"/>
          <ac:spMkLst>
            <pc:docMk/>
            <pc:sldMk cId="76408171" sldId="274"/>
            <ac:spMk id="3" creationId="{A3BB663D-B93B-954D-A080-39C089CFBEF7}"/>
          </ac:spMkLst>
        </pc:spChg>
        <pc:spChg chg="add mod">
          <ac:chgData name="rsultana540@gmail.com" userId="518b15ff63f395e6" providerId="LiveId" clId="{81A011E9-8EE6-7645-A2D7-95272AD96A07}" dt="2020-10-24T14:29:32.677" v="887" actId="14100"/>
          <ac:spMkLst>
            <pc:docMk/>
            <pc:sldMk cId="76408171" sldId="274"/>
            <ac:spMk id="6" creationId="{A2197FE2-3A7D-A24F-82DA-830827B53EC8}"/>
          </ac:spMkLst>
        </pc:spChg>
        <pc:picChg chg="add mod">
          <ac:chgData name="rsultana540@gmail.com" userId="518b15ff63f395e6" providerId="LiveId" clId="{81A011E9-8EE6-7645-A2D7-95272AD96A07}" dt="2020-10-24T14:25:01.009" v="824" actId="1076"/>
          <ac:picMkLst>
            <pc:docMk/>
            <pc:sldMk cId="76408171" sldId="274"/>
            <ac:picMk id="5" creationId="{4C29C958-3883-1A4F-96BF-43C866ED7707}"/>
          </ac:picMkLst>
        </pc:picChg>
        <pc:picChg chg="add mod">
          <ac:chgData name="rsultana540@gmail.com" userId="518b15ff63f395e6" providerId="LiveId" clId="{81A011E9-8EE6-7645-A2D7-95272AD96A07}" dt="2020-10-24T14:29:46.972" v="891" actId="1076"/>
          <ac:picMkLst>
            <pc:docMk/>
            <pc:sldMk cId="76408171" sldId="274"/>
            <ac:picMk id="7" creationId="{5E6C1EB4-77CD-3F4F-B5C5-111A4A367619}"/>
          </ac:picMkLst>
        </pc:picChg>
      </pc:sldChg>
      <pc:sldChg chg="addSp delSp modSp add modTransition">
        <pc:chgData name="rsultana540@gmail.com" userId="518b15ff63f395e6" providerId="LiveId" clId="{81A011E9-8EE6-7645-A2D7-95272AD96A07}" dt="2020-11-03T02:42:20.944" v="2188" actId="12563"/>
        <pc:sldMkLst>
          <pc:docMk/>
          <pc:sldMk cId="2632730491" sldId="275"/>
        </pc:sldMkLst>
        <pc:spChg chg="del mod">
          <ac:chgData name="rsultana540@gmail.com" userId="518b15ff63f395e6" providerId="LiveId" clId="{81A011E9-8EE6-7645-A2D7-95272AD96A07}" dt="2020-10-27T01:04:03.720" v="2090" actId="21"/>
          <ac:spMkLst>
            <pc:docMk/>
            <pc:sldMk cId="2632730491" sldId="275"/>
            <ac:spMk id="2" creationId="{3DCB2146-BDB3-2A4E-BF87-FDB7C5F02520}"/>
          </ac:spMkLst>
        </pc:spChg>
        <pc:spChg chg="del mod">
          <ac:chgData name="rsultana540@gmail.com" userId="518b15ff63f395e6" providerId="LiveId" clId="{81A011E9-8EE6-7645-A2D7-95272AD96A07}" dt="2020-10-27T01:03:58.914" v="2089" actId="21"/>
          <ac:spMkLst>
            <pc:docMk/>
            <pc:sldMk cId="2632730491" sldId="275"/>
            <ac:spMk id="5" creationId="{7AFCF0F1-B958-0848-84EB-4793C0A8307D}"/>
          </ac:spMkLst>
        </pc:spChg>
        <pc:spChg chg="add del">
          <ac:chgData name="rsultana540@gmail.com" userId="518b15ff63f395e6" providerId="LiveId" clId="{81A011E9-8EE6-7645-A2D7-95272AD96A07}" dt="2020-10-27T01:03:56.543" v="2088" actId="21"/>
          <ac:spMkLst>
            <pc:docMk/>
            <pc:sldMk cId="2632730491" sldId="275"/>
            <ac:spMk id="8" creationId="{3EDBF1FF-50B1-CE46-A5DE-47F565208CC3}"/>
          </ac:spMkLst>
        </pc:spChg>
        <pc:spChg chg="add mod">
          <ac:chgData name="rsultana540@gmail.com" userId="518b15ff63f395e6" providerId="LiveId" clId="{81A011E9-8EE6-7645-A2D7-95272AD96A07}" dt="2020-10-27T01:03:53.950" v="2087" actId="1076"/>
          <ac:spMkLst>
            <pc:docMk/>
            <pc:sldMk cId="2632730491" sldId="275"/>
            <ac:spMk id="10" creationId="{C54C7AB7-933D-9249-95BC-9E34F3188F87}"/>
          </ac:spMkLst>
        </pc:spChg>
        <pc:spChg chg="add mod">
          <ac:chgData name="rsultana540@gmail.com" userId="518b15ff63f395e6" providerId="LiveId" clId="{81A011E9-8EE6-7645-A2D7-95272AD96A07}" dt="2020-10-27T01:04:17.766" v="2092" actId="1076"/>
          <ac:spMkLst>
            <pc:docMk/>
            <pc:sldMk cId="2632730491" sldId="275"/>
            <ac:spMk id="12" creationId="{3A80CFC6-9D4E-CA41-980F-17B8A643B4B2}"/>
          </ac:spMkLst>
        </pc:spChg>
        <pc:picChg chg="add mod">
          <ac:chgData name="rsultana540@gmail.com" userId="518b15ff63f395e6" providerId="LiveId" clId="{81A011E9-8EE6-7645-A2D7-95272AD96A07}" dt="2020-10-27T01:02:35.555" v="2082" actId="1076"/>
          <ac:picMkLst>
            <pc:docMk/>
            <pc:sldMk cId="2632730491" sldId="275"/>
            <ac:picMk id="3" creationId="{F2D0D317-3C4D-0F48-AF4E-CBBA523E20DD}"/>
          </ac:picMkLst>
        </pc:picChg>
        <pc:picChg chg="del">
          <ac:chgData name="rsultana540@gmail.com" userId="518b15ff63f395e6" providerId="LiveId" clId="{81A011E9-8EE6-7645-A2D7-95272AD96A07}" dt="2020-10-27T01:02:10.556" v="2078" actId="21"/>
          <ac:picMkLst>
            <pc:docMk/>
            <pc:sldMk cId="2632730491" sldId="275"/>
            <ac:picMk id="4" creationId="{458F9762-E635-1C48-AED3-B63D223932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51CB-DD56-214E-B7D2-AF100F361E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73F899-C499-824B-930B-91D9A6F02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456E5B-2F6E-594A-9ED9-BC17815C6DCD}"/>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5" name="Footer Placeholder 4">
            <a:extLst>
              <a:ext uri="{FF2B5EF4-FFF2-40B4-BE49-F238E27FC236}">
                <a16:creationId xmlns:a16="http://schemas.microsoft.com/office/drawing/2014/main" id="{E2E31A21-AB2F-B547-A74B-77891C2E6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2CC5C-B789-8547-A5AD-4694CD45ED0D}"/>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275798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A0ED-D4DF-6C46-8037-A6A5851D53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896932-FDB3-8943-834D-222D6E7C6B5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9F07BB-EC8A-5147-B5AC-BFF0DA410E77}"/>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5" name="Footer Placeholder 4">
            <a:extLst>
              <a:ext uri="{FF2B5EF4-FFF2-40B4-BE49-F238E27FC236}">
                <a16:creationId xmlns:a16="http://schemas.microsoft.com/office/drawing/2014/main" id="{0C8942FC-7C6C-CC42-B1C1-B0DE7CA16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DFF4F-B66A-9441-8E26-311C5B4EDC4F}"/>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226434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DB953-332D-DD4E-B4B8-335A254DB6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5E4358-4F94-9B44-8C73-EBF800AD39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CC29-420C-A64D-B2FD-809C5E9C7196}"/>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5" name="Footer Placeholder 4">
            <a:extLst>
              <a:ext uri="{FF2B5EF4-FFF2-40B4-BE49-F238E27FC236}">
                <a16:creationId xmlns:a16="http://schemas.microsoft.com/office/drawing/2014/main" id="{EDC560E7-280A-AD44-ACAE-D853C7F08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AE3CA-29CB-1E40-B0E5-FDEA8423AC8E}"/>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300812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1A52-125E-D446-8766-E2ED8FBD38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403424-3EA0-ED4F-B5AF-4B359E44DF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E10C15-AB2C-9646-BE14-00580A6675F1}"/>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5" name="Footer Placeholder 4">
            <a:extLst>
              <a:ext uri="{FF2B5EF4-FFF2-40B4-BE49-F238E27FC236}">
                <a16:creationId xmlns:a16="http://schemas.microsoft.com/office/drawing/2014/main" id="{A2B14158-2939-1140-9D64-EF92D9CC1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5B9A4-0CC3-7440-B285-3590B60003AF}"/>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380521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619-9F01-9941-9669-60A2B7EA35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5505D17-A404-CD42-9519-D8BAE0032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668255-28C4-204C-BE13-3B3C4857F01E}"/>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5" name="Footer Placeholder 4">
            <a:extLst>
              <a:ext uri="{FF2B5EF4-FFF2-40B4-BE49-F238E27FC236}">
                <a16:creationId xmlns:a16="http://schemas.microsoft.com/office/drawing/2014/main" id="{8C26B71F-42BD-4740-9574-8BD1DB0DC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72C94-3F6A-7E46-B72E-C1684E8F0BDD}"/>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167430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0198-F7E1-0D4D-9D2E-D0371ACB1D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E04D16-685E-074E-BD2E-FB11C98AAE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CBADBE-6E16-E848-9DC2-39BD1C1A8F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BBD060-23E6-AC4C-8671-3508D3614D3A}"/>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6" name="Footer Placeholder 5">
            <a:extLst>
              <a:ext uri="{FF2B5EF4-FFF2-40B4-BE49-F238E27FC236}">
                <a16:creationId xmlns:a16="http://schemas.microsoft.com/office/drawing/2014/main" id="{44713A47-E1F6-9548-9ACB-29375CB3F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24561-A635-9349-92EC-F246DE4A3943}"/>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69609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8212-1E4A-C644-9920-61CB5CE970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C9E390-939B-FE4C-89BF-389E18549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BC16E-BB06-EF45-BE85-FDD2DAAEA3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75E2F8-9F4C-994E-93A6-D412D3D6A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36F98E-123F-8B47-A3E1-226226AC83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B0A3B9A-F29D-FD48-A84E-1847B15D1959}"/>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8" name="Footer Placeholder 7">
            <a:extLst>
              <a:ext uri="{FF2B5EF4-FFF2-40B4-BE49-F238E27FC236}">
                <a16:creationId xmlns:a16="http://schemas.microsoft.com/office/drawing/2014/main" id="{31E45B1A-68FA-AF44-8285-4A068756BB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170A85-AB54-D94C-90E7-0F3AD50FA6E2}"/>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338067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4782-0D14-1445-B694-6073FDDF33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07008F-6A64-1E44-BCDB-1910D19B9AFA}"/>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4" name="Footer Placeholder 3">
            <a:extLst>
              <a:ext uri="{FF2B5EF4-FFF2-40B4-BE49-F238E27FC236}">
                <a16:creationId xmlns:a16="http://schemas.microsoft.com/office/drawing/2014/main" id="{0DA1D61E-6F3D-6744-98D1-284643CD1A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BEF84B-DFF7-8B49-AA82-EC606945A131}"/>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119865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B9FE7-97D9-EE4B-961E-3AE5750E3E2E}"/>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3" name="Footer Placeholder 2">
            <a:extLst>
              <a:ext uri="{FF2B5EF4-FFF2-40B4-BE49-F238E27FC236}">
                <a16:creationId xmlns:a16="http://schemas.microsoft.com/office/drawing/2014/main" id="{0CC72D3B-EB0B-6D40-BABC-01291B277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E0330-EBD6-F94E-A9C2-D54837B9E950}"/>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44052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7C50-B8CE-B54D-B14C-482B71C18A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FE82000-528A-354A-BCE9-EBB6D8A16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24D13E-406E-8548-977F-93BD2DBD2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FF80EC-F428-824B-8018-723C64F2A762}"/>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6" name="Footer Placeholder 5">
            <a:extLst>
              <a:ext uri="{FF2B5EF4-FFF2-40B4-BE49-F238E27FC236}">
                <a16:creationId xmlns:a16="http://schemas.microsoft.com/office/drawing/2014/main" id="{48DC98F7-5C08-0644-AE16-4B142CC64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76E45-8210-C34A-9FEE-CC198BA57A75}"/>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419445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57B4-FED0-4747-8039-AD5DB87FA5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1EFEEEE-8C4D-064F-A9E7-1CFF465D7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92520-73E3-974C-8183-C4AB2A01F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B0C5F3-85EA-C443-89BF-A68D9E5FC32F}"/>
              </a:ext>
            </a:extLst>
          </p:cNvPr>
          <p:cNvSpPr>
            <a:spLocks noGrp="1"/>
          </p:cNvSpPr>
          <p:nvPr>
            <p:ph type="dt" sz="half" idx="10"/>
          </p:nvPr>
        </p:nvSpPr>
        <p:spPr/>
        <p:txBody>
          <a:bodyPr/>
          <a:lstStyle/>
          <a:p>
            <a:fld id="{A6CB5713-32B1-A147-B6CB-18A18B1B1DAE}" type="datetimeFigureOut">
              <a:rPr lang="en-US"/>
              <a:t>11/3/2020</a:t>
            </a:fld>
            <a:endParaRPr lang="en-US"/>
          </a:p>
        </p:txBody>
      </p:sp>
      <p:sp>
        <p:nvSpPr>
          <p:cNvPr id="6" name="Footer Placeholder 5">
            <a:extLst>
              <a:ext uri="{FF2B5EF4-FFF2-40B4-BE49-F238E27FC236}">
                <a16:creationId xmlns:a16="http://schemas.microsoft.com/office/drawing/2014/main" id="{7802D7BA-C796-7E4E-9AAC-135480C74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A0FAA-3E88-BC4A-9B8C-4BA515550560}"/>
              </a:ext>
            </a:extLst>
          </p:cNvPr>
          <p:cNvSpPr>
            <a:spLocks noGrp="1"/>
          </p:cNvSpPr>
          <p:nvPr>
            <p:ph type="sldNum" sz="quarter" idx="12"/>
          </p:nvPr>
        </p:nvSpPr>
        <p:spPr/>
        <p:txBody>
          <a:bodyPr/>
          <a:lstStyle/>
          <a:p>
            <a:fld id="{48189941-523B-1941-87E0-EE77A591081B}" type="slidenum">
              <a:rPr lang="en-US"/>
              <a:t>‹#›</a:t>
            </a:fld>
            <a:endParaRPr lang="en-US"/>
          </a:p>
        </p:txBody>
      </p:sp>
    </p:spTree>
    <p:extLst>
      <p:ext uri="{BB962C8B-B14F-4D97-AF65-F5344CB8AC3E}">
        <p14:creationId xmlns:p14="http://schemas.microsoft.com/office/powerpoint/2010/main" val="14140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4455E-CF29-A347-BEE9-24A702CBD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1CF19E0-F61C-9A40-AA96-A00F69EF1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22BA8A-2070-924E-976E-DEA60F21F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B5713-32B1-A147-B6CB-18A18B1B1DAE}" type="datetimeFigureOut">
              <a:rPr lang="en-US"/>
              <a:t>11/3/2020</a:t>
            </a:fld>
            <a:endParaRPr lang="en-US"/>
          </a:p>
        </p:txBody>
      </p:sp>
      <p:sp>
        <p:nvSpPr>
          <p:cNvPr id="5" name="Footer Placeholder 4">
            <a:extLst>
              <a:ext uri="{FF2B5EF4-FFF2-40B4-BE49-F238E27FC236}">
                <a16:creationId xmlns:a16="http://schemas.microsoft.com/office/drawing/2014/main" id="{E71F8E0F-5867-E547-A00E-032FBA045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9C840-D456-2F48-B3D4-AF76129887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89941-523B-1941-87E0-EE77A591081B}" type="slidenum">
              <a:rPr lang="en-US"/>
              <a:t>‹#›</a:t>
            </a:fld>
            <a:endParaRPr lang="en-US"/>
          </a:p>
        </p:txBody>
      </p:sp>
    </p:spTree>
    <p:extLst>
      <p:ext uri="{BB962C8B-B14F-4D97-AF65-F5344CB8AC3E}">
        <p14:creationId xmlns:p14="http://schemas.microsoft.com/office/powerpoint/2010/main" val="133604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16.jpeg" /><Relationship Id="rId4" Type="http://schemas.openxmlformats.org/officeDocument/2006/relationships/image" Target="../media/image15.jpeg" /></Relationships>
</file>

<file path=ppt/slides/_rels/slide11.xml.rels><?xml version="1.0" encoding="UTF-8" standalone="yes"?>
<Relationships xmlns="http://schemas.openxmlformats.org/package/2006/relationships"><Relationship Id="rId3" Type="http://schemas.openxmlformats.org/officeDocument/2006/relationships/image" Target="../media/image6.jpeg" /><Relationship Id="rId7"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13.jpeg" /><Relationship Id="rId4" Type="http://schemas.openxmlformats.org/officeDocument/2006/relationships/image" Target="../media/image7.jpeg" /></Relationships>
</file>

<file path=ppt/slides/_rels/slide12.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2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8.jpeg" /><Relationship Id="rId4" Type="http://schemas.openxmlformats.org/officeDocument/2006/relationships/image" Target="../media/image7.jpeg" /></Relationships>
</file>

<file path=ppt/slides/_rels/slide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11.jpeg" /><Relationship Id="rId4" Type="http://schemas.openxmlformats.org/officeDocument/2006/relationships/image" Target="../media/image10.jpeg" /></Relationships>
</file>

<file path=ppt/slides/_rels/slide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4D98553-B647-C640-AD51-C9BDDC1F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5"/>
            <a:ext cx="12191999" cy="6925566"/>
          </a:xfrm>
          <a:prstGeom prst="rect">
            <a:avLst/>
          </a:prstGeom>
        </p:spPr>
      </p:pic>
      <p:sp>
        <p:nvSpPr>
          <p:cNvPr id="2" name="TextBox 1">
            <a:extLst>
              <a:ext uri="{FF2B5EF4-FFF2-40B4-BE49-F238E27FC236}">
                <a16:creationId xmlns:a16="http://schemas.microsoft.com/office/drawing/2014/main" id="{7D0F394E-3CD9-CC4C-AAD1-66407779CE24}"/>
              </a:ext>
            </a:extLst>
          </p:cNvPr>
          <p:cNvSpPr txBox="1"/>
          <p:nvPr/>
        </p:nvSpPr>
        <p:spPr>
          <a:xfrm>
            <a:off x="2919412" y="1932295"/>
            <a:ext cx="5593556" cy="1938992"/>
          </a:xfrm>
          <a:prstGeom prst="rect">
            <a:avLst/>
          </a:prstGeom>
          <a:noFill/>
          <a:ln>
            <a:noFill/>
          </a:ln>
        </p:spPr>
        <p:txBody>
          <a:bodyPr wrap="square" rtlCol="0">
            <a:spAutoFit/>
          </a:bodyPr>
          <a:lstStyle/>
          <a:p>
            <a:pPr algn="l"/>
            <a:r>
              <a:rPr lang="en-GB" sz="6000" b="1">
                <a:solidFill>
                  <a:srgbClr val="7030A0"/>
                </a:solidFill>
              </a:rPr>
              <a:t>আজকের ক্লাসে সবাইকে স্বাগতম</a:t>
            </a:r>
            <a:endParaRPr lang="en-US" sz="6000" b="1">
              <a:solidFill>
                <a:srgbClr val="7030A0"/>
              </a:solidFill>
            </a:endParaRPr>
          </a:p>
        </p:txBody>
      </p:sp>
      <p:sp>
        <p:nvSpPr>
          <p:cNvPr id="3" name="TextBox 2">
            <a:extLst>
              <a:ext uri="{FF2B5EF4-FFF2-40B4-BE49-F238E27FC236}">
                <a16:creationId xmlns:a16="http://schemas.microsoft.com/office/drawing/2014/main" id="{4692795A-D611-CE43-812B-B21C9690F5D8}"/>
              </a:ext>
            </a:extLst>
          </p:cNvPr>
          <p:cNvSpPr txBox="1"/>
          <p:nvPr/>
        </p:nvSpPr>
        <p:spPr>
          <a:xfrm>
            <a:off x="5181600" y="2532459"/>
            <a:ext cx="1828800" cy="369332"/>
          </a:xfrm>
          <a:prstGeom prst="rect">
            <a:avLst/>
          </a:prstGeom>
          <a:noFill/>
        </p:spPr>
        <p:txBody>
          <a:bodyPr wrap="square" rtlCol="0">
            <a:spAutoFit/>
          </a:bodyPr>
          <a:lstStyle/>
          <a:p>
            <a:pPr algn="l"/>
            <a:endParaRPr lang="en-US">
              <a:solidFill>
                <a:srgbClr val="FF0000"/>
              </a:solidFill>
            </a:endParaRPr>
          </a:p>
        </p:txBody>
      </p:sp>
    </p:spTree>
    <p:extLst>
      <p:ext uri="{BB962C8B-B14F-4D97-AF65-F5344CB8AC3E}">
        <p14:creationId xmlns:p14="http://schemas.microsoft.com/office/powerpoint/2010/main" val="8297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D91443A-34F7-A24D-BC02-304FB38EF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2906"/>
            <a:ext cx="12394406" cy="7250906"/>
          </a:xfrm>
          <a:prstGeom prst="rect">
            <a:avLst/>
          </a:prstGeom>
        </p:spPr>
      </p:pic>
      <p:pic>
        <p:nvPicPr>
          <p:cNvPr id="5" name="Picture 5">
            <a:extLst>
              <a:ext uri="{FF2B5EF4-FFF2-40B4-BE49-F238E27FC236}">
                <a16:creationId xmlns:a16="http://schemas.microsoft.com/office/drawing/2014/main" id="{A58F1CE8-D2FB-1C47-9657-C80BBC2A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0513"/>
            <a:ext cx="3869530" cy="2650880"/>
          </a:xfrm>
          <a:prstGeom prst="rect">
            <a:avLst/>
          </a:prstGeom>
        </p:spPr>
      </p:pic>
      <p:pic>
        <p:nvPicPr>
          <p:cNvPr id="6" name="Picture 6">
            <a:extLst>
              <a:ext uri="{FF2B5EF4-FFF2-40B4-BE49-F238E27FC236}">
                <a16:creationId xmlns:a16="http://schemas.microsoft.com/office/drawing/2014/main" id="{8F77F95A-5D25-794C-83EF-493A8F38D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780" y="-290513"/>
            <a:ext cx="3756440" cy="2600326"/>
          </a:xfrm>
          <a:prstGeom prst="rect">
            <a:avLst/>
          </a:prstGeom>
        </p:spPr>
      </p:pic>
      <p:pic>
        <p:nvPicPr>
          <p:cNvPr id="7" name="Picture 7">
            <a:extLst>
              <a:ext uri="{FF2B5EF4-FFF2-40B4-BE49-F238E27FC236}">
                <a16:creationId xmlns:a16="http://schemas.microsoft.com/office/drawing/2014/main" id="{5B04C817-07DA-9844-B6A4-8DA3B09C0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5559" y="-290513"/>
            <a:ext cx="3579097" cy="2650880"/>
          </a:xfrm>
          <a:prstGeom prst="rect">
            <a:avLst/>
          </a:prstGeom>
        </p:spPr>
      </p:pic>
      <p:sp>
        <p:nvSpPr>
          <p:cNvPr id="2" name="TextBox 1">
            <a:extLst>
              <a:ext uri="{FF2B5EF4-FFF2-40B4-BE49-F238E27FC236}">
                <a16:creationId xmlns:a16="http://schemas.microsoft.com/office/drawing/2014/main" id="{0A917C56-1F44-0248-8EAD-3120141DDAF5}"/>
              </a:ext>
            </a:extLst>
          </p:cNvPr>
          <p:cNvSpPr txBox="1"/>
          <p:nvPr/>
        </p:nvSpPr>
        <p:spPr>
          <a:xfrm>
            <a:off x="2280047" y="3624858"/>
            <a:ext cx="5528072" cy="923330"/>
          </a:xfrm>
          <a:prstGeom prst="rect">
            <a:avLst/>
          </a:prstGeom>
          <a:noFill/>
        </p:spPr>
        <p:txBody>
          <a:bodyPr wrap="square" rtlCol="0">
            <a:spAutoFit/>
          </a:bodyPr>
          <a:lstStyle/>
          <a:p>
            <a:pPr algn="l"/>
            <a:r>
              <a:rPr lang="en-GB" b="1"/>
              <a:t>প্রাণী বৃক্ষলতা সবকিছুই প্রকৃতির দান। তাকে ধ্বংস করতে নেই। ধ্বংস করলে নেমে আসে নানা বিপর্যয় বন্যা খরা ঝড় ইত্যাদি। </a:t>
            </a:r>
            <a:endParaRPr lang="en-US" b="1"/>
          </a:p>
        </p:txBody>
      </p:sp>
    </p:spTree>
    <p:extLst>
      <p:ext uri="{BB962C8B-B14F-4D97-AF65-F5344CB8AC3E}">
        <p14:creationId xmlns:p14="http://schemas.microsoft.com/office/powerpoint/2010/main" val="4015384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5D88453-2529-AF4A-A0A1-F34866949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5" y="70524"/>
            <a:ext cx="12191999" cy="6925566"/>
          </a:xfrm>
          <a:prstGeom prst="rect">
            <a:avLst/>
          </a:prstGeom>
        </p:spPr>
      </p:pic>
      <p:pic>
        <p:nvPicPr>
          <p:cNvPr id="2" name="Picture 3">
            <a:extLst>
              <a:ext uri="{FF2B5EF4-FFF2-40B4-BE49-F238E27FC236}">
                <a16:creationId xmlns:a16="http://schemas.microsoft.com/office/drawing/2014/main" id="{C771EBD1-DDC5-0847-9A8F-F80DCA998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83026" cy="1404939"/>
          </a:xfrm>
          <a:prstGeom prst="rect">
            <a:avLst/>
          </a:prstGeom>
        </p:spPr>
      </p:pic>
      <p:pic>
        <p:nvPicPr>
          <p:cNvPr id="4" name="Picture 4">
            <a:extLst>
              <a:ext uri="{FF2B5EF4-FFF2-40B4-BE49-F238E27FC236}">
                <a16:creationId xmlns:a16="http://schemas.microsoft.com/office/drawing/2014/main" id="{F4081B5A-A011-F844-8718-EBF2079A2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2534545" y="0"/>
            <a:ext cx="2283026" cy="1404939"/>
          </a:xfrm>
          <a:prstGeom prst="rect">
            <a:avLst/>
          </a:prstGeom>
        </p:spPr>
      </p:pic>
      <p:pic>
        <p:nvPicPr>
          <p:cNvPr id="5" name="Picture 5">
            <a:extLst>
              <a:ext uri="{FF2B5EF4-FFF2-40B4-BE49-F238E27FC236}">
                <a16:creationId xmlns:a16="http://schemas.microsoft.com/office/drawing/2014/main" id="{E54F4E6E-31B7-BF46-B1FA-6E3644AEF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946" y="0"/>
            <a:ext cx="2283026" cy="1404939"/>
          </a:xfrm>
          <a:prstGeom prst="rect">
            <a:avLst/>
          </a:prstGeom>
        </p:spPr>
      </p:pic>
      <p:pic>
        <p:nvPicPr>
          <p:cNvPr id="6" name="Picture 6">
            <a:extLst>
              <a:ext uri="{FF2B5EF4-FFF2-40B4-BE49-F238E27FC236}">
                <a16:creationId xmlns:a16="http://schemas.microsoft.com/office/drawing/2014/main" id="{04DB3E73-9194-8849-8831-9BB6001EDF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9534" y="-33782"/>
            <a:ext cx="2337921" cy="1438721"/>
          </a:xfrm>
          <a:prstGeom prst="rect">
            <a:avLst/>
          </a:prstGeom>
        </p:spPr>
      </p:pic>
      <p:pic>
        <p:nvPicPr>
          <p:cNvPr id="7" name="Picture 7">
            <a:extLst>
              <a:ext uri="{FF2B5EF4-FFF2-40B4-BE49-F238E27FC236}">
                <a16:creationId xmlns:a16="http://schemas.microsoft.com/office/drawing/2014/main" id="{E03EBBF7-437A-1C46-A1DC-FF094DE003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935" y="70524"/>
            <a:ext cx="2168424" cy="1334415"/>
          </a:xfrm>
          <a:prstGeom prst="rect">
            <a:avLst/>
          </a:prstGeom>
        </p:spPr>
      </p:pic>
      <p:sp>
        <p:nvSpPr>
          <p:cNvPr id="8" name="TextBox 7">
            <a:extLst>
              <a:ext uri="{FF2B5EF4-FFF2-40B4-BE49-F238E27FC236}">
                <a16:creationId xmlns:a16="http://schemas.microsoft.com/office/drawing/2014/main" id="{093C214B-5830-9440-B53F-AB90F8ACCD53}"/>
              </a:ext>
            </a:extLst>
          </p:cNvPr>
          <p:cNvSpPr txBox="1"/>
          <p:nvPr/>
        </p:nvSpPr>
        <p:spPr>
          <a:xfrm>
            <a:off x="-109845" y="1254056"/>
            <a:ext cx="1764814" cy="369332"/>
          </a:xfrm>
          <a:prstGeom prst="rect">
            <a:avLst/>
          </a:prstGeom>
          <a:noFill/>
        </p:spPr>
        <p:txBody>
          <a:bodyPr wrap="square" rtlCol="0">
            <a:spAutoFit/>
          </a:bodyPr>
          <a:lstStyle/>
          <a:p>
            <a:pPr algn="l"/>
            <a:r>
              <a:rPr lang="en-GB"/>
              <a:t>গন্ডার </a:t>
            </a:r>
            <a:endParaRPr lang="en-US"/>
          </a:p>
        </p:txBody>
      </p:sp>
      <p:sp>
        <p:nvSpPr>
          <p:cNvPr id="9" name="TextBox 8">
            <a:extLst>
              <a:ext uri="{FF2B5EF4-FFF2-40B4-BE49-F238E27FC236}">
                <a16:creationId xmlns:a16="http://schemas.microsoft.com/office/drawing/2014/main" id="{83923E87-B39B-4442-BB69-51E51995E270}"/>
              </a:ext>
            </a:extLst>
          </p:cNvPr>
          <p:cNvSpPr txBox="1"/>
          <p:nvPr/>
        </p:nvSpPr>
        <p:spPr>
          <a:xfrm>
            <a:off x="0" y="3231017"/>
            <a:ext cx="11820527" cy="646331"/>
          </a:xfrm>
          <a:prstGeom prst="rect">
            <a:avLst/>
          </a:prstGeom>
          <a:noFill/>
        </p:spPr>
        <p:txBody>
          <a:bodyPr wrap="square" rtlCol="0">
            <a:spAutoFit/>
          </a:bodyPr>
          <a:lstStyle/>
          <a:p>
            <a:pPr algn="l"/>
            <a:r>
              <a:rPr lang="en-GB" b="1"/>
              <a:t>পশুপাখি বা জীবজন্তু প্রাকৃতিক পরিবেশের সঙ্গে মিলেমিশে থাকে। প্রকৃতিতে যদি বিপর্যয় ঘটে তবে এদের জীবন বিপন্ন হয়। সুন্দর বনের অনেক প্রাণী পরিবর্তনের ফলে বিলুপ্ত হয়ে গেছে।যেসব প্রাণী আছে তাদের বিলুপ্তির হাত থেকে বাঁচাতে হবে । </a:t>
            </a:r>
            <a:endParaRPr lang="en-US" b="1"/>
          </a:p>
        </p:txBody>
      </p:sp>
    </p:spTree>
    <p:extLst>
      <p:ext uri="{BB962C8B-B14F-4D97-AF65-F5344CB8AC3E}">
        <p14:creationId xmlns:p14="http://schemas.microsoft.com/office/powerpoint/2010/main" val="332674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2FC176E-4B8C-5F4F-962E-2FA4A3ACC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925566"/>
          </a:xfrm>
          <a:prstGeom prst="rect">
            <a:avLst/>
          </a:prstGeom>
        </p:spPr>
      </p:pic>
      <p:sp>
        <p:nvSpPr>
          <p:cNvPr id="2" name="TextBox 1">
            <a:extLst>
              <a:ext uri="{FF2B5EF4-FFF2-40B4-BE49-F238E27FC236}">
                <a16:creationId xmlns:a16="http://schemas.microsoft.com/office/drawing/2014/main" id="{3C06CBC8-4F90-B046-A13C-046703B3F5F5}"/>
              </a:ext>
            </a:extLst>
          </p:cNvPr>
          <p:cNvSpPr txBox="1"/>
          <p:nvPr/>
        </p:nvSpPr>
        <p:spPr>
          <a:xfrm>
            <a:off x="4943475" y="-1"/>
            <a:ext cx="2724150" cy="584775"/>
          </a:xfrm>
          <a:prstGeom prst="rect">
            <a:avLst/>
          </a:prstGeom>
          <a:solidFill>
            <a:schemeClr val="accent4"/>
          </a:solidFill>
        </p:spPr>
        <p:txBody>
          <a:bodyPr wrap="square" rtlCol="0">
            <a:spAutoFit/>
          </a:bodyPr>
          <a:lstStyle/>
          <a:p>
            <a:pPr algn="l"/>
            <a:r>
              <a:rPr lang="en-GB" sz="3200"/>
              <a:t>শিক্ষকের পাঠ</a:t>
            </a:r>
            <a:endParaRPr lang="en-US" sz="3200"/>
          </a:p>
        </p:txBody>
      </p:sp>
      <p:pic>
        <p:nvPicPr>
          <p:cNvPr id="4" name="Picture 4">
            <a:extLst>
              <a:ext uri="{FF2B5EF4-FFF2-40B4-BE49-F238E27FC236}">
                <a16:creationId xmlns:a16="http://schemas.microsoft.com/office/drawing/2014/main" id="{74138D24-1B5A-064C-986F-CD943DF57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065" y="778667"/>
            <a:ext cx="6199870" cy="3376614"/>
          </a:xfrm>
          <a:prstGeom prst="rect">
            <a:avLst/>
          </a:prstGeom>
        </p:spPr>
      </p:pic>
    </p:spTree>
    <p:extLst>
      <p:ext uri="{BB962C8B-B14F-4D97-AF65-F5344CB8AC3E}">
        <p14:creationId xmlns:p14="http://schemas.microsoft.com/office/powerpoint/2010/main" val="202765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93DD4C2-E50A-B242-8526-02A9D21AD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07" y="-67566"/>
            <a:ext cx="12191999" cy="6925566"/>
          </a:xfrm>
          <a:prstGeom prst="rect">
            <a:avLst/>
          </a:prstGeom>
        </p:spPr>
      </p:pic>
      <p:sp>
        <p:nvSpPr>
          <p:cNvPr id="2" name="TextBox 1">
            <a:extLst>
              <a:ext uri="{FF2B5EF4-FFF2-40B4-BE49-F238E27FC236}">
                <a16:creationId xmlns:a16="http://schemas.microsoft.com/office/drawing/2014/main" id="{9ADB371C-756C-6F43-9C77-91A560F03ECF}"/>
              </a:ext>
            </a:extLst>
          </p:cNvPr>
          <p:cNvSpPr txBox="1"/>
          <p:nvPr/>
        </p:nvSpPr>
        <p:spPr>
          <a:xfrm rot="10800000" flipV="1">
            <a:off x="5026819" y="0"/>
            <a:ext cx="2997994" cy="523220"/>
          </a:xfrm>
          <a:prstGeom prst="rect">
            <a:avLst/>
          </a:prstGeom>
          <a:solidFill>
            <a:srgbClr val="FF0000"/>
          </a:solidFill>
        </p:spPr>
        <p:txBody>
          <a:bodyPr wrap="square" rtlCol="0">
            <a:spAutoFit/>
          </a:bodyPr>
          <a:lstStyle/>
          <a:p>
            <a:pPr algn="l"/>
            <a:r>
              <a:rPr lang="en-GB" sz="2800" b="1">
                <a:solidFill>
                  <a:srgbClr val="FFFF00"/>
                </a:solidFill>
              </a:rPr>
              <a:t>শিক্ষার্থীর পাঠ</a:t>
            </a:r>
            <a:endParaRPr lang="en-US" sz="2800" b="1">
              <a:solidFill>
                <a:srgbClr val="FFFF00"/>
              </a:solidFill>
            </a:endParaRPr>
          </a:p>
        </p:txBody>
      </p:sp>
      <p:pic>
        <p:nvPicPr>
          <p:cNvPr id="4" name="Picture 4">
            <a:extLst>
              <a:ext uri="{FF2B5EF4-FFF2-40B4-BE49-F238E27FC236}">
                <a16:creationId xmlns:a16="http://schemas.microsoft.com/office/drawing/2014/main" id="{FE3FA440-F5F5-DA42-B62B-B09ED6518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43" y="1167465"/>
            <a:ext cx="5143500" cy="2667000"/>
          </a:xfrm>
          <a:prstGeom prst="rect">
            <a:avLst/>
          </a:prstGeom>
        </p:spPr>
      </p:pic>
    </p:spTree>
    <p:extLst>
      <p:ext uri="{BB962C8B-B14F-4D97-AF65-F5344CB8AC3E}">
        <p14:creationId xmlns:p14="http://schemas.microsoft.com/office/powerpoint/2010/main" val="56784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FABDBDB-CD7D-584C-B16A-56BDF3975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7566"/>
            <a:ext cx="12191999" cy="6925566"/>
          </a:xfrm>
          <a:prstGeom prst="rect">
            <a:avLst/>
          </a:prstGeom>
        </p:spPr>
      </p:pic>
      <p:sp>
        <p:nvSpPr>
          <p:cNvPr id="2" name="TextBox 1">
            <a:extLst>
              <a:ext uri="{FF2B5EF4-FFF2-40B4-BE49-F238E27FC236}">
                <a16:creationId xmlns:a16="http://schemas.microsoft.com/office/drawing/2014/main" id="{422703AD-CD1D-AF43-A387-32283448D5F7}"/>
              </a:ext>
            </a:extLst>
          </p:cNvPr>
          <p:cNvSpPr txBox="1"/>
          <p:nvPr/>
        </p:nvSpPr>
        <p:spPr>
          <a:xfrm>
            <a:off x="4538662" y="133351"/>
            <a:ext cx="4807744" cy="523220"/>
          </a:xfrm>
          <a:prstGeom prst="rect">
            <a:avLst/>
          </a:prstGeom>
          <a:noFill/>
        </p:spPr>
        <p:txBody>
          <a:bodyPr wrap="square" rtlCol="0">
            <a:spAutoFit/>
          </a:bodyPr>
          <a:lstStyle/>
          <a:p>
            <a:pPr algn="l"/>
            <a:r>
              <a:rPr lang="en-GB" sz="2800" b="1"/>
              <a:t>নতুন শব্দের অর্থ শিখি</a:t>
            </a:r>
            <a:endParaRPr lang="en-US" sz="2800" b="1"/>
          </a:p>
        </p:txBody>
      </p:sp>
      <p:sp>
        <p:nvSpPr>
          <p:cNvPr id="4" name="TextBox 3">
            <a:extLst>
              <a:ext uri="{FF2B5EF4-FFF2-40B4-BE49-F238E27FC236}">
                <a16:creationId xmlns:a16="http://schemas.microsoft.com/office/drawing/2014/main" id="{8CE72888-2A05-524C-B5CA-B104CB9BD000}"/>
              </a:ext>
            </a:extLst>
          </p:cNvPr>
          <p:cNvSpPr txBox="1"/>
          <p:nvPr/>
        </p:nvSpPr>
        <p:spPr>
          <a:xfrm rot="10800000" flipV="1">
            <a:off x="2635310" y="2817644"/>
            <a:ext cx="5758595" cy="461665"/>
          </a:xfrm>
          <a:prstGeom prst="rect">
            <a:avLst/>
          </a:prstGeom>
          <a:solidFill>
            <a:schemeClr val="accent4">
              <a:lumMod val="60000"/>
              <a:lumOff val="40000"/>
            </a:schemeClr>
          </a:solidFill>
        </p:spPr>
        <p:txBody>
          <a:bodyPr wrap="square" rtlCol="0">
            <a:spAutoFit/>
          </a:bodyPr>
          <a:lstStyle/>
          <a:p>
            <a:pPr algn="l"/>
            <a:r>
              <a:rPr lang="en-GB" sz="2400" b="1"/>
              <a:t>অমূল্য= যার মূল্য নির্ধারণ করা যায় না। </a:t>
            </a:r>
            <a:endParaRPr lang="en-US" sz="2400" b="1"/>
          </a:p>
        </p:txBody>
      </p:sp>
      <p:sp>
        <p:nvSpPr>
          <p:cNvPr id="5" name="TextBox 4">
            <a:extLst>
              <a:ext uri="{FF2B5EF4-FFF2-40B4-BE49-F238E27FC236}">
                <a16:creationId xmlns:a16="http://schemas.microsoft.com/office/drawing/2014/main" id="{921FD2DA-209A-FE45-8A0F-9DB288737BC9}"/>
              </a:ext>
            </a:extLst>
          </p:cNvPr>
          <p:cNvSpPr txBox="1"/>
          <p:nvPr/>
        </p:nvSpPr>
        <p:spPr>
          <a:xfrm>
            <a:off x="2635328" y="3938350"/>
            <a:ext cx="5663328" cy="523220"/>
          </a:xfrm>
          <a:prstGeom prst="rect">
            <a:avLst/>
          </a:prstGeom>
          <a:solidFill>
            <a:srgbClr val="00B050"/>
          </a:solidFill>
        </p:spPr>
        <p:txBody>
          <a:bodyPr wrap="square" rtlCol="0">
            <a:spAutoFit/>
          </a:bodyPr>
          <a:lstStyle/>
          <a:p>
            <a:pPr algn="l"/>
            <a:r>
              <a:rPr lang="en-GB" sz="2800" b="1"/>
              <a:t>বিলুপ্তপ্রায় = যা লোপ পেয়েছে। </a:t>
            </a:r>
            <a:endParaRPr lang="en-US" sz="2800" b="1"/>
          </a:p>
        </p:txBody>
      </p:sp>
      <p:sp>
        <p:nvSpPr>
          <p:cNvPr id="6" name="TextBox 5">
            <a:extLst>
              <a:ext uri="{FF2B5EF4-FFF2-40B4-BE49-F238E27FC236}">
                <a16:creationId xmlns:a16="http://schemas.microsoft.com/office/drawing/2014/main" id="{25737EF3-544F-A24A-A971-1FF575A014A5}"/>
              </a:ext>
            </a:extLst>
          </p:cNvPr>
          <p:cNvSpPr txBox="1"/>
          <p:nvPr/>
        </p:nvSpPr>
        <p:spPr>
          <a:xfrm rot="10800000" flipH="1" flipV="1">
            <a:off x="2635327" y="1784538"/>
            <a:ext cx="5663327" cy="461665"/>
          </a:xfrm>
          <a:prstGeom prst="rect">
            <a:avLst/>
          </a:prstGeom>
          <a:solidFill>
            <a:schemeClr val="accent2">
              <a:lumMod val="40000"/>
              <a:lumOff val="60000"/>
            </a:schemeClr>
          </a:solidFill>
        </p:spPr>
        <p:txBody>
          <a:bodyPr wrap="square" rtlCol="0">
            <a:spAutoFit/>
          </a:bodyPr>
          <a:lstStyle/>
          <a:p>
            <a:pPr algn="l"/>
            <a:r>
              <a:rPr lang="en-GB" sz="2400" b="1"/>
              <a:t> ভয়ঙ্কর = ভীষণ,  ,ভীতিজনক,</a:t>
            </a:r>
            <a:endParaRPr lang="en-US" sz="2400" b="1"/>
          </a:p>
        </p:txBody>
      </p:sp>
    </p:spTree>
    <p:extLst>
      <p:ext uri="{BB962C8B-B14F-4D97-AF65-F5344CB8AC3E}">
        <p14:creationId xmlns:p14="http://schemas.microsoft.com/office/powerpoint/2010/main" val="3577808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0D8A428-6C2B-9244-8F11-8B8D8267F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845"/>
            <a:ext cx="12191999" cy="7215341"/>
          </a:xfrm>
          <a:prstGeom prst="rect">
            <a:avLst/>
          </a:prstGeom>
        </p:spPr>
      </p:pic>
      <p:sp>
        <p:nvSpPr>
          <p:cNvPr id="2" name="TextBox 1">
            <a:extLst>
              <a:ext uri="{FF2B5EF4-FFF2-40B4-BE49-F238E27FC236}">
                <a16:creationId xmlns:a16="http://schemas.microsoft.com/office/drawing/2014/main" id="{4336CFEA-F621-504D-8386-D029EFF36F58}"/>
              </a:ext>
            </a:extLst>
          </p:cNvPr>
          <p:cNvSpPr txBox="1"/>
          <p:nvPr/>
        </p:nvSpPr>
        <p:spPr>
          <a:xfrm rot="10800000" flipV="1">
            <a:off x="3288504" y="159647"/>
            <a:ext cx="7677151" cy="646331"/>
          </a:xfrm>
          <a:prstGeom prst="rect">
            <a:avLst/>
          </a:prstGeom>
          <a:noFill/>
        </p:spPr>
        <p:txBody>
          <a:bodyPr wrap="square" rtlCol="0">
            <a:spAutoFit/>
          </a:bodyPr>
          <a:lstStyle/>
          <a:p>
            <a:pPr algn="l"/>
            <a:r>
              <a:rPr lang="en-GB" sz="3600" b="1"/>
              <a:t>যুক্তবর্ণ ভেঙ্গে নতুন শব্দ তৈরি করি</a:t>
            </a:r>
            <a:endParaRPr lang="en-US" sz="3600" b="1"/>
          </a:p>
        </p:txBody>
      </p:sp>
      <p:sp>
        <p:nvSpPr>
          <p:cNvPr id="4" name="TextBox 3">
            <a:extLst>
              <a:ext uri="{FF2B5EF4-FFF2-40B4-BE49-F238E27FC236}">
                <a16:creationId xmlns:a16="http://schemas.microsoft.com/office/drawing/2014/main" id="{448882E3-172A-AE49-8B5F-0B6A806EA133}"/>
              </a:ext>
            </a:extLst>
          </p:cNvPr>
          <p:cNvSpPr txBox="1"/>
          <p:nvPr/>
        </p:nvSpPr>
        <p:spPr>
          <a:xfrm>
            <a:off x="3383757" y="1239470"/>
            <a:ext cx="4129088" cy="369332"/>
          </a:xfrm>
          <a:prstGeom prst="rect">
            <a:avLst/>
          </a:prstGeom>
          <a:solidFill>
            <a:schemeClr val="accent4"/>
          </a:solidFill>
        </p:spPr>
        <p:txBody>
          <a:bodyPr wrap="square" rtlCol="0">
            <a:spAutoFit/>
          </a:bodyPr>
          <a:lstStyle/>
          <a:p>
            <a:pPr algn="l"/>
            <a:r>
              <a:rPr lang="en-GB"/>
              <a:t>চিত্রা =ত্র- ত+্রফলা  (মিত্র,পবিত্র)</a:t>
            </a:r>
            <a:endParaRPr lang="en-US"/>
          </a:p>
        </p:txBody>
      </p:sp>
      <p:sp>
        <p:nvSpPr>
          <p:cNvPr id="5" name="TextBox 4">
            <a:extLst>
              <a:ext uri="{FF2B5EF4-FFF2-40B4-BE49-F238E27FC236}">
                <a16:creationId xmlns:a16="http://schemas.microsoft.com/office/drawing/2014/main" id="{7FA90235-A589-C844-9B09-08D8DFABDE9C}"/>
              </a:ext>
            </a:extLst>
          </p:cNvPr>
          <p:cNvSpPr txBox="1"/>
          <p:nvPr/>
        </p:nvSpPr>
        <p:spPr>
          <a:xfrm>
            <a:off x="3383757" y="1773017"/>
            <a:ext cx="4902994" cy="369332"/>
          </a:xfrm>
          <a:prstGeom prst="rect">
            <a:avLst/>
          </a:prstGeom>
          <a:solidFill>
            <a:srgbClr val="FFC000"/>
          </a:solidFill>
        </p:spPr>
        <p:txBody>
          <a:bodyPr wrap="square" rtlCol="0">
            <a:spAutoFit/>
          </a:bodyPr>
          <a:lstStyle/>
          <a:p>
            <a:pPr algn="l"/>
            <a:r>
              <a:rPr lang="en-GB"/>
              <a:t>গণ্ডার =ণ্ড-ণ+ড(ভণ্ড,ঘণ্টা) </a:t>
            </a:r>
            <a:endParaRPr lang="en-US"/>
          </a:p>
        </p:txBody>
      </p:sp>
      <p:sp>
        <p:nvSpPr>
          <p:cNvPr id="6" name="TextBox 5">
            <a:extLst>
              <a:ext uri="{FF2B5EF4-FFF2-40B4-BE49-F238E27FC236}">
                <a16:creationId xmlns:a16="http://schemas.microsoft.com/office/drawing/2014/main" id="{7DDF9663-99E3-D240-A42B-20814A4E68DF}"/>
              </a:ext>
            </a:extLst>
          </p:cNvPr>
          <p:cNvSpPr txBox="1"/>
          <p:nvPr/>
        </p:nvSpPr>
        <p:spPr>
          <a:xfrm>
            <a:off x="3383757" y="2419350"/>
            <a:ext cx="4724400" cy="369332"/>
          </a:xfrm>
          <a:prstGeom prst="rect">
            <a:avLst/>
          </a:prstGeom>
          <a:solidFill>
            <a:srgbClr val="FFFF00"/>
          </a:solidFill>
        </p:spPr>
        <p:txBody>
          <a:bodyPr wrap="square" rtlCol="0">
            <a:spAutoFit/>
          </a:bodyPr>
          <a:lstStyle/>
          <a:p>
            <a:pPr algn="l"/>
            <a:r>
              <a:rPr lang="en-GB"/>
              <a:t>বিলুপ্তপ্রায় = প্ত -  প+ত (সপ্তম,সপ্তাহ)</a:t>
            </a:r>
            <a:endParaRPr lang="en-US"/>
          </a:p>
        </p:txBody>
      </p:sp>
    </p:spTree>
    <p:extLst>
      <p:ext uri="{BB962C8B-B14F-4D97-AF65-F5344CB8AC3E}">
        <p14:creationId xmlns:p14="http://schemas.microsoft.com/office/powerpoint/2010/main" val="3389199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4E5273C-72E3-A14A-B408-6126EA86E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4" y="0"/>
            <a:ext cx="12392924" cy="7334250"/>
          </a:xfrm>
          <a:prstGeom prst="rect">
            <a:avLst/>
          </a:prstGeom>
        </p:spPr>
      </p:pic>
      <p:sp>
        <p:nvSpPr>
          <p:cNvPr id="2" name="TextBox 1">
            <a:extLst>
              <a:ext uri="{FF2B5EF4-FFF2-40B4-BE49-F238E27FC236}">
                <a16:creationId xmlns:a16="http://schemas.microsoft.com/office/drawing/2014/main" id="{849CDC21-7E74-804A-887C-6E887CCEFE95}"/>
              </a:ext>
            </a:extLst>
          </p:cNvPr>
          <p:cNvSpPr txBox="1"/>
          <p:nvPr/>
        </p:nvSpPr>
        <p:spPr>
          <a:xfrm>
            <a:off x="107157" y="434505"/>
            <a:ext cx="1607343" cy="1323439"/>
          </a:xfrm>
          <a:prstGeom prst="rect">
            <a:avLst/>
          </a:prstGeom>
          <a:noFill/>
        </p:spPr>
        <p:txBody>
          <a:bodyPr wrap="square" rtlCol="0">
            <a:spAutoFit/>
          </a:bodyPr>
          <a:lstStyle/>
          <a:p>
            <a:pPr algn="l"/>
            <a:r>
              <a:rPr lang="en-GB" sz="4000" b="1">
                <a:solidFill>
                  <a:srgbClr val="FF0000"/>
                </a:solidFill>
              </a:rPr>
              <a:t>একক কাজ</a:t>
            </a:r>
            <a:endParaRPr lang="en-US" sz="4000" b="1">
              <a:solidFill>
                <a:srgbClr val="FF0000"/>
              </a:solidFill>
            </a:endParaRPr>
          </a:p>
        </p:txBody>
      </p:sp>
      <p:sp>
        <p:nvSpPr>
          <p:cNvPr id="4" name="TextBox 3">
            <a:extLst>
              <a:ext uri="{FF2B5EF4-FFF2-40B4-BE49-F238E27FC236}">
                <a16:creationId xmlns:a16="http://schemas.microsoft.com/office/drawing/2014/main" id="{E3BC018B-001A-0F48-AEAC-8A5DC836605F}"/>
              </a:ext>
            </a:extLst>
          </p:cNvPr>
          <p:cNvSpPr txBox="1"/>
          <p:nvPr/>
        </p:nvSpPr>
        <p:spPr>
          <a:xfrm>
            <a:off x="3663552" y="1859756"/>
            <a:ext cx="5956698" cy="1815882"/>
          </a:xfrm>
          <a:prstGeom prst="rect">
            <a:avLst/>
          </a:prstGeom>
          <a:noFill/>
        </p:spPr>
        <p:txBody>
          <a:bodyPr wrap="square" rtlCol="0">
            <a:spAutoFit/>
          </a:bodyPr>
          <a:lstStyle/>
          <a:p>
            <a:pPr algn="l"/>
            <a:r>
              <a:rPr lang="en-GB" sz="2800" b="1"/>
              <a:t>নতুন শব্দ  দিয়ে বাক্য তৈরি কর।</a:t>
            </a:r>
          </a:p>
          <a:p>
            <a:pPr algn="l"/>
            <a:endParaRPr lang="en-GB" sz="2800" b="1"/>
          </a:p>
          <a:p>
            <a:pPr algn="l"/>
            <a:endParaRPr lang="en-GB" sz="2800" b="1"/>
          </a:p>
          <a:p>
            <a:pPr algn="l"/>
            <a:r>
              <a:rPr lang="en-GB" sz="2800" b="1"/>
              <a:t>ভয়ংকর, অমূল্য, বিলুপ্তপ্রায় </a:t>
            </a:r>
            <a:endParaRPr lang="en-US" sz="2800" b="1"/>
          </a:p>
        </p:txBody>
      </p:sp>
    </p:spTree>
    <p:extLst>
      <p:ext uri="{BB962C8B-B14F-4D97-AF65-F5344CB8AC3E}">
        <p14:creationId xmlns:p14="http://schemas.microsoft.com/office/powerpoint/2010/main" val="3570536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CEB04-DC82-B146-8E0F-D16EB888B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92924" cy="7334250"/>
          </a:xfrm>
          <a:prstGeom prst="rect">
            <a:avLst/>
          </a:prstGeom>
        </p:spPr>
      </p:pic>
      <p:sp>
        <p:nvSpPr>
          <p:cNvPr id="8" name="TextBox 7">
            <a:extLst>
              <a:ext uri="{FF2B5EF4-FFF2-40B4-BE49-F238E27FC236}">
                <a16:creationId xmlns:a16="http://schemas.microsoft.com/office/drawing/2014/main" id="{4AFA601C-B46E-604D-BBAD-30FD304035FF}"/>
              </a:ext>
            </a:extLst>
          </p:cNvPr>
          <p:cNvSpPr txBox="1"/>
          <p:nvPr/>
        </p:nvSpPr>
        <p:spPr>
          <a:xfrm>
            <a:off x="4357688" y="214312"/>
            <a:ext cx="4512469" cy="707886"/>
          </a:xfrm>
          <a:prstGeom prst="rect">
            <a:avLst/>
          </a:prstGeom>
          <a:noFill/>
        </p:spPr>
        <p:txBody>
          <a:bodyPr wrap="square" rtlCol="0">
            <a:spAutoFit/>
          </a:bodyPr>
          <a:lstStyle/>
          <a:p>
            <a:pPr algn="l"/>
            <a:r>
              <a:rPr lang="en-GB" sz="4000" b="1">
                <a:solidFill>
                  <a:schemeClr val="accent4"/>
                </a:solidFill>
              </a:rPr>
              <a:t>দলীয় কাজ</a:t>
            </a:r>
            <a:endParaRPr lang="en-US" sz="4000" b="1">
              <a:solidFill>
                <a:schemeClr val="accent4"/>
              </a:solidFill>
            </a:endParaRPr>
          </a:p>
        </p:txBody>
      </p:sp>
      <p:sp>
        <p:nvSpPr>
          <p:cNvPr id="2" name="TextBox 1">
            <a:extLst>
              <a:ext uri="{FF2B5EF4-FFF2-40B4-BE49-F238E27FC236}">
                <a16:creationId xmlns:a16="http://schemas.microsoft.com/office/drawing/2014/main" id="{C54A882F-A287-BE4A-BD16-040B70F8E7F2}"/>
              </a:ext>
            </a:extLst>
          </p:cNvPr>
          <p:cNvSpPr txBox="1"/>
          <p:nvPr/>
        </p:nvSpPr>
        <p:spPr>
          <a:xfrm>
            <a:off x="3877865" y="2044839"/>
            <a:ext cx="4349353" cy="1323439"/>
          </a:xfrm>
          <a:prstGeom prst="rect">
            <a:avLst/>
          </a:prstGeom>
          <a:noFill/>
        </p:spPr>
        <p:txBody>
          <a:bodyPr wrap="square" rtlCol="0">
            <a:spAutoFit/>
          </a:bodyPr>
          <a:lstStyle/>
          <a:p>
            <a:pPr algn="l"/>
            <a:r>
              <a:rPr lang="en-GB" sz="4000" b="1"/>
              <a:t>শকুন সম্পর্কে ৫ লাইন লেখ </a:t>
            </a:r>
            <a:endParaRPr lang="en-US" sz="4000" b="1"/>
          </a:p>
        </p:txBody>
      </p:sp>
    </p:spTree>
    <p:extLst>
      <p:ext uri="{BB962C8B-B14F-4D97-AF65-F5344CB8AC3E}">
        <p14:creationId xmlns:p14="http://schemas.microsoft.com/office/powerpoint/2010/main" val="1099983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C3ED7A-070A-6342-AA80-9EBB242FA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
            <a:ext cx="12392924" cy="7334250"/>
          </a:xfrm>
          <a:prstGeom prst="rect">
            <a:avLst/>
          </a:prstGeom>
        </p:spPr>
      </p:pic>
      <p:sp>
        <p:nvSpPr>
          <p:cNvPr id="8" name="TextBox 7">
            <a:extLst>
              <a:ext uri="{FF2B5EF4-FFF2-40B4-BE49-F238E27FC236}">
                <a16:creationId xmlns:a16="http://schemas.microsoft.com/office/drawing/2014/main" id="{5B0BB7F9-FB73-8946-9E3A-90A30D67B29E}"/>
              </a:ext>
            </a:extLst>
          </p:cNvPr>
          <p:cNvSpPr txBox="1"/>
          <p:nvPr/>
        </p:nvSpPr>
        <p:spPr>
          <a:xfrm>
            <a:off x="4199334" y="0"/>
            <a:ext cx="3289697" cy="707886"/>
          </a:xfrm>
          <a:prstGeom prst="rect">
            <a:avLst/>
          </a:prstGeom>
          <a:noFill/>
        </p:spPr>
        <p:txBody>
          <a:bodyPr wrap="square" rtlCol="0">
            <a:spAutoFit/>
          </a:bodyPr>
          <a:lstStyle/>
          <a:p>
            <a:pPr algn="l"/>
            <a:r>
              <a:rPr lang="en-GB" sz="4000" b="1">
                <a:solidFill>
                  <a:srgbClr val="FFFF00"/>
                </a:solidFill>
              </a:rPr>
              <a:t>মূল্যায়ন </a:t>
            </a:r>
            <a:endParaRPr lang="en-US" sz="4000" b="1">
              <a:solidFill>
                <a:srgbClr val="FFFF00"/>
              </a:solidFill>
            </a:endParaRPr>
          </a:p>
        </p:txBody>
      </p:sp>
      <p:sp>
        <p:nvSpPr>
          <p:cNvPr id="2" name="TextBox 1">
            <a:extLst>
              <a:ext uri="{FF2B5EF4-FFF2-40B4-BE49-F238E27FC236}">
                <a16:creationId xmlns:a16="http://schemas.microsoft.com/office/drawing/2014/main" id="{C153CD51-A478-1446-9D04-021BB0B6FA5F}"/>
              </a:ext>
            </a:extLst>
          </p:cNvPr>
          <p:cNvSpPr txBox="1"/>
          <p:nvPr/>
        </p:nvSpPr>
        <p:spPr>
          <a:xfrm>
            <a:off x="2758677" y="2455068"/>
            <a:ext cx="7302104" cy="1938992"/>
          </a:xfrm>
          <a:prstGeom prst="rect">
            <a:avLst/>
          </a:prstGeom>
          <a:noFill/>
        </p:spPr>
        <p:txBody>
          <a:bodyPr wrap="square" rtlCol="0">
            <a:spAutoFit/>
          </a:bodyPr>
          <a:lstStyle/>
          <a:p>
            <a:pPr algn="l"/>
            <a:r>
              <a:rPr lang="en-GB" sz="2400" b="1"/>
              <a:t>ক) চিত্রা হরিণ দেখতে কেমন?</a:t>
            </a:r>
          </a:p>
          <a:p>
            <a:pPr algn="l"/>
            <a:r>
              <a:rPr lang="en-GB" sz="2400" b="1"/>
              <a:t>খ) বাংলাদেশে কোথায় হাতি দেখতে পাওয়া যায়?</a:t>
            </a:r>
          </a:p>
          <a:p>
            <a:pPr algn="l"/>
            <a:r>
              <a:rPr lang="en-GB" sz="2400" b="1"/>
              <a:t>গ) শকুন মানুষের কিভাবে উপকার করে?</a:t>
            </a:r>
          </a:p>
          <a:p>
            <a:pPr algn="l"/>
            <a:r>
              <a:rPr lang="en-GB" sz="2400" b="1"/>
              <a:t>ঘ) প্রাকৃতিক পরিবেশ ধ্বংস হলে কী ধরনের বিপর্যয় নেমে আসে? </a:t>
            </a:r>
            <a:endParaRPr lang="en-US" sz="2400" b="1"/>
          </a:p>
        </p:txBody>
      </p:sp>
    </p:spTree>
    <p:extLst>
      <p:ext uri="{BB962C8B-B14F-4D97-AF65-F5344CB8AC3E}">
        <p14:creationId xmlns:p14="http://schemas.microsoft.com/office/powerpoint/2010/main" val="151656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9C958-3883-1A4F-96BF-43C866ED7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92924" cy="7334250"/>
          </a:xfrm>
          <a:prstGeom prst="rect">
            <a:avLst/>
          </a:prstGeom>
        </p:spPr>
      </p:pic>
      <p:sp>
        <p:nvSpPr>
          <p:cNvPr id="6" name="TextBox 5">
            <a:extLst>
              <a:ext uri="{FF2B5EF4-FFF2-40B4-BE49-F238E27FC236}">
                <a16:creationId xmlns:a16="http://schemas.microsoft.com/office/drawing/2014/main" id="{A2197FE2-3A7D-A24F-82DA-830827B53EC8}"/>
              </a:ext>
            </a:extLst>
          </p:cNvPr>
          <p:cNvSpPr txBox="1"/>
          <p:nvPr/>
        </p:nvSpPr>
        <p:spPr>
          <a:xfrm rot="10800000" flipV="1">
            <a:off x="4104083" y="282285"/>
            <a:ext cx="2753915" cy="707886"/>
          </a:xfrm>
          <a:prstGeom prst="rect">
            <a:avLst/>
          </a:prstGeom>
          <a:noFill/>
        </p:spPr>
        <p:txBody>
          <a:bodyPr wrap="square" rtlCol="0">
            <a:spAutoFit/>
          </a:bodyPr>
          <a:lstStyle/>
          <a:p>
            <a:pPr algn="l"/>
            <a:r>
              <a:rPr lang="en-GB" sz="4000" b="1">
                <a:solidFill>
                  <a:srgbClr val="FFFF00"/>
                </a:solidFill>
              </a:rPr>
              <a:t>বাড়ির কাজ</a:t>
            </a:r>
            <a:endParaRPr lang="en-US" sz="4000" b="1">
              <a:solidFill>
                <a:srgbClr val="FFFF00"/>
              </a:solidFill>
            </a:endParaRPr>
          </a:p>
        </p:txBody>
      </p:sp>
      <p:pic>
        <p:nvPicPr>
          <p:cNvPr id="7" name="Picture 7">
            <a:extLst>
              <a:ext uri="{FF2B5EF4-FFF2-40B4-BE49-F238E27FC236}">
                <a16:creationId xmlns:a16="http://schemas.microsoft.com/office/drawing/2014/main" id="{5E6C1EB4-77CD-3F4F-B5C5-111A4A367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54" y="282284"/>
            <a:ext cx="3175395" cy="2078441"/>
          </a:xfrm>
          <a:prstGeom prst="rect">
            <a:avLst/>
          </a:prstGeom>
        </p:spPr>
      </p:pic>
      <p:sp>
        <p:nvSpPr>
          <p:cNvPr id="2" name="TextBox 1">
            <a:extLst>
              <a:ext uri="{FF2B5EF4-FFF2-40B4-BE49-F238E27FC236}">
                <a16:creationId xmlns:a16="http://schemas.microsoft.com/office/drawing/2014/main" id="{BB36E103-D35C-D34F-9055-48B4623F9D9F}"/>
              </a:ext>
            </a:extLst>
          </p:cNvPr>
          <p:cNvSpPr txBox="1"/>
          <p:nvPr/>
        </p:nvSpPr>
        <p:spPr>
          <a:xfrm>
            <a:off x="3770703" y="2257335"/>
            <a:ext cx="5793583" cy="2677656"/>
          </a:xfrm>
          <a:prstGeom prst="rect">
            <a:avLst/>
          </a:prstGeom>
          <a:noFill/>
        </p:spPr>
        <p:txBody>
          <a:bodyPr wrap="square" rtlCol="0">
            <a:spAutoFit/>
          </a:bodyPr>
          <a:lstStyle/>
          <a:p>
            <a:pPr algn="l"/>
            <a:r>
              <a:rPr lang="en-GB" sz="2400" b="1"/>
              <a:t>নিচের নির্দেশনা অনুযায়ী বাংলাদেশের যেকোনো একটি প্রাণী সম্পর্কে রচনা লেখ।</a:t>
            </a:r>
          </a:p>
          <a:p>
            <a:pPr algn="l"/>
            <a:endParaRPr lang="en-GB" sz="2400" b="1"/>
          </a:p>
          <a:p>
            <a:pPr algn="l"/>
            <a:endParaRPr lang="en-GB" sz="2400" b="1"/>
          </a:p>
          <a:p>
            <a:pPr algn="l"/>
            <a:r>
              <a:rPr lang="en-GB" sz="2400" b="1"/>
              <a:t>ক.আকৃতি -  খ.রং</a:t>
            </a:r>
          </a:p>
          <a:p>
            <a:pPr algn="l"/>
            <a:r>
              <a:rPr lang="en-GB" sz="2400" b="1"/>
              <a:t>গ.কোথায় দেখা যায় – ঘ.আবাসস্থল –ঙ.খাদ্যাভ্যাস </a:t>
            </a:r>
            <a:endParaRPr lang="en-US" sz="2400" b="1"/>
          </a:p>
        </p:txBody>
      </p:sp>
    </p:spTree>
    <p:extLst>
      <p:ext uri="{BB962C8B-B14F-4D97-AF65-F5344CB8AC3E}">
        <p14:creationId xmlns:p14="http://schemas.microsoft.com/office/powerpoint/2010/main" val="7640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7368777-41FE-C04D-933E-A94C317BE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1" y="35719"/>
            <a:ext cx="12191999" cy="6858000"/>
          </a:xfrm>
          <a:prstGeom prst="rect">
            <a:avLst/>
          </a:prstGeom>
        </p:spPr>
      </p:pic>
      <p:pic>
        <p:nvPicPr>
          <p:cNvPr id="2" name="Picture 3">
            <a:extLst>
              <a:ext uri="{FF2B5EF4-FFF2-40B4-BE49-F238E27FC236}">
                <a16:creationId xmlns:a16="http://schemas.microsoft.com/office/drawing/2014/main" id="{87F6C6EE-59B7-2F4B-AB68-5EE9E1757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7" y="154781"/>
            <a:ext cx="2259443" cy="2321719"/>
          </a:xfrm>
          <a:prstGeom prst="rect">
            <a:avLst/>
          </a:prstGeom>
        </p:spPr>
      </p:pic>
      <p:sp>
        <p:nvSpPr>
          <p:cNvPr id="4" name="TextBox 3">
            <a:extLst>
              <a:ext uri="{FF2B5EF4-FFF2-40B4-BE49-F238E27FC236}">
                <a16:creationId xmlns:a16="http://schemas.microsoft.com/office/drawing/2014/main" id="{478D1AE3-8BD8-1945-9DDD-6A065FC7E7B0}"/>
              </a:ext>
            </a:extLst>
          </p:cNvPr>
          <p:cNvSpPr txBox="1"/>
          <p:nvPr/>
        </p:nvSpPr>
        <p:spPr>
          <a:xfrm rot="10800000" flipV="1">
            <a:off x="4050504" y="299977"/>
            <a:ext cx="3843339" cy="1015663"/>
          </a:xfrm>
          <a:prstGeom prst="rect">
            <a:avLst/>
          </a:prstGeom>
          <a:noFill/>
        </p:spPr>
        <p:txBody>
          <a:bodyPr wrap="square" rtlCol="0">
            <a:spAutoFit/>
          </a:bodyPr>
          <a:lstStyle/>
          <a:p>
            <a:pPr algn="l"/>
            <a:r>
              <a:rPr lang="en-GB" sz="6000" b="1">
                <a:solidFill>
                  <a:srgbClr val="FF0000"/>
                </a:solidFill>
              </a:rPr>
              <a:t>পরিচিতিঃ</a:t>
            </a:r>
            <a:endParaRPr lang="en-US" sz="6000" b="1">
              <a:solidFill>
                <a:srgbClr val="FF0000"/>
              </a:solidFill>
            </a:endParaRPr>
          </a:p>
        </p:txBody>
      </p:sp>
      <p:sp>
        <p:nvSpPr>
          <p:cNvPr id="5" name="TextBox 4">
            <a:extLst>
              <a:ext uri="{FF2B5EF4-FFF2-40B4-BE49-F238E27FC236}">
                <a16:creationId xmlns:a16="http://schemas.microsoft.com/office/drawing/2014/main" id="{57773505-7881-0848-BCD3-FB75B419B2A5}"/>
              </a:ext>
            </a:extLst>
          </p:cNvPr>
          <p:cNvSpPr txBox="1"/>
          <p:nvPr/>
        </p:nvSpPr>
        <p:spPr>
          <a:xfrm>
            <a:off x="183356" y="2740819"/>
            <a:ext cx="4436269" cy="1985962"/>
          </a:xfrm>
          <a:prstGeom prst="rect">
            <a:avLst/>
          </a:prstGeom>
          <a:solidFill>
            <a:schemeClr val="accent4"/>
          </a:solidFill>
          <a:ln>
            <a:solidFill>
              <a:schemeClr val="accent4"/>
            </a:solidFill>
          </a:ln>
        </p:spPr>
        <p:txBody>
          <a:bodyPr wrap="square" rtlCol="0">
            <a:spAutoFit/>
          </a:bodyPr>
          <a:lstStyle/>
          <a:p>
            <a:pPr algn="l"/>
            <a:r>
              <a:rPr lang="en-GB" sz="2400" b="1"/>
              <a:t>রেবেকা সুলতানা</a:t>
            </a:r>
          </a:p>
          <a:p>
            <a:pPr algn="l"/>
            <a:r>
              <a:rPr lang="en-GB" sz="2400" b="1"/>
              <a:t>সহকারি শিক্ষক</a:t>
            </a:r>
          </a:p>
          <a:p>
            <a:pPr algn="l"/>
            <a:r>
              <a:rPr lang="en-GB" sz="2400" b="1"/>
              <a:t>ছকড়ীকান্দি সরকারি প্রাথমিক বিদ্যালয়</a:t>
            </a:r>
          </a:p>
          <a:p>
            <a:pPr algn="l"/>
            <a:r>
              <a:rPr lang="en-GB" sz="2400" b="1"/>
              <a:t>মধুখালী, ফরিদপুর। </a:t>
            </a:r>
            <a:endParaRPr lang="en-US" sz="2400" b="1"/>
          </a:p>
        </p:txBody>
      </p:sp>
      <p:sp>
        <p:nvSpPr>
          <p:cNvPr id="6" name="Flowchart: Sort 5">
            <a:extLst>
              <a:ext uri="{FF2B5EF4-FFF2-40B4-BE49-F238E27FC236}">
                <a16:creationId xmlns:a16="http://schemas.microsoft.com/office/drawing/2014/main" id="{3B737E09-D08B-A541-811E-CD39CE8F21E7}"/>
              </a:ext>
            </a:extLst>
          </p:cNvPr>
          <p:cNvSpPr/>
          <p:nvPr/>
        </p:nvSpPr>
        <p:spPr>
          <a:xfrm>
            <a:off x="5662613" y="1115555"/>
            <a:ext cx="659606" cy="4158914"/>
          </a:xfrm>
          <a:prstGeom prst="flowChartSo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BC15D6-1933-A342-A6AE-286F641EEF24}"/>
              </a:ext>
            </a:extLst>
          </p:cNvPr>
          <p:cNvSpPr txBox="1"/>
          <p:nvPr/>
        </p:nvSpPr>
        <p:spPr>
          <a:xfrm>
            <a:off x="6681791" y="3627626"/>
            <a:ext cx="2505074" cy="954107"/>
          </a:xfrm>
          <a:prstGeom prst="rect">
            <a:avLst/>
          </a:prstGeom>
          <a:solidFill>
            <a:schemeClr val="accent4">
              <a:lumMod val="60000"/>
              <a:lumOff val="40000"/>
            </a:schemeClr>
          </a:solidFill>
        </p:spPr>
        <p:txBody>
          <a:bodyPr wrap="square" rtlCol="0">
            <a:spAutoFit/>
          </a:bodyPr>
          <a:lstStyle/>
          <a:p>
            <a:pPr algn="l"/>
            <a:r>
              <a:rPr lang="en-GB" sz="2800" b="1"/>
              <a:t>শ্রেণিঃ পঞ্চম</a:t>
            </a:r>
          </a:p>
          <a:p>
            <a:pPr algn="l"/>
            <a:r>
              <a:rPr lang="en-GB" sz="2800" b="1"/>
              <a:t>বিষয়ঃ বাংলা </a:t>
            </a:r>
            <a:endParaRPr lang="en-US" sz="2800" b="1"/>
          </a:p>
        </p:txBody>
      </p:sp>
      <p:pic>
        <p:nvPicPr>
          <p:cNvPr id="8" name="Picture 8">
            <a:extLst>
              <a:ext uri="{FF2B5EF4-FFF2-40B4-BE49-F238E27FC236}">
                <a16:creationId xmlns:a16="http://schemas.microsoft.com/office/drawing/2014/main" id="{1280C56D-9235-3A46-A323-EA4FDF0D5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36412" y="497268"/>
            <a:ext cx="2922979" cy="2505073"/>
          </a:xfrm>
          <a:prstGeom prst="rect">
            <a:avLst/>
          </a:prstGeom>
        </p:spPr>
      </p:pic>
    </p:spTree>
    <p:extLst>
      <p:ext uri="{BB962C8B-B14F-4D97-AF65-F5344CB8AC3E}">
        <p14:creationId xmlns:p14="http://schemas.microsoft.com/office/powerpoint/2010/main" val="2865880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0A9042D-05E2-BF48-84B6-E10473D39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71"/>
            <a:ext cx="12496799" cy="7215341"/>
          </a:xfrm>
          <a:prstGeom prst="rect">
            <a:avLst/>
          </a:prstGeom>
        </p:spPr>
      </p:pic>
      <p:sp>
        <p:nvSpPr>
          <p:cNvPr id="4" name="TextBox 3">
            <a:extLst>
              <a:ext uri="{FF2B5EF4-FFF2-40B4-BE49-F238E27FC236}">
                <a16:creationId xmlns:a16="http://schemas.microsoft.com/office/drawing/2014/main" id="{2C784C5E-1470-C242-8247-8BECB11FB35A}"/>
              </a:ext>
            </a:extLst>
          </p:cNvPr>
          <p:cNvSpPr txBox="1"/>
          <p:nvPr/>
        </p:nvSpPr>
        <p:spPr>
          <a:xfrm>
            <a:off x="3536156" y="1740694"/>
            <a:ext cx="6179343" cy="1107996"/>
          </a:xfrm>
          <a:prstGeom prst="rect">
            <a:avLst/>
          </a:prstGeom>
          <a:noFill/>
        </p:spPr>
        <p:txBody>
          <a:bodyPr wrap="square" rtlCol="0">
            <a:spAutoFit/>
          </a:bodyPr>
          <a:lstStyle/>
          <a:p>
            <a:pPr algn="l"/>
            <a:r>
              <a:rPr lang="en-GB" sz="6600" b="1">
                <a:solidFill>
                  <a:srgbClr val="FF0000"/>
                </a:solidFill>
              </a:rPr>
              <a:t>সবাইকে ধন্যবাদ </a:t>
            </a:r>
            <a:endParaRPr lang="en-US" sz="6600" b="1">
              <a:solidFill>
                <a:srgbClr val="FF0000"/>
              </a:solidFill>
            </a:endParaRPr>
          </a:p>
        </p:txBody>
      </p:sp>
    </p:spTree>
    <p:extLst>
      <p:ext uri="{BB962C8B-B14F-4D97-AF65-F5344CB8AC3E}">
        <p14:creationId xmlns:p14="http://schemas.microsoft.com/office/powerpoint/2010/main" val="332452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F652F91-B7A3-4244-8E42-A0328F442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7566"/>
            <a:ext cx="12191999" cy="6925566"/>
          </a:xfrm>
          <a:prstGeom prst="rect">
            <a:avLst/>
          </a:prstGeom>
        </p:spPr>
      </p:pic>
      <p:sp>
        <p:nvSpPr>
          <p:cNvPr id="2" name="TextBox 1">
            <a:extLst>
              <a:ext uri="{FF2B5EF4-FFF2-40B4-BE49-F238E27FC236}">
                <a16:creationId xmlns:a16="http://schemas.microsoft.com/office/drawing/2014/main" id="{24CFE951-2FAD-274B-9727-71E16ED6100D}"/>
              </a:ext>
            </a:extLst>
          </p:cNvPr>
          <p:cNvSpPr txBox="1"/>
          <p:nvPr/>
        </p:nvSpPr>
        <p:spPr>
          <a:xfrm>
            <a:off x="5181600" y="247888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B0536BFB-DBB4-CF46-89CC-4D4F61BF2C49}"/>
              </a:ext>
            </a:extLst>
          </p:cNvPr>
          <p:cNvSpPr txBox="1"/>
          <p:nvPr/>
        </p:nvSpPr>
        <p:spPr>
          <a:xfrm>
            <a:off x="4246959" y="1817161"/>
            <a:ext cx="3218260" cy="1938992"/>
          </a:xfrm>
          <a:prstGeom prst="rect">
            <a:avLst/>
          </a:prstGeom>
          <a:noFill/>
        </p:spPr>
        <p:txBody>
          <a:bodyPr wrap="square" rtlCol="0">
            <a:spAutoFit/>
          </a:bodyPr>
          <a:lstStyle/>
          <a:p>
            <a:pPr algn="l"/>
            <a:r>
              <a:rPr lang="en-GB" sz="4000" b="1"/>
              <a:t>চল  একটা ভিডিও  দেখি............</a:t>
            </a:r>
            <a:endParaRPr lang="en-US" sz="4000" b="1"/>
          </a:p>
        </p:txBody>
      </p:sp>
    </p:spTree>
    <p:extLst>
      <p:ext uri="{BB962C8B-B14F-4D97-AF65-F5344CB8AC3E}">
        <p14:creationId xmlns:p14="http://schemas.microsoft.com/office/powerpoint/2010/main" val="3856291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74F222B-DAE4-C344-874E-E11104B5C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57596"/>
            <a:ext cx="12191999" cy="6925566"/>
          </a:xfrm>
          <a:prstGeom prst="rect">
            <a:avLst/>
          </a:prstGeom>
          <a:solidFill>
            <a:schemeClr val="accent4">
              <a:lumMod val="40000"/>
              <a:lumOff val="60000"/>
            </a:schemeClr>
          </a:solidFill>
        </p:spPr>
      </p:pic>
      <p:sp>
        <p:nvSpPr>
          <p:cNvPr id="2" name="TextBox 1">
            <a:extLst>
              <a:ext uri="{FF2B5EF4-FFF2-40B4-BE49-F238E27FC236}">
                <a16:creationId xmlns:a16="http://schemas.microsoft.com/office/drawing/2014/main" id="{C7817DF2-8066-634D-B72A-0E1DC9C6C5FD}"/>
              </a:ext>
            </a:extLst>
          </p:cNvPr>
          <p:cNvSpPr txBox="1"/>
          <p:nvPr/>
        </p:nvSpPr>
        <p:spPr>
          <a:xfrm>
            <a:off x="3804045" y="2466901"/>
            <a:ext cx="8236743" cy="3170099"/>
          </a:xfrm>
          <a:prstGeom prst="rect">
            <a:avLst/>
          </a:prstGeom>
          <a:noFill/>
        </p:spPr>
        <p:txBody>
          <a:bodyPr wrap="square" rtlCol="0">
            <a:spAutoFit/>
          </a:bodyPr>
          <a:lstStyle/>
          <a:p>
            <a:pPr algn="l"/>
            <a:r>
              <a:rPr lang="en-GB" sz="4000" b="1">
                <a:solidFill>
                  <a:srgbClr val="FF0000"/>
                </a:solidFill>
              </a:rPr>
              <a:t>আজ আমরা পড়বো</a:t>
            </a:r>
          </a:p>
          <a:p>
            <a:pPr algn="l"/>
            <a:r>
              <a:rPr lang="en-GB" sz="4000" b="1">
                <a:solidFill>
                  <a:srgbClr val="FF0000"/>
                </a:solidFill>
              </a:rPr>
              <a:t> সুন্দরবনের  প্রাণী </a:t>
            </a:r>
          </a:p>
          <a:p>
            <a:pPr algn="l"/>
            <a:r>
              <a:rPr lang="en-GB" sz="4000" b="1">
                <a:solidFill>
                  <a:srgbClr val="FF0000"/>
                </a:solidFill>
              </a:rPr>
              <a:t>পাঠ্যাংশঃ বাংলাদেশের  দক্ষিণে....বাঁচাতে হবে।</a:t>
            </a:r>
          </a:p>
          <a:p>
            <a:pPr algn="l"/>
            <a:r>
              <a:rPr lang="en-GB" sz="4000" b="1">
                <a:solidFill>
                  <a:srgbClr val="FF0000"/>
                </a:solidFill>
              </a:rPr>
              <a:t>পৃষ্ঠাঃ ১০-১১</a:t>
            </a:r>
            <a:endParaRPr lang="en-US" sz="4000" b="1">
              <a:solidFill>
                <a:srgbClr val="FF0000"/>
              </a:solidFill>
            </a:endParaRPr>
          </a:p>
        </p:txBody>
      </p:sp>
      <p:sp>
        <p:nvSpPr>
          <p:cNvPr id="5" name="TextBox 4">
            <a:extLst>
              <a:ext uri="{FF2B5EF4-FFF2-40B4-BE49-F238E27FC236}">
                <a16:creationId xmlns:a16="http://schemas.microsoft.com/office/drawing/2014/main" id="{A49F7A7E-B43C-E04F-9420-12A773280818}"/>
              </a:ext>
            </a:extLst>
          </p:cNvPr>
          <p:cNvSpPr txBox="1"/>
          <p:nvPr/>
        </p:nvSpPr>
        <p:spPr>
          <a:xfrm rot="10800000" flipV="1">
            <a:off x="869154" y="340155"/>
            <a:ext cx="9665495" cy="1938992"/>
          </a:xfrm>
          <a:prstGeom prst="rect">
            <a:avLst/>
          </a:prstGeom>
          <a:noFill/>
        </p:spPr>
        <p:txBody>
          <a:bodyPr wrap="square" rtlCol="0">
            <a:spAutoFit/>
          </a:bodyPr>
          <a:lstStyle/>
          <a:p>
            <a:pPr algn="l"/>
            <a:r>
              <a:rPr lang="en-GB" sz="6000" b="1"/>
              <a:t>নিশ্চয় অনুমান করতে পারছো আজকের আলোচনার বিষয়। </a:t>
            </a:r>
            <a:endParaRPr lang="en-US" sz="6000" b="1"/>
          </a:p>
        </p:txBody>
      </p:sp>
    </p:spTree>
    <p:extLst>
      <p:ext uri="{BB962C8B-B14F-4D97-AF65-F5344CB8AC3E}">
        <p14:creationId xmlns:p14="http://schemas.microsoft.com/office/powerpoint/2010/main" val="16260674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0D317-3C4D-0F48-AF4E-CBBA523E2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0"/>
            <a:ext cx="12191999" cy="6925566"/>
          </a:xfrm>
          <a:prstGeom prst="rect">
            <a:avLst/>
          </a:prstGeom>
          <a:solidFill>
            <a:schemeClr val="accent4">
              <a:lumMod val="40000"/>
              <a:lumOff val="60000"/>
            </a:schemeClr>
          </a:solidFill>
        </p:spPr>
      </p:pic>
      <p:sp>
        <p:nvSpPr>
          <p:cNvPr id="10" name="TextBox 9">
            <a:extLst>
              <a:ext uri="{FF2B5EF4-FFF2-40B4-BE49-F238E27FC236}">
                <a16:creationId xmlns:a16="http://schemas.microsoft.com/office/drawing/2014/main" id="{C54C7AB7-933D-9249-95BC-9E34F3188F87}"/>
              </a:ext>
            </a:extLst>
          </p:cNvPr>
          <p:cNvSpPr txBox="1"/>
          <p:nvPr/>
        </p:nvSpPr>
        <p:spPr>
          <a:xfrm>
            <a:off x="1223962" y="1546681"/>
            <a:ext cx="10058401" cy="3416320"/>
          </a:xfrm>
          <a:prstGeom prst="rect">
            <a:avLst/>
          </a:prstGeom>
          <a:solidFill>
            <a:schemeClr val="accent4">
              <a:lumMod val="40000"/>
              <a:lumOff val="60000"/>
            </a:schemeClr>
          </a:solidFill>
        </p:spPr>
        <p:txBody>
          <a:bodyPr wrap="square" rtlCol="0">
            <a:spAutoFit/>
          </a:bodyPr>
          <a:lstStyle/>
          <a:p>
            <a:pPr algn="l"/>
            <a:r>
              <a:rPr lang="en-GB" sz="2400" b="1"/>
              <a:t>শোনা</a:t>
            </a:r>
          </a:p>
          <a:p>
            <a:pPr algn="l"/>
            <a:r>
              <a:rPr lang="en-GB" sz="2400" b="1"/>
              <a:t>১.২.১-উৎচ্চারিত পঠিত বাক্য ,কথা মনোযোগ সহকারে শুনবে ।</a:t>
            </a:r>
          </a:p>
          <a:p>
            <a:pPr algn="l"/>
            <a:r>
              <a:rPr lang="en-GB" sz="2400" b="1"/>
              <a:t>বলা</a:t>
            </a:r>
          </a:p>
          <a:p>
            <a:pPr algn="l"/>
            <a:r>
              <a:rPr lang="en-GB" sz="2400" b="1"/>
              <a:t>১.১.১-যুক্তবর্ণ সহযোগে তৈরি শব্দ স্পষ্ট ও শুদ্ধ ভাবে বলতে পারবে।</a:t>
            </a:r>
          </a:p>
          <a:p>
            <a:pPr algn="l"/>
            <a:r>
              <a:rPr lang="en-GB" sz="2400" b="1"/>
              <a:t>পড়া</a:t>
            </a:r>
          </a:p>
          <a:p>
            <a:pPr algn="l"/>
            <a:r>
              <a:rPr lang="en-GB" sz="2400" b="1"/>
              <a:t>১.৩.১-পাঠে ব্যবহৃত যুক্তব্যঞ্জন সংবলিত শব্দ শুদ্ধ উচ্চারণে পড়তে পারবে।</a:t>
            </a:r>
          </a:p>
          <a:p>
            <a:pPr algn="l"/>
            <a:r>
              <a:rPr lang="en-GB" sz="2400" b="1"/>
              <a:t>লেখা</a:t>
            </a:r>
          </a:p>
          <a:p>
            <a:pPr algn="l"/>
            <a:r>
              <a:rPr lang="en-GB" sz="2400" b="1"/>
              <a:t>১.৪.৩-যুক্তব্যঞ্জন ব্যবহার করে নতুন নতুন শব্দ লিখতে পারবে। </a:t>
            </a:r>
          </a:p>
          <a:p>
            <a:pPr algn="l"/>
            <a:endParaRPr lang="en-US" sz="2400" b="1"/>
          </a:p>
        </p:txBody>
      </p:sp>
      <p:sp>
        <p:nvSpPr>
          <p:cNvPr id="12" name="TextBox 11">
            <a:extLst>
              <a:ext uri="{FF2B5EF4-FFF2-40B4-BE49-F238E27FC236}">
                <a16:creationId xmlns:a16="http://schemas.microsoft.com/office/drawing/2014/main" id="{3A80CFC6-9D4E-CA41-980F-17B8A643B4B2}"/>
              </a:ext>
            </a:extLst>
          </p:cNvPr>
          <p:cNvSpPr txBox="1"/>
          <p:nvPr/>
        </p:nvSpPr>
        <p:spPr>
          <a:xfrm>
            <a:off x="3326605" y="105726"/>
            <a:ext cx="4319588" cy="1015663"/>
          </a:xfrm>
          <a:prstGeom prst="rect">
            <a:avLst/>
          </a:prstGeom>
          <a:noFill/>
        </p:spPr>
        <p:txBody>
          <a:bodyPr wrap="square" rtlCol="0">
            <a:spAutoFit/>
          </a:bodyPr>
          <a:lstStyle/>
          <a:p>
            <a:pPr algn="l"/>
            <a:r>
              <a:rPr lang="en-GB" sz="6000" b="1" u="sng"/>
              <a:t>শিখনফলঃ</a:t>
            </a:r>
            <a:endParaRPr lang="en-US" sz="6000" b="1" u="sng"/>
          </a:p>
        </p:txBody>
      </p:sp>
    </p:spTree>
    <p:extLst>
      <p:ext uri="{BB962C8B-B14F-4D97-AF65-F5344CB8AC3E}">
        <p14:creationId xmlns:p14="http://schemas.microsoft.com/office/powerpoint/2010/main" val="2632730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694A2BF-9900-904E-AD41-67D8B354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301653"/>
            <a:ext cx="4107656" cy="25277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4A224FAC-4393-1C42-9D3A-9CDA87822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566"/>
            <a:ext cx="12191999" cy="6925566"/>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6" name="Picture 6">
            <a:extLst>
              <a:ext uri="{FF2B5EF4-FFF2-40B4-BE49-F238E27FC236}">
                <a16:creationId xmlns:a16="http://schemas.microsoft.com/office/drawing/2014/main" id="{3137D292-53BF-884E-BF81-4F52AF87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906" y="766550"/>
            <a:ext cx="3726656" cy="2293327"/>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CEEDD263-1E83-3D40-8CCC-57C4EAC1942A}"/>
              </a:ext>
            </a:extLst>
          </p:cNvPr>
          <p:cNvSpPr txBox="1"/>
          <p:nvPr/>
        </p:nvSpPr>
        <p:spPr>
          <a:xfrm rot="10800000" flipV="1">
            <a:off x="4345781" y="164826"/>
            <a:ext cx="3343275" cy="369332"/>
          </a:xfrm>
          <a:prstGeom prst="rect">
            <a:avLst/>
          </a:prstGeom>
          <a:solidFill>
            <a:schemeClr val="accent4"/>
          </a:solidFill>
        </p:spPr>
        <p:txBody>
          <a:bodyPr wrap="square" rtlCol="0">
            <a:spAutoFit/>
          </a:bodyPr>
          <a:lstStyle/>
          <a:p>
            <a:pPr algn="l"/>
            <a:r>
              <a:rPr lang="en-GB" b="1"/>
              <a:t>নিচের ছবিতে কি দেখতে পাচ্ছো?</a:t>
            </a:r>
            <a:endParaRPr lang="en-US" b="1"/>
          </a:p>
        </p:txBody>
      </p:sp>
      <p:sp>
        <p:nvSpPr>
          <p:cNvPr id="8" name="TextBox 7">
            <a:extLst>
              <a:ext uri="{FF2B5EF4-FFF2-40B4-BE49-F238E27FC236}">
                <a16:creationId xmlns:a16="http://schemas.microsoft.com/office/drawing/2014/main" id="{D0AD0112-CD35-444D-8100-730DB6C6BF38}"/>
              </a:ext>
            </a:extLst>
          </p:cNvPr>
          <p:cNvSpPr txBox="1"/>
          <p:nvPr/>
        </p:nvSpPr>
        <p:spPr>
          <a:xfrm>
            <a:off x="5705476" y="2988193"/>
            <a:ext cx="1828800" cy="707886"/>
          </a:xfrm>
          <a:prstGeom prst="rect">
            <a:avLst/>
          </a:prstGeom>
          <a:noFill/>
        </p:spPr>
        <p:txBody>
          <a:bodyPr wrap="square" rtlCol="0">
            <a:spAutoFit/>
          </a:bodyPr>
          <a:lstStyle/>
          <a:p>
            <a:pPr algn="l"/>
            <a:r>
              <a:rPr lang="en-GB" sz="4000" b="1"/>
              <a:t>হরিণ</a:t>
            </a:r>
            <a:endParaRPr lang="en-US" sz="4000" b="1"/>
          </a:p>
        </p:txBody>
      </p:sp>
      <p:pic>
        <p:nvPicPr>
          <p:cNvPr id="9" name="Picture 9">
            <a:extLst>
              <a:ext uri="{FF2B5EF4-FFF2-40B4-BE49-F238E27FC236}">
                <a16:creationId xmlns:a16="http://schemas.microsoft.com/office/drawing/2014/main" id="{8AD17ECB-172F-4F49-82F3-0ABE4E8FB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53" y="783943"/>
            <a:ext cx="3153966" cy="2204496"/>
          </a:xfrm>
          <a:prstGeom prst="roundRect">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029837CF-CB74-854D-85C2-E5BB71BAE590}"/>
              </a:ext>
            </a:extLst>
          </p:cNvPr>
          <p:cNvSpPr txBox="1"/>
          <p:nvPr/>
        </p:nvSpPr>
        <p:spPr>
          <a:xfrm rot="10800000" flipV="1">
            <a:off x="1381128" y="2893219"/>
            <a:ext cx="1559716" cy="707886"/>
          </a:xfrm>
          <a:prstGeom prst="rect">
            <a:avLst/>
          </a:prstGeom>
          <a:noFill/>
        </p:spPr>
        <p:txBody>
          <a:bodyPr wrap="square" rtlCol="0">
            <a:spAutoFit/>
          </a:bodyPr>
          <a:lstStyle/>
          <a:p>
            <a:pPr algn="l"/>
            <a:r>
              <a:rPr lang="en-GB" sz="4000" b="1"/>
              <a:t>বাঘ</a:t>
            </a:r>
            <a:endParaRPr lang="en-US" sz="4000" b="1"/>
          </a:p>
        </p:txBody>
      </p:sp>
      <p:sp>
        <p:nvSpPr>
          <p:cNvPr id="11" name="TextBox 10">
            <a:extLst>
              <a:ext uri="{FF2B5EF4-FFF2-40B4-BE49-F238E27FC236}">
                <a16:creationId xmlns:a16="http://schemas.microsoft.com/office/drawing/2014/main" id="{81520750-904A-EB40-A9C3-64C2FE2A7334}"/>
              </a:ext>
            </a:extLst>
          </p:cNvPr>
          <p:cNvSpPr txBox="1"/>
          <p:nvPr/>
        </p:nvSpPr>
        <p:spPr>
          <a:xfrm rot="10800000" flipH="1" flipV="1">
            <a:off x="1788467" y="3506149"/>
            <a:ext cx="7834017" cy="1384995"/>
          </a:xfrm>
          <a:prstGeom prst="rect">
            <a:avLst/>
          </a:prstGeom>
          <a:noFill/>
        </p:spPr>
        <p:txBody>
          <a:bodyPr wrap="square" rtlCol="0">
            <a:spAutoFit/>
          </a:bodyPr>
          <a:lstStyle/>
          <a:p>
            <a:pPr algn="l"/>
            <a:r>
              <a:rPr lang="en-GB" sz="2800" b="1">
                <a:solidFill>
                  <a:srgbClr val="FF0000"/>
                </a:solidFill>
              </a:rPr>
              <a:t>সুন্দরবনের বাঘ  ছাড়াও আছে নানা রকমের হরিণ।কোনোটার বড় বড় শিং কোনোটার গাঁয়ে ফোঁটা ফোঁটা সাদা দাগ।এদের বলে চিত্রা হরিণ। </a:t>
            </a:r>
            <a:endParaRPr lang="en-US" sz="2800" b="1">
              <a:solidFill>
                <a:srgbClr val="FF0000"/>
              </a:solidFill>
            </a:endParaRPr>
          </a:p>
        </p:txBody>
      </p:sp>
    </p:spTree>
    <p:extLst>
      <p:ext uri="{BB962C8B-B14F-4D97-AF65-F5344CB8AC3E}">
        <p14:creationId xmlns:p14="http://schemas.microsoft.com/office/powerpoint/2010/main" val="309917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3F27990-1F03-554C-85B6-27382F5F2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66"/>
            <a:ext cx="12191999" cy="6925566"/>
          </a:xfrm>
          <a:prstGeom prst="rect">
            <a:avLst/>
          </a:prstGeom>
        </p:spPr>
      </p:pic>
      <p:pic>
        <p:nvPicPr>
          <p:cNvPr id="2" name="Picture 3">
            <a:extLst>
              <a:ext uri="{FF2B5EF4-FFF2-40B4-BE49-F238E27FC236}">
                <a16:creationId xmlns:a16="http://schemas.microsoft.com/office/drawing/2014/main" id="{E5B64578-FA95-4947-90AC-14CC4AB4F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311"/>
            <a:ext cx="3695406" cy="2274096"/>
          </a:xfrm>
          <a:prstGeom prst="rect">
            <a:avLst/>
          </a:prstGeom>
        </p:spPr>
      </p:pic>
      <p:pic>
        <p:nvPicPr>
          <p:cNvPr id="4" name="Picture 4">
            <a:extLst>
              <a:ext uri="{FF2B5EF4-FFF2-40B4-BE49-F238E27FC236}">
                <a16:creationId xmlns:a16="http://schemas.microsoft.com/office/drawing/2014/main" id="{6778FF2A-1D1F-3B4E-8DC7-E39749A1C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135" y="214311"/>
            <a:ext cx="3909976" cy="2274096"/>
          </a:xfrm>
          <a:prstGeom prst="rect">
            <a:avLst/>
          </a:prstGeom>
        </p:spPr>
      </p:pic>
      <p:pic>
        <p:nvPicPr>
          <p:cNvPr id="5" name="Picture 5">
            <a:extLst>
              <a:ext uri="{FF2B5EF4-FFF2-40B4-BE49-F238E27FC236}">
                <a16:creationId xmlns:a16="http://schemas.microsoft.com/office/drawing/2014/main" id="{B142C3FA-1640-B048-8D65-673A17864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840" y="214311"/>
            <a:ext cx="3695406" cy="2274096"/>
          </a:xfrm>
          <a:prstGeom prst="rect">
            <a:avLst/>
          </a:prstGeom>
        </p:spPr>
      </p:pic>
      <p:sp>
        <p:nvSpPr>
          <p:cNvPr id="6" name="TextBox 5">
            <a:extLst>
              <a:ext uri="{FF2B5EF4-FFF2-40B4-BE49-F238E27FC236}">
                <a16:creationId xmlns:a16="http://schemas.microsoft.com/office/drawing/2014/main" id="{A36FE575-160D-5749-A7B1-E20C6282DCD2}"/>
              </a:ext>
            </a:extLst>
          </p:cNvPr>
          <p:cNvSpPr txBox="1"/>
          <p:nvPr/>
        </p:nvSpPr>
        <p:spPr>
          <a:xfrm>
            <a:off x="1526381" y="2488407"/>
            <a:ext cx="9344026" cy="369332"/>
          </a:xfrm>
          <a:prstGeom prst="rect">
            <a:avLst/>
          </a:prstGeom>
          <a:noFill/>
        </p:spPr>
        <p:txBody>
          <a:bodyPr wrap="square" rtlCol="0">
            <a:spAutoFit/>
          </a:bodyPr>
          <a:lstStyle/>
          <a:p>
            <a:pPr algn="l"/>
            <a:r>
              <a:rPr lang="en-GB" b="1"/>
              <a:t>গণ্ডার                                               হাতি                                                                            বনো শুয়োর </a:t>
            </a:r>
            <a:endParaRPr lang="en-US" b="1"/>
          </a:p>
        </p:txBody>
      </p:sp>
      <p:sp>
        <p:nvSpPr>
          <p:cNvPr id="7" name="TextBox 6">
            <a:extLst>
              <a:ext uri="{FF2B5EF4-FFF2-40B4-BE49-F238E27FC236}">
                <a16:creationId xmlns:a16="http://schemas.microsoft.com/office/drawing/2014/main" id="{E8929DF2-D485-2B4F-BCD5-E9618A8D5A86}"/>
              </a:ext>
            </a:extLst>
          </p:cNvPr>
          <p:cNvSpPr txBox="1"/>
          <p:nvPr/>
        </p:nvSpPr>
        <p:spPr>
          <a:xfrm>
            <a:off x="2740818" y="3244334"/>
            <a:ext cx="7058026" cy="369332"/>
          </a:xfrm>
          <a:prstGeom prst="rect">
            <a:avLst/>
          </a:prstGeom>
          <a:noFill/>
        </p:spPr>
        <p:txBody>
          <a:bodyPr wrap="square" rtlCol="0">
            <a:spAutoFit/>
          </a:bodyPr>
          <a:lstStyle/>
          <a:p>
            <a:pPr algn="l"/>
            <a:r>
              <a:rPr lang="en-GB" b="1"/>
              <a:t>এক সময় সুন্দরবনের প্রচুর গন্ডার ছিল, ছিল হাতি,ছিল বনো শুয়োর।</a:t>
            </a:r>
            <a:endParaRPr lang="en-US" b="1"/>
          </a:p>
        </p:txBody>
      </p:sp>
      <p:sp>
        <p:nvSpPr>
          <p:cNvPr id="8" name="TextBox 7">
            <a:extLst>
              <a:ext uri="{FF2B5EF4-FFF2-40B4-BE49-F238E27FC236}">
                <a16:creationId xmlns:a16="http://schemas.microsoft.com/office/drawing/2014/main" id="{F5C4E23F-74D4-1545-ACC2-232D25FB90ED}"/>
              </a:ext>
            </a:extLst>
          </p:cNvPr>
          <p:cNvSpPr txBox="1"/>
          <p:nvPr/>
        </p:nvSpPr>
        <p:spPr>
          <a:xfrm>
            <a:off x="4376771" y="3749873"/>
            <a:ext cx="4521995" cy="923330"/>
          </a:xfrm>
          <a:prstGeom prst="rect">
            <a:avLst/>
          </a:prstGeom>
          <a:noFill/>
        </p:spPr>
        <p:txBody>
          <a:bodyPr wrap="square" rtlCol="0">
            <a:spAutoFit/>
          </a:bodyPr>
          <a:lstStyle/>
          <a:p>
            <a:pPr algn="l"/>
            <a:r>
              <a:rPr lang="en-GB" b="1"/>
              <a:t>এখন এসব প্রাণী আর নেই। তবে দেশের রাঙ্গামাটি আর বান্দরবনের জঙ্গলে হাতি দেখতে পাওয়া যায।</a:t>
            </a:r>
            <a:endParaRPr lang="en-US" b="1"/>
          </a:p>
        </p:txBody>
      </p:sp>
      <p:sp>
        <p:nvSpPr>
          <p:cNvPr id="9" name="TextBox 8">
            <a:extLst>
              <a:ext uri="{FF2B5EF4-FFF2-40B4-BE49-F238E27FC236}">
                <a16:creationId xmlns:a16="http://schemas.microsoft.com/office/drawing/2014/main" id="{D978F1C6-6A80-BC40-8E6E-B817DAAF18E2}"/>
              </a:ext>
            </a:extLst>
          </p:cNvPr>
          <p:cNvSpPr txBox="1"/>
          <p:nvPr/>
        </p:nvSpPr>
        <p:spPr>
          <a:xfrm>
            <a:off x="4264818" y="3793450"/>
            <a:ext cx="5862709" cy="2033588"/>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70819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iterate type="lt">
                                    <p:tmPct val="0"/>
                                  </p:iterate>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073A413-DD3F-2E49-8AF6-87D2FCE2D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7566"/>
            <a:ext cx="12191999" cy="6925566"/>
          </a:xfrm>
          <a:prstGeom prst="rect">
            <a:avLst/>
          </a:prstGeom>
        </p:spPr>
      </p:pic>
      <p:pic>
        <p:nvPicPr>
          <p:cNvPr id="2" name="Picture 3">
            <a:extLst>
              <a:ext uri="{FF2B5EF4-FFF2-40B4-BE49-F238E27FC236}">
                <a16:creationId xmlns:a16="http://schemas.microsoft.com/office/drawing/2014/main" id="{79A0FE09-CF43-7C44-A3D1-1A1BC3318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5" y="-1"/>
            <a:ext cx="3367088" cy="2787805"/>
          </a:xfrm>
          <a:prstGeom prst="rect">
            <a:avLst/>
          </a:prstGeom>
        </p:spPr>
      </p:pic>
      <p:pic>
        <p:nvPicPr>
          <p:cNvPr id="5" name="Picture 5">
            <a:extLst>
              <a:ext uri="{FF2B5EF4-FFF2-40B4-BE49-F238E27FC236}">
                <a16:creationId xmlns:a16="http://schemas.microsoft.com/office/drawing/2014/main" id="{55BDA7C1-6FE8-C44E-BA13-9F9C16433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610363" y="-67566"/>
            <a:ext cx="4530185" cy="2787806"/>
          </a:xfrm>
          <a:prstGeom prst="rect">
            <a:avLst/>
          </a:prstGeom>
        </p:spPr>
      </p:pic>
      <p:pic>
        <p:nvPicPr>
          <p:cNvPr id="6" name="Picture 6">
            <a:extLst>
              <a:ext uri="{FF2B5EF4-FFF2-40B4-BE49-F238E27FC236}">
                <a16:creationId xmlns:a16="http://schemas.microsoft.com/office/drawing/2014/main" id="{C6265F46-DC6F-674E-9561-EF99AAB47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728" y="-67566"/>
            <a:ext cx="3462897" cy="2855371"/>
          </a:xfrm>
          <a:prstGeom prst="rect">
            <a:avLst/>
          </a:prstGeom>
        </p:spPr>
      </p:pic>
      <p:sp>
        <p:nvSpPr>
          <p:cNvPr id="4" name="TextBox 3">
            <a:extLst>
              <a:ext uri="{FF2B5EF4-FFF2-40B4-BE49-F238E27FC236}">
                <a16:creationId xmlns:a16="http://schemas.microsoft.com/office/drawing/2014/main" id="{928A8CD2-1E51-7A41-B803-5ED6B0D33E8D}"/>
              </a:ext>
            </a:extLst>
          </p:cNvPr>
          <p:cNvSpPr txBox="1"/>
          <p:nvPr/>
        </p:nvSpPr>
        <p:spPr>
          <a:xfrm>
            <a:off x="1796968" y="3133502"/>
            <a:ext cx="8330208" cy="1200329"/>
          </a:xfrm>
          <a:prstGeom prst="rect">
            <a:avLst/>
          </a:prstGeom>
          <a:noFill/>
        </p:spPr>
        <p:txBody>
          <a:bodyPr wrap="square" rtlCol="0">
            <a:spAutoFit/>
          </a:bodyPr>
          <a:lstStyle/>
          <a:p>
            <a:pPr algn="l"/>
            <a:r>
              <a:rPr lang="en-GB" b="1"/>
              <a:t>যে কোন দেশের জন্য জীবজন্তু পশুপাখি এক অমূল্য সম্পদ। দেশের জলবায়ু আবহাওয়াবিদ গাছপালা বৃক্ষলতা ইত্যাদি প্রাকৃতিক পরিমণ্ডলেই সেদেশের প্রাণীকুল জীবন ধারণ করে।একটু লক্ষ্য করলে দেখা যাবে পৃথিবীতে অপ্রয়োজনীয়' প্রাণী বা বৃক্ষলতা বলতে কিছুই নেই। </a:t>
            </a:r>
          </a:p>
        </p:txBody>
      </p:sp>
    </p:spTree>
    <p:extLst>
      <p:ext uri="{BB962C8B-B14F-4D97-AF65-F5344CB8AC3E}">
        <p14:creationId xmlns:p14="http://schemas.microsoft.com/office/powerpoint/2010/main" val="2540462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B90E2A2-40AA-394D-AC50-796147BF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930944"/>
          </a:xfrm>
          <a:prstGeom prst="rect">
            <a:avLst/>
          </a:prstGeom>
        </p:spPr>
      </p:pic>
      <p:pic>
        <p:nvPicPr>
          <p:cNvPr id="3" name="Picture 3">
            <a:extLst>
              <a:ext uri="{FF2B5EF4-FFF2-40B4-BE49-F238E27FC236}">
                <a16:creationId xmlns:a16="http://schemas.microsoft.com/office/drawing/2014/main" id="{B3387325-0AEC-0044-A271-054D82867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593"/>
            <a:ext cx="4972346" cy="3059906"/>
          </a:xfrm>
          <a:prstGeom prst="rect">
            <a:avLst/>
          </a:prstGeom>
        </p:spPr>
      </p:pic>
      <p:sp>
        <p:nvSpPr>
          <p:cNvPr id="4" name="TextBox 3">
            <a:extLst>
              <a:ext uri="{FF2B5EF4-FFF2-40B4-BE49-F238E27FC236}">
                <a16:creationId xmlns:a16="http://schemas.microsoft.com/office/drawing/2014/main" id="{57ED2D56-02DC-644A-B6A9-5510DAE59726}"/>
              </a:ext>
            </a:extLst>
          </p:cNvPr>
          <p:cNvSpPr txBox="1"/>
          <p:nvPr/>
        </p:nvSpPr>
        <p:spPr>
          <a:xfrm>
            <a:off x="2014833" y="3607394"/>
            <a:ext cx="8724605" cy="1200329"/>
          </a:xfrm>
          <a:prstGeom prst="rect">
            <a:avLst/>
          </a:prstGeom>
          <a:noFill/>
        </p:spPr>
        <p:txBody>
          <a:bodyPr wrap="square" rtlCol="0">
            <a:spAutoFit/>
          </a:bodyPr>
          <a:lstStyle/>
          <a:p>
            <a:pPr algn="l"/>
            <a:r>
              <a:rPr lang="en-GB" b="1"/>
              <a:t>একসময় আমাদের দেশে প্রচুর শকুন দেখা যেত। স্বপন দেখতে খুব সুন্দর পাখি তা কিন্তু নয়। এরা উড়ে বেড়াই  আকাশের অনেক উপরে। বাসা করে গাছের ডালে। মানুষের পক্ষে যা ক্ষতিকর সেই সব আবর্জনা শকুন খায় এবং পরিবেশকে পরিচ্ছন্ন রাখে। কিন্তু শকুন এখন বাংলাদেশের বিলুপ্তপ্রায় পাখি। </a:t>
            </a:r>
            <a:endParaRPr lang="en-US" b="1"/>
          </a:p>
        </p:txBody>
      </p:sp>
    </p:spTree>
    <p:extLst>
      <p:ext uri="{BB962C8B-B14F-4D97-AF65-F5344CB8AC3E}">
        <p14:creationId xmlns:p14="http://schemas.microsoft.com/office/powerpoint/2010/main" val="13623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rsultana540@gmail.com</dc:creator>
  <cp:lastModifiedBy>rsultana540@gmail.com</cp:lastModifiedBy>
  <cp:revision>17</cp:revision>
  <dcterms:created xsi:type="dcterms:W3CDTF">2020-10-16T12:30:51Z</dcterms:created>
  <dcterms:modified xsi:type="dcterms:W3CDTF">2020-11-03T02:44:52Z</dcterms:modified>
</cp:coreProperties>
</file>