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microsoft.com/office/2016/11/relationships/changesInfo" Target="changesInfos/changesInfo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sultana540@gmail.com" userId="518b15ff63f395e6" providerId="LiveId" clId="{F165629D-AC2D-344C-8556-2705E350483B}"/>
    <pc:docChg chg="custSel addSld delSld modSld">
      <pc:chgData name="rsultana540@gmail.com" userId="518b15ff63f395e6" providerId="LiveId" clId="{F165629D-AC2D-344C-8556-2705E350483B}" dt="2020-11-14T01:08:10.656" v="1935" actId="12563"/>
      <pc:docMkLst>
        <pc:docMk/>
      </pc:docMkLst>
      <pc:sldChg chg="addSp delSp modSp addAnim">
        <pc:chgData name="rsultana540@gmail.com" userId="518b15ff63f395e6" providerId="LiveId" clId="{F165629D-AC2D-344C-8556-2705E350483B}" dt="2020-11-14T01:00:50.060" v="1892" actId="27696"/>
        <pc:sldMkLst>
          <pc:docMk/>
          <pc:sldMk cId="3377939063" sldId="256"/>
        </pc:sldMkLst>
        <pc:spChg chg="del">
          <ac:chgData name="rsultana540@gmail.com" userId="518b15ff63f395e6" providerId="LiveId" clId="{F165629D-AC2D-344C-8556-2705E350483B}" dt="2020-10-26T11:03:39.459" v="0" actId="21"/>
          <ac:spMkLst>
            <pc:docMk/>
            <pc:sldMk cId="3377939063" sldId="256"/>
            <ac:spMk id="2" creationId="{37E13315-04B4-BB49-B1F7-551F0453883B}"/>
          </ac:spMkLst>
        </pc:spChg>
        <pc:spChg chg="del">
          <ac:chgData name="rsultana540@gmail.com" userId="518b15ff63f395e6" providerId="LiveId" clId="{F165629D-AC2D-344C-8556-2705E350483B}" dt="2020-10-26T11:03:41.876" v="1" actId="21"/>
          <ac:spMkLst>
            <pc:docMk/>
            <pc:sldMk cId="3377939063" sldId="256"/>
            <ac:spMk id="3" creationId="{C365314F-A01E-9E41-826F-E6C32F2699A5}"/>
          </ac:spMkLst>
        </pc:spChg>
        <pc:spChg chg="add mod">
          <ac:chgData name="rsultana540@gmail.com" userId="518b15ff63f395e6" providerId="LiveId" clId="{F165629D-AC2D-344C-8556-2705E350483B}" dt="2020-10-26T14:35:31.140" v="126" actId="207"/>
          <ac:spMkLst>
            <pc:docMk/>
            <pc:sldMk cId="3377939063" sldId="256"/>
            <ac:spMk id="5" creationId="{8630E80A-537D-DA4D-BB29-C6CE423E9C7B}"/>
          </ac:spMkLst>
        </pc:spChg>
        <pc:picChg chg="add del mod">
          <ac:chgData name="rsultana540@gmail.com" userId="518b15ff63f395e6" providerId="LiveId" clId="{F165629D-AC2D-344C-8556-2705E350483B}" dt="2020-10-26T14:32:41.010" v="64" actId="21"/>
          <ac:picMkLst>
            <pc:docMk/>
            <pc:sldMk cId="3377939063" sldId="256"/>
            <ac:picMk id="2" creationId="{B69F1707-64D7-9147-B808-66DEA3FCE1C9}"/>
          </ac:picMkLst>
        </pc:picChg>
        <pc:picChg chg="add">
          <ac:chgData name="rsultana540@gmail.com" userId="518b15ff63f395e6" providerId="LiveId" clId="{F165629D-AC2D-344C-8556-2705E350483B}" dt="2020-10-26T14:32:45.330" v="65" actId="22"/>
          <ac:picMkLst>
            <pc:docMk/>
            <pc:sldMk cId="3377939063" sldId="256"/>
            <ac:picMk id="4" creationId="{8DA56E22-71E8-F84F-B2B8-39009C4FE945}"/>
          </ac:picMkLst>
        </pc:picChg>
      </pc:sldChg>
      <pc:sldChg chg="addSp delSp modSp new modTransition addAnim">
        <pc:chgData name="rsultana540@gmail.com" userId="518b15ff63f395e6" providerId="LiveId" clId="{F165629D-AC2D-344C-8556-2705E350483B}" dt="2020-11-14T01:08:10.656" v="1935" actId="12563"/>
        <pc:sldMkLst>
          <pc:docMk/>
          <pc:sldMk cId="4244630837" sldId="257"/>
        </pc:sldMkLst>
        <pc:spChg chg="del">
          <ac:chgData name="rsultana540@gmail.com" userId="518b15ff63f395e6" providerId="LiveId" clId="{F165629D-AC2D-344C-8556-2705E350483B}" dt="2020-10-26T11:04:10.565" v="21" actId="21"/>
          <ac:spMkLst>
            <pc:docMk/>
            <pc:sldMk cId="4244630837" sldId="257"/>
            <ac:spMk id="2" creationId="{9E6747EC-752A-A045-9B29-9F2572191F67}"/>
          </ac:spMkLst>
        </pc:spChg>
        <pc:spChg chg="add del">
          <ac:chgData name="rsultana540@gmail.com" userId="518b15ff63f395e6" providerId="LiveId" clId="{F165629D-AC2D-344C-8556-2705E350483B}" dt="2020-11-07T16:37:18.425" v="1772" actId="21"/>
          <ac:spMkLst>
            <pc:docMk/>
            <pc:sldMk cId="4244630837" sldId="257"/>
            <ac:spMk id="2" creationId="{BDA4CAD7-C0C7-8847-88BA-9434E5197EAC}"/>
          </ac:spMkLst>
        </pc:spChg>
        <pc:spChg chg="del">
          <ac:chgData name="rsultana540@gmail.com" userId="518b15ff63f395e6" providerId="LiveId" clId="{F165629D-AC2D-344C-8556-2705E350483B}" dt="2020-10-26T11:04:13.265" v="22" actId="21"/>
          <ac:spMkLst>
            <pc:docMk/>
            <pc:sldMk cId="4244630837" sldId="257"/>
            <ac:spMk id="3" creationId="{32CA40D0-F74B-3D45-9023-9A36438FAACD}"/>
          </ac:spMkLst>
        </pc:spChg>
        <pc:spChg chg="add mod">
          <ac:chgData name="rsultana540@gmail.com" userId="518b15ff63f395e6" providerId="LiveId" clId="{F165629D-AC2D-344C-8556-2705E350483B}" dt="2020-11-03T03:22:35.210" v="1343" actId="14100"/>
          <ac:spMkLst>
            <pc:docMk/>
            <pc:sldMk cId="4244630837" sldId="257"/>
            <ac:spMk id="4" creationId="{21471C0F-122F-FC4A-B357-DE13CB68FF36}"/>
          </ac:spMkLst>
        </pc:spChg>
        <pc:spChg chg="add mod">
          <ac:chgData name="rsultana540@gmail.com" userId="518b15ff63f395e6" providerId="LiveId" clId="{F165629D-AC2D-344C-8556-2705E350483B}" dt="2020-11-03T03:22:47.527" v="1346" actId="1076"/>
          <ac:spMkLst>
            <pc:docMk/>
            <pc:sldMk cId="4244630837" sldId="257"/>
            <ac:spMk id="5" creationId="{39C42CBD-A269-F348-8977-BF8A214E97CD}"/>
          </ac:spMkLst>
        </pc:spChg>
        <pc:spChg chg="add mod">
          <ac:chgData name="rsultana540@gmail.com" userId="518b15ff63f395e6" providerId="LiveId" clId="{F165629D-AC2D-344C-8556-2705E350483B}" dt="2020-11-03T03:22:59.796" v="1349" actId="113"/>
          <ac:spMkLst>
            <pc:docMk/>
            <pc:sldMk cId="4244630837" sldId="257"/>
            <ac:spMk id="6" creationId="{9F431428-3D53-DD4A-BBF0-90974A3ADCF5}"/>
          </ac:spMkLst>
        </pc:spChg>
        <pc:picChg chg="add">
          <ac:chgData name="rsultana540@gmail.com" userId="518b15ff63f395e6" providerId="LiveId" clId="{F165629D-AC2D-344C-8556-2705E350483B}" dt="2020-10-26T14:32:49.966" v="66" actId="22"/>
          <ac:picMkLst>
            <pc:docMk/>
            <pc:sldMk cId="4244630837" sldId="257"/>
            <ac:picMk id="3" creationId="{450C1850-9700-D445-A87D-176B8E9399C1}"/>
          </ac:picMkLst>
        </pc:picChg>
        <pc:picChg chg="add mod">
          <ac:chgData name="rsultana540@gmail.com" userId="518b15ff63f395e6" providerId="LiveId" clId="{F165629D-AC2D-344C-8556-2705E350483B}" dt="2020-10-26T14:40:02.921" v="278" actId="14100"/>
          <ac:picMkLst>
            <pc:docMk/>
            <pc:sldMk cId="4244630837" sldId="257"/>
            <ac:picMk id="7" creationId="{F4A9CB0A-C12D-4F46-9A26-22049B95B918}"/>
          </ac:picMkLst>
        </pc:picChg>
        <pc:picChg chg="add mod">
          <ac:chgData name="rsultana540@gmail.com" userId="518b15ff63f395e6" providerId="LiveId" clId="{F165629D-AC2D-344C-8556-2705E350483B}" dt="2020-10-26T14:40:46.743" v="285" actId="1076"/>
          <ac:picMkLst>
            <pc:docMk/>
            <pc:sldMk cId="4244630837" sldId="257"/>
            <ac:picMk id="8" creationId="{97DB0247-EF3F-8D47-AF5A-E6FEBB4F06ED}"/>
          </ac:picMkLst>
        </pc:picChg>
      </pc:sldChg>
      <pc:sldChg chg="addSp delSp modSp new modTransition addAnim">
        <pc:chgData name="rsultana540@gmail.com" userId="518b15ff63f395e6" providerId="LiveId" clId="{F165629D-AC2D-344C-8556-2705E350483B}" dt="2020-11-14T01:08:02.052" v="1934" actId="12563"/>
        <pc:sldMkLst>
          <pc:docMk/>
          <pc:sldMk cId="82641163" sldId="258"/>
        </pc:sldMkLst>
        <pc:spChg chg="add">
          <ac:chgData name="rsultana540@gmail.com" userId="518b15ff63f395e6" providerId="LiveId" clId="{F165629D-AC2D-344C-8556-2705E350483B}" dt="2020-10-27T01:12:18.143" v="313" actId="22"/>
          <ac:spMkLst>
            <pc:docMk/>
            <pc:sldMk cId="82641163" sldId="258"/>
            <ac:spMk id="2" creationId="{200260DE-85A2-B646-AAD3-A4AA8C8CD2D5}"/>
          </ac:spMkLst>
        </pc:spChg>
        <pc:spChg chg="del">
          <ac:chgData name="rsultana540@gmail.com" userId="518b15ff63f395e6" providerId="LiveId" clId="{F165629D-AC2D-344C-8556-2705E350483B}" dt="2020-10-26T11:04:18.448" v="23" actId="21"/>
          <ac:spMkLst>
            <pc:docMk/>
            <pc:sldMk cId="82641163" sldId="258"/>
            <ac:spMk id="2" creationId="{8E419F73-4D58-DE43-8D28-7005C0E9F2CC}"/>
          </ac:spMkLst>
        </pc:spChg>
        <pc:spChg chg="del">
          <ac:chgData name="rsultana540@gmail.com" userId="518b15ff63f395e6" providerId="LiveId" clId="{F165629D-AC2D-344C-8556-2705E350483B}" dt="2020-10-26T11:04:20.884" v="24" actId="21"/>
          <ac:spMkLst>
            <pc:docMk/>
            <pc:sldMk cId="82641163" sldId="258"/>
            <ac:spMk id="3" creationId="{8239E54F-C1ED-3945-957A-9901D8BF31E9}"/>
          </ac:spMkLst>
        </pc:spChg>
        <pc:spChg chg="add mod">
          <ac:chgData name="rsultana540@gmail.com" userId="518b15ff63f395e6" providerId="LiveId" clId="{F165629D-AC2D-344C-8556-2705E350483B}" dt="2020-11-03T03:23:33.250" v="1354" actId="207"/>
          <ac:spMkLst>
            <pc:docMk/>
            <pc:sldMk cId="82641163" sldId="258"/>
            <ac:spMk id="4" creationId="{39B8AD17-98F9-D446-903E-31F15AC5B2B1}"/>
          </ac:spMkLst>
        </pc:spChg>
        <pc:picChg chg="add">
          <ac:chgData name="rsultana540@gmail.com" userId="518b15ff63f395e6" providerId="LiveId" clId="{F165629D-AC2D-344C-8556-2705E350483B}" dt="2020-10-26T14:32:52.720" v="67" actId="22"/>
          <ac:picMkLst>
            <pc:docMk/>
            <pc:sldMk cId="82641163" sldId="258"/>
            <ac:picMk id="3" creationId="{26633317-3578-CA4A-98C2-EF709D44EFA0}"/>
          </ac:picMkLst>
        </pc:picChg>
      </pc:sldChg>
      <pc:sldChg chg="addSp delSp modSp new modTransition addAnim delAnim">
        <pc:chgData name="rsultana540@gmail.com" userId="518b15ff63f395e6" providerId="LiveId" clId="{F165629D-AC2D-344C-8556-2705E350483B}" dt="2020-11-14T01:07:52.964" v="1933" actId="12563"/>
        <pc:sldMkLst>
          <pc:docMk/>
          <pc:sldMk cId="3848582583" sldId="259"/>
        </pc:sldMkLst>
        <pc:spChg chg="del">
          <ac:chgData name="rsultana540@gmail.com" userId="518b15ff63f395e6" providerId="LiveId" clId="{F165629D-AC2D-344C-8556-2705E350483B}" dt="2020-10-26T11:04:27.391" v="25" actId="21"/>
          <ac:spMkLst>
            <pc:docMk/>
            <pc:sldMk cId="3848582583" sldId="259"/>
            <ac:spMk id="2" creationId="{5DF8E6FE-E8D3-4A43-B56E-584DAA49A7E2}"/>
          </ac:spMkLst>
        </pc:spChg>
        <pc:spChg chg="add mod">
          <ac:chgData name="rsultana540@gmail.com" userId="518b15ff63f395e6" providerId="LiveId" clId="{F165629D-AC2D-344C-8556-2705E350483B}" dt="2020-11-03T03:24:30.146" v="1369" actId="1076"/>
          <ac:spMkLst>
            <pc:docMk/>
            <pc:sldMk cId="3848582583" sldId="259"/>
            <ac:spMk id="2" creationId="{AF6ACD36-4F1C-0646-AF04-DB7FF62F7ADC}"/>
          </ac:spMkLst>
        </pc:spChg>
        <pc:spChg chg="del">
          <ac:chgData name="rsultana540@gmail.com" userId="518b15ff63f395e6" providerId="LiveId" clId="{F165629D-AC2D-344C-8556-2705E350483B}" dt="2020-10-26T11:04:30.233" v="26" actId="21"/>
          <ac:spMkLst>
            <pc:docMk/>
            <pc:sldMk cId="3848582583" sldId="259"/>
            <ac:spMk id="3" creationId="{DE21F9F2-AEDC-8740-9C83-188918E69303}"/>
          </ac:spMkLst>
        </pc:spChg>
        <pc:spChg chg="add mod">
          <ac:chgData name="rsultana540@gmail.com" userId="518b15ff63f395e6" providerId="LiveId" clId="{F165629D-AC2D-344C-8556-2705E350483B}" dt="2020-11-03T03:24:19.727" v="1367" actId="207"/>
          <ac:spMkLst>
            <pc:docMk/>
            <pc:sldMk cId="3848582583" sldId="259"/>
            <ac:spMk id="4" creationId="{6992CC3F-D77C-2549-88AF-D750040ACA3D}"/>
          </ac:spMkLst>
        </pc:spChg>
        <pc:spChg chg="add mod">
          <ac:chgData name="rsultana540@gmail.com" userId="518b15ff63f395e6" providerId="LiveId" clId="{F165629D-AC2D-344C-8556-2705E350483B}" dt="2020-11-03T03:23:58.772" v="1361" actId="1076"/>
          <ac:spMkLst>
            <pc:docMk/>
            <pc:sldMk cId="3848582583" sldId="259"/>
            <ac:spMk id="5" creationId="{2B8794F8-8A0E-D147-95BD-C28550BE7AD9}"/>
          </ac:spMkLst>
        </pc:spChg>
        <pc:spChg chg="add del">
          <ac:chgData name="rsultana540@gmail.com" userId="518b15ff63f395e6" providerId="LiveId" clId="{F165629D-AC2D-344C-8556-2705E350483B}" dt="2020-11-07T16:44:46.837" v="1779" actId="21"/>
          <ac:spMkLst>
            <pc:docMk/>
            <pc:sldMk cId="3848582583" sldId="259"/>
            <ac:spMk id="7" creationId="{19FE12C0-3720-EA43-852D-4B47393F3382}"/>
          </ac:spMkLst>
        </pc:spChg>
        <pc:spChg chg="add del mod">
          <ac:chgData name="rsultana540@gmail.com" userId="518b15ff63f395e6" providerId="LiveId" clId="{F165629D-AC2D-344C-8556-2705E350483B}" dt="2020-11-07T16:43:52.300" v="1777" actId="21"/>
          <ac:spMkLst>
            <pc:docMk/>
            <pc:sldMk cId="3848582583" sldId="259"/>
            <ac:spMk id="7" creationId="{FE2DFF5F-131A-184A-A2A3-4B7AF973DC4D}"/>
          </ac:spMkLst>
        </pc:spChg>
        <pc:picChg chg="add">
          <ac:chgData name="rsultana540@gmail.com" userId="518b15ff63f395e6" providerId="LiveId" clId="{F165629D-AC2D-344C-8556-2705E350483B}" dt="2020-10-26T14:32:55.232" v="68" actId="22"/>
          <ac:picMkLst>
            <pc:docMk/>
            <pc:sldMk cId="3848582583" sldId="259"/>
            <ac:picMk id="3" creationId="{426E8CA0-AE35-484E-9996-7BD63C801359}"/>
          </ac:picMkLst>
        </pc:picChg>
      </pc:sldChg>
      <pc:sldChg chg="addSp delSp modSp new modTransition addAnim delAnim">
        <pc:chgData name="rsultana540@gmail.com" userId="518b15ff63f395e6" providerId="LiveId" clId="{F165629D-AC2D-344C-8556-2705E350483B}" dt="2020-11-14T01:07:45.438" v="1932" actId="12563"/>
        <pc:sldMkLst>
          <pc:docMk/>
          <pc:sldMk cId="1672475791" sldId="260"/>
        </pc:sldMkLst>
        <pc:spChg chg="del">
          <ac:chgData name="rsultana540@gmail.com" userId="518b15ff63f395e6" providerId="LiveId" clId="{F165629D-AC2D-344C-8556-2705E350483B}" dt="2020-10-26T11:04:35.038" v="27" actId="21"/>
          <ac:spMkLst>
            <pc:docMk/>
            <pc:sldMk cId="1672475791" sldId="260"/>
            <ac:spMk id="2" creationId="{289E624D-B59E-D941-A2CB-A84E1C46C4DD}"/>
          </ac:spMkLst>
        </pc:spChg>
        <pc:spChg chg="add mod">
          <ac:chgData name="rsultana540@gmail.com" userId="518b15ff63f395e6" providerId="LiveId" clId="{F165629D-AC2D-344C-8556-2705E350483B}" dt="2020-11-03T03:24:37.840" v="1370" actId="1076"/>
          <ac:spMkLst>
            <pc:docMk/>
            <pc:sldMk cId="1672475791" sldId="260"/>
            <ac:spMk id="2" creationId="{8F369570-265B-A440-9B17-92E66746D3AA}"/>
          </ac:spMkLst>
        </pc:spChg>
        <pc:spChg chg="del">
          <ac:chgData name="rsultana540@gmail.com" userId="518b15ff63f395e6" providerId="LiveId" clId="{F165629D-AC2D-344C-8556-2705E350483B}" dt="2020-10-26T11:04:37.385" v="28" actId="21"/>
          <ac:spMkLst>
            <pc:docMk/>
            <pc:sldMk cId="1672475791" sldId="260"/>
            <ac:spMk id="3" creationId="{C4C3BD7E-B916-3346-AB56-F3ACEA4CE549}"/>
          </ac:spMkLst>
        </pc:spChg>
        <pc:spChg chg="add mod">
          <ac:chgData name="rsultana540@gmail.com" userId="518b15ff63f395e6" providerId="LiveId" clId="{F165629D-AC2D-344C-8556-2705E350483B}" dt="2020-11-03T03:24:52.086" v="1374" actId="207"/>
          <ac:spMkLst>
            <pc:docMk/>
            <pc:sldMk cId="1672475791" sldId="260"/>
            <ac:spMk id="4" creationId="{59CE384C-A4ED-5C46-91E1-5094D4010310}"/>
          </ac:spMkLst>
        </pc:spChg>
        <pc:spChg chg="add del">
          <ac:chgData name="rsultana540@gmail.com" userId="518b15ff63f395e6" providerId="LiveId" clId="{F165629D-AC2D-344C-8556-2705E350483B}" dt="2020-11-07T16:41:50.262" v="1774" actId="21"/>
          <ac:spMkLst>
            <pc:docMk/>
            <pc:sldMk cId="1672475791" sldId="260"/>
            <ac:spMk id="6" creationId="{E7B21AF4-BF22-DF4F-980C-48F7A7C696F3}"/>
          </ac:spMkLst>
        </pc:spChg>
        <pc:picChg chg="add">
          <ac:chgData name="rsultana540@gmail.com" userId="518b15ff63f395e6" providerId="LiveId" clId="{F165629D-AC2D-344C-8556-2705E350483B}" dt="2020-10-26T14:32:57.802" v="69" actId="22"/>
          <ac:picMkLst>
            <pc:docMk/>
            <pc:sldMk cId="1672475791" sldId="260"/>
            <ac:picMk id="3" creationId="{55ED181E-BBBD-984C-8F8E-26EA576B4ECC}"/>
          </ac:picMkLst>
        </pc:picChg>
      </pc:sldChg>
      <pc:sldChg chg="addSp delSp modSp new modTransition addAnim">
        <pc:chgData name="rsultana540@gmail.com" userId="518b15ff63f395e6" providerId="LiveId" clId="{F165629D-AC2D-344C-8556-2705E350483B}" dt="2020-11-14T01:07:36.809" v="1931" actId="12563"/>
        <pc:sldMkLst>
          <pc:docMk/>
          <pc:sldMk cId="3051192350" sldId="261"/>
        </pc:sldMkLst>
        <pc:spChg chg="del">
          <ac:chgData name="rsultana540@gmail.com" userId="518b15ff63f395e6" providerId="LiveId" clId="{F165629D-AC2D-344C-8556-2705E350483B}" dt="2020-10-26T11:04:42.171" v="29" actId="21"/>
          <ac:spMkLst>
            <pc:docMk/>
            <pc:sldMk cId="3051192350" sldId="261"/>
            <ac:spMk id="2" creationId="{0C4323A8-9957-D54D-8B2B-C936C875F247}"/>
          </ac:spMkLst>
        </pc:spChg>
        <pc:spChg chg="del">
          <ac:chgData name="rsultana540@gmail.com" userId="518b15ff63f395e6" providerId="LiveId" clId="{F165629D-AC2D-344C-8556-2705E350483B}" dt="2020-10-26T11:04:44.201" v="30" actId="21"/>
          <ac:spMkLst>
            <pc:docMk/>
            <pc:sldMk cId="3051192350" sldId="261"/>
            <ac:spMk id="3" creationId="{3EC806B4-2D43-0B41-997B-3CE8F44F233A}"/>
          </ac:spMkLst>
        </pc:spChg>
        <pc:spChg chg="add mod">
          <ac:chgData name="rsultana540@gmail.com" userId="518b15ff63f395e6" providerId="LiveId" clId="{F165629D-AC2D-344C-8556-2705E350483B}" dt="2020-11-03T03:25:11.697" v="1378" actId="207"/>
          <ac:spMkLst>
            <pc:docMk/>
            <pc:sldMk cId="3051192350" sldId="261"/>
            <ac:spMk id="9" creationId="{0EA8939B-0134-1F4B-BBFD-1F06EAABF31B}"/>
          </ac:spMkLst>
        </pc:spChg>
        <pc:spChg chg="add del mod">
          <ac:chgData name="rsultana540@gmail.com" userId="518b15ff63f395e6" providerId="LiveId" clId="{F165629D-AC2D-344C-8556-2705E350483B}" dt="2020-10-27T02:36:32.548" v="987" actId="21"/>
          <ac:spMkLst>
            <pc:docMk/>
            <pc:sldMk cId="3051192350" sldId="261"/>
            <ac:spMk id="10" creationId="{7F822AF9-23F7-B945-9A50-EA85D3B36F6B}"/>
          </ac:spMkLst>
        </pc:spChg>
        <pc:spChg chg="add mod">
          <ac:chgData name="rsultana540@gmail.com" userId="518b15ff63f395e6" providerId="LiveId" clId="{F165629D-AC2D-344C-8556-2705E350483B}" dt="2020-11-03T03:25:29.794" v="1380" actId="255"/>
          <ac:spMkLst>
            <pc:docMk/>
            <pc:sldMk cId="3051192350" sldId="261"/>
            <ac:spMk id="11" creationId="{77429C4D-5E12-7F4C-9A3B-DE30479F7B9B}"/>
          </ac:spMkLst>
        </pc:spChg>
        <pc:spChg chg="add mod">
          <ac:chgData name="rsultana540@gmail.com" userId="518b15ff63f395e6" providerId="LiveId" clId="{F165629D-AC2D-344C-8556-2705E350483B}" dt="2020-11-03T03:25:36.224" v="1382" actId="255"/>
          <ac:spMkLst>
            <pc:docMk/>
            <pc:sldMk cId="3051192350" sldId="261"/>
            <ac:spMk id="12" creationId="{77732CB6-B209-9E47-9ABD-6AB2073F3E32}"/>
          </ac:spMkLst>
        </pc:spChg>
        <pc:spChg chg="add mod">
          <ac:chgData name="rsultana540@gmail.com" userId="518b15ff63f395e6" providerId="LiveId" clId="{F165629D-AC2D-344C-8556-2705E350483B}" dt="2020-11-03T03:25:44.211" v="1384" actId="255"/>
          <ac:spMkLst>
            <pc:docMk/>
            <pc:sldMk cId="3051192350" sldId="261"/>
            <ac:spMk id="13" creationId="{9E100377-0F17-A344-97AA-E794E73C7B17}"/>
          </ac:spMkLst>
        </pc:spChg>
        <pc:spChg chg="add mod">
          <ac:chgData name="rsultana540@gmail.com" userId="518b15ff63f395e6" providerId="LiveId" clId="{F165629D-AC2D-344C-8556-2705E350483B}" dt="2020-11-03T03:25:51.201" v="1386" actId="255"/>
          <ac:spMkLst>
            <pc:docMk/>
            <pc:sldMk cId="3051192350" sldId="261"/>
            <ac:spMk id="14" creationId="{0CAFD12E-782E-DA46-922E-DD2F25766550}"/>
          </ac:spMkLst>
        </pc:spChg>
        <pc:spChg chg="add mod">
          <ac:chgData name="rsultana540@gmail.com" userId="518b15ff63f395e6" providerId="LiveId" clId="{F165629D-AC2D-344C-8556-2705E350483B}" dt="2020-11-03T03:26:04.747" v="1392" actId="1076"/>
          <ac:spMkLst>
            <pc:docMk/>
            <pc:sldMk cId="3051192350" sldId="261"/>
            <ac:spMk id="15" creationId="{D8DD8071-E503-2B4F-9B7C-7DAE870B3FA2}"/>
          </ac:spMkLst>
        </pc:spChg>
        <pc:picChg chg="add mod">
          <ac:chgData name="rsultana540@gmail.com" userId="518b15ff63f395e6" providerId="LiveId" clId="{F165629D-AC2D-344C-8556-2705E350483B}" dt="2020-10-27T01:26:31.069" v="399" actId="1076"/>
          <ac:picMkLst>
            <pc:docMk/>
            <pc:sldMk cId="3051192350" sldId="261"/>
            <ac:picMk id="2" creationId="{F3FBBF95-7007-0648-BCAF-93D5E28478F8}"/>
          </ac:picMkLst>
        </pc:picChg>
        <pc:picChg chg="add mod">
          <ac:chgData name="rsultana540@gmail.com" userId="518b15ff63f395e6" providerId="LiveId" clId="{F165629D-AC2D-344C-8556-2705E350483B}" dt="2020-10-27T02:44:33.942" v="1056" actId="1076"/>
          <ac:picMkLst>
            <pc:docMk/>
            <pc:sldMk cId="3051192350" sldId="261"/>
            <ac:picMk id="3" creationId="{9ED8730B-0D62-8147-A735-C302389F3F90}"/>
          </ac:picMkLst>
        </pc:picChg>
        <pc:picChg chg="add mod">
          <ac:chgData name="rsultana540@gmail.com" userId="518b15ff63f395e6" providerId="LiveId" clId="{F165629D-AC2D-344C-8556-2705E350483B}" dt="2020-10-27T01:26:34.687" v="400" actId="1076"/>
          <ac:picMkLst>
            <pc:docMk/>
            <pc:sldMk cId="3051192350" sldId="261"/>
            <ac:picMk id="4" creationId="{55676897-C0C7-AC42-89BA-6D0C377F9601}"/>
          </ac:picMkLst>
        </pc:picChg>
        <pc:picChg chg="add mod">
          <ac:chgData name="rsultana540@gmail.com" userId="518b15ff63f395e6" providerId="LiveId" clId="{F165629D-AC2D-344C-8556-2705E350483B}" dt="2020-10-27T01:26:38.355" v="401" actId="1076"/>
          <ac:picMkLst>
            <pc:docMk/>
            <pc:sldMk cId="3051192350" sldId="261"/>
            <ac:picMk id="5" creationId="{52231514-36D5-DF4E-B043-CB32F9B94640}"/>
          </ac:picMkLst>
        </pc:picChg>
        <pc:picChg chg="add mod">
          <ac:chgData name="rsultana540@gmail.com" userId="518b15ff63f395e6" providerId="LiveId" clId="{F165629D-AC2D-344C-8556-2705E350483B}" dt="2020-10-27T01:27:14.812" v="411" actId="14100"/>
          <ac:picMkLst>
            <pc:docMk/>
            <pc:sldMk cId="3051192350" sldId="261"/>
            <ac:picMk id="6" creationId="{CC948D02-8767-634A-A2BD-00140DE9BDD7}"/>
          </ac:picMkLst>
        </pc:picChg>
        <pc:picChg chg="add del">
          <ac:chgData name="rsultana540@gmail.com" userId="518b15ff63f395e6" providerId="LiveId" clId="{F165629D-AC2D-344C-8556-2705E350483B}" dt="2020-10-27T02:34:59.303" v="971" actId="21"/>
          <ac:picMkLst>
            <pc:docMk/>
            <pc:sldMk cId="3051192350" sldId="261"/>
            <ac:picMk id="8" creationId="{3B16305E-B3D8-E74C-9C50-630E30DA5235}"/>
          </ac:picMkLst>
        </pc:picChg>
      </pc:sldChg>
      <pc:sldChg chg="addSp delSp modSp new modTransition">
        <pc:chgData name="rsultana540@gmail.com" userId="518b15ff63f395e6" providerId="LiveId" clId="{F165629D-AC2D-344C-8556-2705E350483B}" dt="2020-11-14T01:07:28.062" v="1930" actId="12563"/>
        <pc:sldMkLst>
          <pc:docMk/>
          <pc:sldMk cId="103094845" sldId="262"/>
        </pc:sldMkLst>
        <pc:spChg chg="del">
          <ac:chgData name="rsultana540@gmail.com" userId="518b15ff63f395e6" providerId="LiveId" clId="{F165629D-AC2D-344C-8556-2705E350483B}" dt="2020-10-26T11:04:48.155" v="31" actId="21"/>
          <ac:spMkLst>
            <pc:docMk/>
            <pc:sldMk cId="103094845" sldId="262"/>
            <ac:spMk id="2" creationId="{84CCEBCF-DD9B-D244-AAC4-6DE098C9B9E0}"/>
          </ac:spMkLst>
        </pc:spChg>
        <pc:spChg chg="del">
          <ac:chgData name="rsultana540@gmail.com" userId="518b15ff63f395e6" providerId="LiveId" clId="{F165629D-AC2D-344C-8556-2705E350483B}" dt="2020-10-26T11:04:50.520" v="32" actId="21"/>
          <ac:spMkLst>
            <pc:docMk/>
            <pc:sldMk cId="103094845" sldId="262"/>
            <ac:spMk id="3" creationId="{A24B1FB4-A182-094D-A0CB-8B6607B89526}"/>
          </ac:spMkLst>
        </pc:spChg>
        <pc:spChg chg="add mod">
          <ac:chgData name="rsultana540@gmail.com" userId="518b15ff63f395e6" providerId="LiveId" clId="{F165629D-AC2D-344C-8556-2705E350483B}" dt="2020-11-03T03:26:22.447" v="1397" actId="255"/>
          <ac:spMkLst>
            <pc:docMk/>
            <pc:sldMk cId="103094845" sldId="262"/>
            <ac:spMk id="5" creationId="{18C330BA-C535-344A-B0A1-6A204AC45759}"/>
          </ac:spMkLst>
        </pc:spChg>
        <pc:picChg chg="add mod">
          <ac:chgData name="rsultana540@gmail.com" userId="518b15ff63f395e6" providerId="LiveId" clId="{F165629D-AC2D-344C-8556-2705E350483B}" dt="2020-11-03T03:26:34.672" v="1401" actId="14100"/>
          <ac:picMkLst>
            <pc:docMk/>
            <pc:sldMk cId="103094845" sldId="262"/>
            <ac:picMk id="2" creationId="{58BF12D5-1121-964C-BD3E-2526A144E9F4}"/>
          </ac:picMkLst>
        </pc:picChg>
        <pc:picChg chg="add">
          <ac:chgData name="rsultana540@gmail.com" userId="518b15ff63f395e6" providerId="LiveId" clId="{F165629D-AC2D-344C-8556-2705E350483B}" dt="2020-10-26T14:33:03.767" v="71" actId="22"/>
          <ac:picMkLst>
            <pc:docMk/>
            <pc:sldMk cId="103094845" sldId="262"/>
            <ac:picMk id="3" creationId="{415BB2D2-1088-FE48-BC84-E4FE6144A143}"/>
          </ac:picMkLst>
        </pc:picChg>
        <pc:picChg chg="add mod">
          <ac:chgData name="rsultana540@gmail.com" userId="518b15ff63f395e6" providerId="LiveId" clId="{F165629D-AC2D-344C-8556-2705E350483B}" dt="2020-11-03T03:26:30.994" v="1399" actId="1076"/>
          <ac:picMkLst>
            <pc:docMk/>
            <pc:sldMk cId="103094845" sldId="262"/>
            <ac:picMk id="4" creationId="{7FC3A71D-8320-8B48-AABD-101AE142B4B9}"/>
          </ac:picMkLst>
        </pc:picChg>
      </pc:sldChg>
      <pc:sldChg chg="addSp delSp modSp new modTransition addAnim">
        <pc:chgData name="rsultana540@gmail.com" userId="518b15ff63f395e6" providerId="LiveId" clId="{F165629D-AC2D-344C-8556-2705E350483B}" dt="2020-11-14T01:07:22.256" v="1929" actId="12563"/>
        <pc:sldMkLst>
          <pc:docMk/>
          <pc:sldMk cId="2829923979" sldId="263"/>
        </pc:sldMkLst>
        <pc:spChg chg="del">
          <ac:chgData name="rsultana540@gmail.com" userId="518b15ff63f395e6" providerId="LiveId" clId="{F165629D-AC2D-344C-8556-2705E350483B}" dt="2020-10-26T11:04:56.113" v="33" actId="21"/>
          <ac:spMkLst>
            <pc:docMk/>
            <pc:sldMk cId="2829923979" sldId="263"/>
            <ac:spMk id="2" creationId="{B40D494F-ABD4-4C4D-8042-971C5E538581}"/>
          </ac:spMkLst>
        </pc:spChg>
        <pc:spChg chg="del">
          <ac:chgData name="rsultana540@gmail.com" userId="518b15ff63f395e6" providerId="LiveId" clId="{F165629D-AC2D-344C-8556-2705E350483B}" dt="2020-10-26T11:04:58.205" v="34" actId="21"/>
          <ac:spMkLst>
            <pc:docMk/>
            <pc:sldMk cId="2829923979" sldId="263"/>
            <ac:spMk id="3" creationId="{7DDA1938-9ADF-FE4C-AF06-5A199D34C44D}"/>
          </ac:spMkLst>
        </pc:spChg>
        <pc:spChg chg="add mod">
          <ac:chgData name="rsultana540@gmail.com" userId="518b15ff63f395e6" providerId="LiveId" clId="{F165629D-AC2D-344C-8556-2705E350483B}" dt="2020-11-03T03:26:59.039" v="1405" actId="1076"/>
          <ac:spMkLst>
            <pc:docMk/>
            <pc:sldMk cId="2829923979" sldId="263"/>
            <ac:spMk id="5" creationId="{87B93F19-D58F-AF46-8298-9B72E238A2F3}"/>
          </ac:spMkLst>
        </pc:spChg>
        <pc:spChg chg="add mod">
          <ac:chgData name="rsultana540@gmail.com" userId="518b15ff63f395e6" providerId="LiveId" clId="{F165629D-AC2D-344C-8556-2705E350483B}" dt="2020-11-03T03:30:52.253" v="1439" actId="113"/>
          <ac:spMkLst>
            <pc:docMk/>
            <pc:sldMk cId="2829923979" sldId="263"/>
            <ac:spMk id="6" creationId="{9EF1AD94-CDEF-AF41-95A6-ADDE43B60774}"/>
          </ac:spMkLst>
        </pc:spChg>
        <pc:spChg chg="add mod">
          <ac:chgData name="rsultana540@gmail.com" userId="518b15ff63f395e6" providerId="LiveId" clId="{F165629D-AC2D-344C-8556-2705E350483B}" dt="2020-11-03T03:31:33.240" v="1451" actId="113"/>
          <ac:spMkLst>
            <pc:docMk/>
            <pc:sldMk cId="2829923979" sldId="263"/>
            <ac:spMk id="7" creationId="{B4EB89CC-30FB-4142-8686-64B138637072}"/>
          </ac:spMkLst>
        </pc:spChg>
        <pc:picChg chg="add mod">
          <ac:chgData name="rsultana540@gmail.com" userId="518b15ff63f395e6" providerId="LiveId" clId="{F165629D-AC2D-344C-8556-2705E350483B}" dt="2020-10-27T01:31:00.379" v="431" actId="1076"/>
          <ac:picMkLst>
            <pc:docMk/>
            <pc:sldMk cId="2829923979" sldId="263"/>
            <ac:picMk id="2" creationId="{1A822C48-745A-A548-A95D-12338500FFCC}"/>
          </ac:picMkLst>
        </pc:picChg>
        <pc:picChg chg="add">
          <ac:chgData name="rsultana540@gmail.com" userId="518b15ff63f395e6" providerId="LiveId" clId="{F165629D-AC2D-344C-8556-2705E350483B}" dt="2020-10-26T14:33:06.307" v="72" actId="22"/>
          <ac:picMkLst>
            <pc:docMk/>
            <pc:sldMk cId="2829923979" sldId="263"/>
            <ac:picMk id="3" creationId="{FB490DA4-9181-8041-AC95-397304AFF7CF}"/>
          </ac:picMkLst>
        </pc:picChg>
        <pc:picChg chg="add mod">
          <ac:chgData name="rsultana540@gmail.com" userId="518b15ff63f395e6" providerId="LiveId" clId="{F165629D-AC2D-344C-8556-2705E350483B}" dt="2020-10-27T01:31:35.271" v="434" actId="14100"/>
          <ac:picMkLst>
            <pc:docMk/>
            <pc:sldMk cId="2829923979" sldId="263"/>
            <ac:picMk id="4" creationId="{B90E4446-3AFB-2242-8E25-B824DAB1E7DD}"/>
          </ac:picMkLst>
        </pc:picChg>
      </pc:sldChg>
      <pc:sldChg chg="addSp delSp modSp new modTransition addAnim">
        <pc:chgData name="rsultana540@gmail.com" userId="518b15ff63f395e6" providerId="LiveId" clId="{F165629D-AC2D-344C-8556-2705E350483B}" dt="2020-11-14T01:07:14.708" v="1928" actId="12563"/>
        <pc:sldMkLst>
          <pc:docMk/>
          <pc:sldMk cId="1839392026" sldId="264"/>
        </pc:sldMkLst>
        <pc:spChg chg="del">
          <ac:chgData name="rsultana540@gmail.com" userId="518b15ff63f395e6" providerId="LiveId" clId="{F165629D-AC2D-344C-8556-2705E350483B}" dt="2020-10-26T11:05:01.535" v="35" actId="21"/>
          <ac:spMkLst>
            <pc:docMk/>
            <pc:sldMk cId="1839392026" sldId="264"/>
            <ac:spMk id="2" creationId="{F74B7FFC-AAF5-734F-9FA5-3F549CE656FB}"/>
          </ac:spMkLst>
        </pc:spChg>
        <pc:spChg chg="del">
          <ac:chgData name="rsultana540@gmail.com" userId="518b15ff63f395e6" providerId="LiveId" clId="{F165629D-AC2D-344C-8556-2705E350483B}" dt="2020-10-26T11:05:03.685" v="36" actId="21"/>
          <ac:spMkLst>
            <pc:docMk/>
            <pc:sldMk cId="1839392026" sldId="264"/>
            <ac:spMk id="3" creationId="{E428B5FB-B286-4C4D-9BD1-5B55777ED0D1}"/>
          </ac:spMkLst>
        </pc:spChg>
        <pc:spChg chg="add">
          <ac:chgData name="rsultana540@gmail.com" userId="518b15ff63f395e6" providerId="LiveId" clId="{F165629D-AC2D-344C-8556-2705E350483B}" dt="2020-10-27T02:52:54.329" v="1147" actId="139"/>
          <ac:spMkLst>
            <pc:docMk/>
            <pc:sldMk cId="1839392026" sldId="264"/>
            <ac:spMk id="11" creationId="{B03179E8-E203-524B-B0CF-18CD905C63E2}"/>
          </ac:spMkLst>
        </pc:spChg>
        <pc:spChg chg="add mod">
          <ac:chgData name="rsultana540@gmail.com" userId="518b15ff63f395e6" providerId="LiveId" clId="{F165629D-AC2D-344C-8556-2705E350483B}" dt="2020-11-03T03:27:11.873" v="1408" actId="1076"/>
          <ac:spMkLst>
            <pc:docMk/>
            <pc:sldMk cId="1839392026" sldId="264"/>
            <ac:spMk id="12" creationId="{0F109A75-FE61-FA41-BBE4-DA8A680A58F5}"/>
          </ac:spMkLst>
        </pc:spChg>
        <pc:picChg chg="add mod">
          <ac:chgData name="rsultana540@gmail.com" userId="518b15ff63f395e6" providerId="LiveId" clId="{F165629D-AC2D-344C-8556-2705E350483B}" dt="2020-10-27T01:56:27.328" v="495" actId="1076"/>
          <ac:picMkLst>
            <pc:docMk/>
            <pc:sldMk cId="1839392026" sldId="264"/>
            <ac:picMk id="2" creationId="{766DFFFB-27F1-5C4B-91ED-A669F3F37F14}"/>
          </ac:picMkLst>
        </pc:picChg>
        <pc:picChg chg="add">
          <ac:chgData name="rsultana540@gmail.com" userId="518b15ff63f395e6" providerId="LiveId" clId="{F165629D-AC2D-344C-8556-2705E350483B}" dt="2020-10-26T14:33:09.483" v="73" actId="22"/>
          <ac:picMkLst>
            <pc:docMk/>
            <pc:sldMk cId="1839392026" sldId="264"/>
            <ac:picMk id="3" creationId="{59C909BD-B8AF-DF46-A40F-EEB4B2073EEF}"/>
          </ac:picMkLst>
        </pc:picChg>
        <pc:picChg chg="add mod">
          <ac:chgData name="rsultana540@gmail.com" userId="518b15ff63f395e6" providerId="LiveId" clId="{F165629D-AC2D-344C-8556-2705E350483B}" dt="2020-10-27T01:56:16.099" v="491" actId="1076"/>
          <ac:picMkLst>
            <pc:docMk/>
            <pc:sldMk cId="1839392026" sldId="264"/>
            <ac:picMk id="4" creationId="{648F0228-D846-4D48-9BDC-21635AEC65DA}"/>
          </ac:picMkLst>
        </pc:picChg>
        <pc:picChg chg="add mod">
          <ac:chgData name="rsultana540@gmail.com" userId="518b15ff63f395e6" providerId="LiveId" clId="{F165629D-AC2D-344C-8556-2705E350483B}" dt="2020-10-27T01:56:08.765" v="489" actId="1076"/>
          <ac:picMkLst>
            <pc:docMk/>
            <pc:sldMk cId="1839392026" sldId="264"/>
            <ac:picMk id="5" creationId="{CAB2BAE8-3550-4D44-91C3-D360F93F7974}"/>
          </ac:picMkLst>
        </pc:picChg>
        <pc:picChg chg="add del">
          <ac:chgData name="rsultana540@gmail.com" userId="518b15ff63f395e6" providerId="LiveId" clId="{F165629D-AC2D-344C-8556-2705E350483B}" dt="2020-10-27T01:53:10.597" v="458" actId="21"/>
          <ac:picMkLst>
            <pc:docMk/>
            <pc:sldMk cId="1839392026" sldId="264"/>
            <ac:picMk id="6" creationId="{9A7EBC23-378A-9942-B774-C236ADB5CBFA}"/>
          </ac:picMkLst>
        </pc:picChg>
        <pc:picChg chg="add mod">
          <ac:chgData name="rsultana540@gmail.com" userId="518b15ff63f395e6" providerId="LiveId" clId="{F165629D-AC2D-344C-8556-2705E350483B}" dt="2020-10-27T01:55:59.598" v="485" actId="1076"/>
          <ac:picMkLst>
            <pc:docMk/>
            <pc:sldMk cId="1839392026" sldId="264"/>
            <ac:picMk id="7" creationId="{9B85843F-412F-704B-8EA2-31A6FFEB1374}"/>
          </ac:picMkLst>
        </pc:picChg>
        <pc:picChg chg="add mod">
          <ac:chgData name="rsultana540@gmail.com" userId="518b15ff63f395e6" providerId="LiveId" clId="{F165629D-AC2D-344C-8556-2705E350483B}" dt="2020-10-27T01:57:26.346" v="512" actId="1076"/>
          <ac:picMkLst>
            <pc:docMk/>
            <pc:sldMk cId="1839392026" sldId="264"/>
            <ac:picMk id="8" creationId="{F891F02A-14F1-894A-AB0A-EEB8C33DC83F}"/>
          </ac:picMkLst>
        </pc:picChg>
        <pc:picChg chg="add mod">
          <ac:chgData name="rsultana540@gmail.com" userId="518b15ff63f395e6" providerId="LiveId" clId="{F165629D-AC2D-344C-8556-2705E350483B}" dt="2020-10-27T01:57:19.513" v="511" actId="1076"/>
          <ac:picMkLst>
            <pc:docMk/>
            <pc:sldMk cId="1839392026" sldId="264"/>
            <ac:picMk id="9" creationId="{779594AF-C7BA-7548-AE57-8110B58F67AE}"/>
          </ac:picMkLst>
        </pc:picChg>
        <pc:picChg chg="add mod">
          <ac:chgData name="rsultana540@gmail.com" userId="518b15ff63f395e6" providerId="LiveId" clId="{F165629D-AC2D-344C-8556-2705E350483B}" dt="2020-10-27T01:57:04.548" v="506" actId="1076"/>
          <ac:picMkLst>
            <pc:docMk/>
            <pc:sldMk cId="1839392026" sldId="264"/>
            <ac:picMk id="10" creationId="{7E6C7D2E-07F8-C448-B826-DF0F03FD3D68}"/>
          </ac:picMkLst>
        </pc:picChg>
      </pc:sldChg>
      <pc:sldChg chg="addSp delSp modSp new modTransition">
        <pc:chgData name="rsultana540@gmail.com" userId="518b15ff63f395e6" providerId="LiveId" clId="{F165629D-AC2D-344C-8556-2705E350483B}" dt="2020-11-14T01:07:03.561" v="1927" actId="12563"/>
        <pc:sldMkLst>
          <pc:docMk/>
          <pc:sldMk cId="2662579714" sldId="265"/>
        </pc:sldMkLst>
        <pc:spChg chg="del">
          <ac:chgData name="rsultana540@gmail.com" userId="518b15ff63f395e6" providerId="LiveId" clId="{F165629D-AC2D-344C-8556-2705E350483B}" dt="2020-10-26T11:05:07.327" v="37" actId="21"/>
          <ac:spMkLst>
            <pc:docMk/>
            <pc:sldMk cId="2662579714" sldId="265"/>
            <ac:spMk id="2" creationId="{996A6E86-9B7D-F046-89BD-3524DBC592A4}"/>
          </ac:spMkLst>
        </pc:spChg>
        <pc:spChg chg="del">
          <ac:chgData name="rsultana540@gmail.com" userId="518b15ff63f395e6" providerId="LiveId" clId="{F165629D-AC2D-344C-8556-2705E350483B}" dt="2020-10-26T11:05:09.414" v="38" actId="21"/>
          <ac:spMkLst>
            <pc:docMk/>
            <pc:sldMk cId="2662579714" sldId="265"/>
            <ac:spMk id="3" creationId="{D79E7D03-E56B-154D-A1DC-C4345648EDF9}"/>
          </ac:spMkLst>
        </pc:spChg>
        <pc:spChg chg="add mod">
          <ac:chgData name="rsultana540@gmail.com" userId="518b15ff63f395e6" providerId="LiveId" clId="{F165629D-AC2D-344C-8556-2705E350483B}" dt="2020-11-03T03:27:34.306" v="1414" actId="1076"/>
          <ac:spMkLst>
            <pc:docMk/>
            <pc:sldMk cId="2662579714" sldId="265"/>
            <ac:spMk id="4" creationId="{BC167BA5-1CE3-1E41-9C3F-B366A980A969}"/>
          </ac:spMkLst>
        </pc:spChg>
        <pc:spChg chg="add">
          <ac:chgData name="rsultana540@gmail.com" userId="518b15ff63f395e6" providerId="LiveId" clId="{F165629D-AC2D-344C-8556-2705E350483B}" dt="2020-10-27T03:05:53.762" v="1339" actId="139"/>
          <ac:spMkLst>
            <pc:docMk/>
            <pc:sldMk cId="2662579714" sldId="265"/>
            <ac:spMk id="5" creationId="{0D7E126B-DA94-1842-B010-890B317956A4}"/>
          </ac:spMkLst>
        </pc:spChg>
        <pc:picChg chg="add mod">
          <ac:chgData name="rsultana540@gmail.com" userId="518b15ff63f395e6" providerId="LiveId" clId="{F165629D-AC2D-344C-8556-2705E350483B}" dt="2020-10-27T01:58:41.592" v="520" actId="1076"/>
          <ac:picMkLst>
            <pc:docMk/>
            <pc:sldMk cId="2662579714" sldId="265"/>
            <ac:picMk id="2" creationId="{D874DDB5-C9C3-9D41-9DAF-3FC412203E8C}"/>
          </ac:picMkLst>
        </pc:picChg>
        <pc:picChg chg="add">
          <ac:chgData name="rsultana540@gmail.com" userId="518b15ff63f395e6" providerId="LiveId" clId="{F165629D-AC2D-344C-8556-2705E350483B}" dt="2020-10-26T14:33:12.194" v="74" actId="22"/>
          <ac:picMkLst>
            <pc:docMk/>
            <pc:sldMk cId="2662579714" sldId="265"/>
            <ac:picMk id="3" creationId="{C2F0B2BC-BFD2-0743-BA99-89E049B866C3}"/>
          </ac:picMkLst>
        </pc:picChg>
      </pc:sldChg>
      <pc:sldChg chg="addSp delSp modSp new modTransition">
        <pc:chgData name="rsultana540@gmail.com" userId="518b15ff63f395e6" providerId="LiveId" clId="{F165629D-AC2D-344C-8556-2705E350483B}" dt="2020-11-14T01:06:47.550" v="1926" actId="12563"/>
        <pc:sldMkLst>
          <pc:docMk/>
          <pc:sldMk cId="24631655" sldId="266"/>
        </pc:sldMkLst>
        <pc:spChg chg="del">
          <ac:chgData name="rsultana540@gmail.com" userId="518b15ff63f395e6" providerId="LiveId" clId="{F165629D-AC2D-344C-8556-2705E350483B}" dt="2020-10-26T11:05:12.980" v="39" actId="21"/>
          <ac:spMkLst>
            <pc:docMk/>
            <pc:sldMk cId="24631655" sldId="266"/>
            <ac:spMk id="2" creationId="{EDF49C9C-27BB-D94B-B30A-07FA48598DCC}"/>
          </ac:spMkLst>
        </pc:spChg>
        <pc:spChg chg="del">
          <ac:chgData name="rsultana540@gmail.com" userId="518b15ff63f395e6" providerId="LiveId" clId="{F165629D-AC2D-344C-8556-2705E350483B}" dt="2020-10-26T11:05:15.037" v="40" actId="21"/>
          <ac:spMkLst>
            <pc:docMk/>
            <pc:sldMk cId="24631655" sldId="266"/>
            <ac:spMk id="3" creationId="{6A38AD58-5F8A-2648-9F32-AC764D47BE66}"/>
          </ac:spMkLst>
        </pc:spChg>
        <pc:spChg chg="add mod">
          <ac:chgData name="rsultana540@gmail.com" userId="518b15ff63f395e6" providerId="LiveId" clId="{F165629D-AC2D-344C-8556-2705E350483B}" dt="2020-11-03T03:33:14.652" v="1478" actId="1076"/>
          <ac:spMkLst>
            <pc:docMk/>
            <pc:sldMk cId="24631655" sldId="266"/>
            <ac:spMk id="4" creationId="{C207C1AB-E809-0B4F-9A3D-134F782DC66D}"/>
          </ac:spMkLst>
        </pc:spChg>
        <pc:picChg chg="add mod">
          <ac:chgData name="rsultana540@gmail.com" userId="518b15ff63f395e6" providerId="LiveId" clId="{F165629D-AC2D-344C-8556-2705E350483B}" dt="2020-11-03T03:27:47.251" v="1415" actId="1076"/>
          <ac:picMkLst>
            <pc:docMk/>
            <pc:sldMk cId="24631655" sldId="266"/>
            <ac:picMk id="2" creationId="{14B8930A-179D-C940-AF23-E181304BFF52}"/>
          </ac:picMkLst>
        </pc:picChg>
        <pc:picChg chg="add">
          <ac:chgData name="rsultana540@gmail.com" userId="518b15ff63f395e6" providerId="LiveId" clId="{F165629D-AC2D-344C-8556-2705E350483B}" dt="2020-10-26T14:33:16.300" v="75" actId="22"/>
          <ac:picMkLst>
            <pc:docMk/>
            <pc:sldMk cId="24631655" sldId="266"/>
            <ac:picMk id="3" creationId="{B88DF605-8B4D-7846-B760-AF518FCDD98D}"/>
          </ac:picMkLst>
        </pc:picChg>
      </pc:sldChg>
      <pc:sldChg chg="addSp delSp modSp new modTransition addAnim">
        <pc:chgData name="rsultana540@gmail.com" userId="518b15ff63f395e6" providerId="LiveId" clId="{F165629D-AC2D-344C-8556-2705E350483B}" dt="2020-11-14T01:06:39.465" v="1925" actId="12563"/>
        <pc:sldMkLst>
          <pc:docMk/>
          <pc:sldMk cId="2556471013" sldId="267"/>
        </pc:sldMkLst>
        <pc:spChg chg="del">
          <ac:chgData name="rsultana540@gmail.com" userId="518b15ff63f395e6" providerId="LiveId" clId="{F165629D-AC2D-344C-8556-2705E350483B}" dt="2020-10-26T11:05:24.045" v="41" actId="21"/>
          <ac:spMkLst>
            <pc:docMk/>
            <pc:sldMk cId="2556471013" sldId="267"/>
            <ac:spMk id="2" creationId="{08CA42F3-7313-514A-853F-ED535B843E68}"/>
          </ac:spMkLst>
        </pc:spChg>
        <pc:spChg chg="del">
          <ac:chgData name="rsultana540@gmail.com" userId="518b15ff63f395e6" providerId="LiveId" clId="{F165629D-AC2D-344C-8556-2705E350483B}" dt="2020-10-26T11:05:26.360" v="42" actId="21"/>
          <ac:spMkLst>
            <pc:docMk/>
            <pc:sldMk cId="2556471013" sldId="267"/>
            <ac:spMk id="3" creationId="{75DACE6B-A5F6-804D-A7D5-5B691BEBE50F}"/>
          </ac:spMkLst>
        </pc:spChg>
        <pc:spChg chg="add mod">
          <ac:chgData name="rsultana540@gmail.com" userId="518b15ff63f395e6" providerId="LiveId" clId="{F165629D-AC2D-344C-8556-2705E350483B}" dt="2020-11-03T03:34:11.822" v="1495" actId="1076"/>
          <ac:spMkLst>
            <pc:docMk/>
            <pc:sldMk cId="2556471013" sldId="267"/>
            <ac:spMk id="4" creationId="{92732A65-134B-0441-B33B-4FA8D69CB527}"/>
          </ac:spMkLst>
        </pc:spChg>
        <pc:spChg chg="add mod">
          <ac:chgData name="rsultana540@gmail.com" userId="518b15ff63f395e6" providerId="LiveId" clId="{F165629D-AC2D-344C-8556-2705E350483B}" dt="2020-11-03T03:35:09.518" v="1530" actId="1076"/>
          <ac:spMkLst>
            <pc:docMk/>
            <pc:sldMk cId="2556471013" sldId="267"/>
            <ac:spMk id="5" creationId="{6E0E60DF-1645-804D-A813-9002A84CAB8A}"/>
          </ac:spMkLst>
        </pc:spChg>
        <pc:picChg chg="add mod">
          <ac:chgData name="rsultana540@gmail.com" userId="518b15ff63f395e6" providerId="LiveId" clId="{F165629D-AC2D-344C-8556-2705E350483B}" dt="2020-11-03T03:34:16.481" v="1496" actId="1076"/>
          <ac:picMkLst>
            <pc:docMk/>
            <pc:sldMk cId="2556471013" sldId="267"/>
            <ac:picMk id="2" creationId="{8B2BC583-9DA6-7242-A4E0-127AE9AC7A69}"/>
          </ac:picMkLst>
        </pc:picChg>
        <pc:picChg chg="add">
          <ac:chgData name="rsultana540@gmail.com" userId="518b15ff63f395e6" providerId="LiveId" clId="{F165629D-AC2D-344C-8556-2705E350483B}" dt="2020-10-26T14:33:18.790" v="76" actId="22"/>
          <ac:picMkLst>
            <pc:docMk/>
            <pc:sldMk cId="2556471013" sldId="267"/>
            <ac:picMk id="3" creationId="{567B1EB9-FF28-B04A-9D3A-9A8230F966A5}"/>
          </ac:picMkLst>
        </pc:picChg>
      </pc:sldChg>
      <pc:sldChg chg="addSp delSp modSp new modTransition addAnim">
        <pc:chgData name="rsultana540@gmail.com" userId="518b15ff63f395e6" providerId="LiveId" clId="{F165629D-AC2D-344C-8556-2705E350483B}" dt="2020-11-14T01:06:30.648" v="1924" actId="12563"/>
        <pc:sldMkLst>
          <pc:docMk/>
          <pc:sldMk cId="1328209172" sldId="268"/>
        </pc:sldMkLst>
        <pc:spChg chg="del">
          <ac:chgData name="rsultana540@gmail.com" userId="518b15ff63f395e6" providerId="LiveId" clId="{F165629D-AC2D-344C-8556-2705E350483B}" dt="2020-10-26T11:05:30.504" v="43" actId="21"/>
          <ac:spMkLst>
            <pc:docMk/>
            <pc:sldMk cId="1328209172" sldId="268"/>
            <ac:spMk id="2" creationId="{E02F53F5-A127-7744-A4CA-F2BB715868A2}"/>
          </ac:spMkLst>
        </pc:spChg>
        <pc:spChg chg="del">
          <ac:chgData name="rsultana540@gmail.com" userId="518b15ff63f395e6" providerId="LiveId" clId="{F165629D-AC2D-344C-8556-2705E350483B}" dt="2020-10-26T11:05:32.530" v="44" actId="21"/>
          <ac:spMkLst>
            <pc:docMk/>
            <pc:sldMk cId="1328209172" sldId="268"/>
            <ac:spMk id="3" creationId="{12BAA0F1-FF75-394E-9E41-3E9F2F1C1612}"/>
          </ac:spMkLst>
        </pc:spChg>
        <pc:spChg chg="add mod">
          <ac:chgData name="rsultana540@gmail.com" userId="518b15ff63f395e6" providerId="LiveId" clId="{F165629D-AC2D-344C-8556-2705E350483B}" dt="2020-11-03T03:36:12.341" v="1545" actId="1076"/>
          <ac:spMkLst>
            <pc:docMk/>
            <pc:sldMk cId="1328209172" sldId="268"/>
            <ac:spMk id="4" creationId="{A03DA814-A3D1-C542-B8AC-1C50EBB61265}"/>
          </ac:spMkLst>
        </pc:spChg>
        <pc:spChg chg="add mod">
          <ac:chgData name="rsultana540@gmail.com" userId="518b15ff63f395e6" providerId="LiveId" clId="{F165629D-AC2D-344C-8556-2705E350483B}" dt="2020-11-03T03:38:48.608" v="1623" actId="1076"/>
          <ac:spMkLst>
            <pc:docMk/>
            <pc:sldMk cId="1328209172" sldId="268"/>
            <ac:spMk id="5" creationId="{8BF14175-40AE-B64E-A50A-5E23FC70F34E}"/>
          </ac:spMkLst>
        </pc:spChg>
        <pc:picChg chg="add mod">
          <ac:chgData name="rsultana540@gmail.com" userId="518b15ff63f395e6" providerId="LiveId" clId="{F165629D-AC2D-344C-8556-2705E350483B}" dt="2020-11-03T03:36:19.135" v="1547" actId="1076"/>
          <ac:picMkLst>
            <pc:docMk/>
            <pc:sldMk cId="1328209172" sldId="268"/>
            <ac:picMk id="2" creationId="{ED09CDD5-B126-5F43-A0CE-25506B91A5D4}"/>
          </ac:picMkLst>
        </pc:picChg>
        <pc:picChg chg="add">
          <ac:chgData name="rsultana540@gmail.com" userId="518b15ff63f395e6" providerId="LiveId" clId="{F165629D-AC2D-344C-8556-2705E350483B}" dt="2020-10-26T14:33:22.970" v="77" actId="22"/>
          <ac:picMkLst>
            <pc:docMk/>
            <pc:sldMk cId="1328209172" sldId="268"/>
            <ac:picMk id="3" creationId="{193DD5D5-B37D-3A41-9179-F164B6B29F3D}"/>
          </ac:picMkLst>
        </pc:picChg>
      </pc:sldChg>
      <pc:sldChg chg="addSp delSp modSp new modTransition">
        <pc:chgData name="rsultana540@gmail.com" userId="518b15ff63f395e6" providerId="LiveId" clId="{F165629D-AC2D-344C-8556-2705E350483B}" dt="2020-11-14T01:06:21.469" v="1923" actId="12563"/>
        <pc:sldMkLst>
          <pc:docMk/>
          <pc:sldMk cId="2892407859" sldId="269"/>
        </pc:sldMkLst>
        <pc:spChg chg="add mod">
          <ac:chgData name="rsultana540@gmail.com" userId="518b15ff63f395e6" providerId="LiveId" clId="{F165629D-AC2D-344C-8556-2705E350483B}" dt="2020-11-03T03:29:03.622" v="1427" actId="207"/>
          <ac:spMkLst>
            <pc:docMk/>
            <pc:sldMk cId="2892407859" sldId="269"/>
            <ac:spMk id="2" creationId="{41A99F99-C6C0-954B-BC4D-E429B70D5134}"/>
          </ac:spMkLst>
        </pc:spChg>
        <pc:spChg chg="del">
          <ac:chgData name="rsultana540@gmail.com" userId="518b15ff63f395e6" providerId="LiveId" clId="{F165629D-AC2D-344C-8556-2705E350483B}" dt="2020-10-26T11:05:36.790" v="45" actId="21"/>
          <ac:spMkLst>
            <pc:docMk/>
            <pc:sldMk cId="2892407859" sldId="269"/>
            <ac:spMk id="2" creationId="{67C832F6-C04E-B84A-89B0-7CC845505B44}"/>
          </ac:spMkLst>
        </pc:spChg>
        <pc:spChg chg="del">
          <ac:chgData name="rsultana540@gmail.com" userId="518b15ff63f395e6" providerId="LiveId" clId="{F165629D-AC2D-344C-8556-2705E350483B}" dt="2020-10-26T11:05:38.813" v="46" actId="21"/>
          <ac:spMkLst>
            <pc:docMk/>
            <pc:sldMk cId="2892407859" sldId="269"/>
            <ac:spMk id="3" creationId="{677CCB55-FDFB-D04F-AA67-E0C4E8881BA1}"/>
          </ac:spMkLst>
        </pc:spChg>
        <pc:spChg chg="add mod">
          <ac:chgData name="rsultana540@gmail.com" userId="518b15ff63f395e6" providerId="LiveId" clId="{F165629D-AC2D-344C-8556-2705E350483B}" dt="2020-11-03T03:28:31.152" v="1423" actId="255"/>
          <ac:spMkLst>
            <pc:docMk/>
            <pc:sldMk cId="2892407859" sldId="269"/>
            <ac:spMk id="4" creationId="{60E15D52-63E9-C243-B4D0-D005558A3FF3}"/>
          </ac:spMkLst>
        </pc:spChg>
        <pc:spChg chg="add mod">
          <ac:chgData name="rsultana540@gmail.com" userId="518b15ff63f395e6" providerId="LiveId" clId="{F165629D-AC2D-344C-8556-2705E350483B}" dt="2020-11-03T03:28:54.749" v="1426" actId="207"/>
          <ac:spMkLst>
            <pc:docMk/>
            <pc:sldMk cId="2892407859" sldId="269"/>
            <ac:spMk id="5" creationId="{1F1545D4-0007-C34B-900F-CBF64CA0D0ED}"/>
          </ac:spMkLst>
        </pc:spChg>
        <pc:spChg chg="add del">
          <ac:chgData name="rsultana540@gmail.com" userId="518b15ff63f395e6" providerId="LiveId" clId="{F165629D-AC2D-344C-8556-2705E350483B}" dt="2020-11-03T03:41:13.157" v="1642" actId="21"/>
          <ac:spMkLst>
            <pc:docMk/>
            <pc:sldMk cId="2892407859" sldId="269"/>
            <ac:spMk id="7" creationId="{E0EB4835-576F-2B4D-92E5-785F2BF427F1}"/>
          </ac:spMkLst>
        </pc:spChg>
        <pc:picChg chg="add">
          <ac:chgData name="rsultana540@gmail.com" userId="518b15ff63f395e6" providerId="LiveId" clId="{F165629D-AC2D-344C-8556-2705E350483B}" dt="2020-10-26T14:33:25.276" v="78" actId="22"/>
          <ac:picMkLst>
            <pc:docMk/>
            <pc:sldMk cId="2892407859" sldId="269"/>
            <ac:picMk id="3" creationId="{54B807FD-8B7D-B941-AD9F-178CF8603E53}"/>
          </ac:picMkLst>
        </pc:picChg>
      </pc:sldChg>
      <pc:sldChg chg="addSp delSp modSp new modTransition">
        <pc:chgData name="rsultana540@gmail.com" userId="518b15ff63f395e6" providerId="LiveId" clId="{F165629D-AC2D-344C-8556-2705E350483B}" dt="2020-11-14T01:06:08.534" v="1922" actId="12563"/>
        <pc:sldMkLst>
          <pc:docMk/>
          <pc:sldMk cId="3542485080" sldId="270"/>
        </pc:sldMkLst>
        <pc:spChg chg="del">
          <ac:chgData name="rsultana540@gmail.com" userId="518b15ff63f395e6" providerId="LiveId" clId="{F165629D-AC2D-344C-8556-2705E350483B}" dt="2020-10-26T11:05:42.334" v="47" actId="21"/>
          <ac:spMkLst>
            <pc:docMk/>
            <pc:sldMk cId="3542485080" sldId="270"/>
            <ac:spMk id="2" creationId="{71919BFD-B695-D842-8FA2-F2DB94327CDD}"/>
          </ac:spMkLst>
        </pc:spChg>
        <pc:spChg chg="del">
          <ac:chgData name="rsultana540@gmail.com" userId="518b15ff63f395e6" providerId="LiveId" clId="{F165629D-AC2D-344C-8556-2705E350483B}" dt="2020-10-26T11:05:44.297" v="48" actId="21"/>
          <ac:spMkLst>
            <pc:docMk/>
            <pc:sldMk cId="3542485080" sldId="270"/>
            <ac:spMk id="3" creationId="{20569FBB-A642-B447-B80E-AB6BB7857286}"/>
          </ac:spMkLst>
        </pc:spChg>
        <pc:spChg chg="add mod">
          <ac:chgData name="rsultana540@gmail.com" userId="518b15ff63f395e6" providerId="LiveId" clId="{F165629D-AC2D-344C-8556-2705E350483B}" dt="2020-11-03T03:39:52.833" v="1635" actId="1076"/>
          <ac:spMkLst>
            <pc:docMk/>
            <pc:sldMk cId="3542485080" sldId="270"/>
            <ac:spMk id="4" creationId="{6D4582AF-1585-8343-A45C-85D6431E7173}"/>
          </ac:spMkLst>
        </pc:spChg>
        <pc:spChg chg="add mod">
          <ac:chgData name="rsultana540@gmail.com" userId="518b15ff63f395e6" providerId="LiveId" clId="{F165629D-AC2D-344C-8556-2705E350483B}" dt="2020-11-03T03:43:24.114" v="1766" actId="1076"/>
          <ac:spMkLst>
            <pc:docMk/>
            <pc:sldMk cId="3542485080" sldId="270"/>
            <ac:spMk id="6" creationId="{1155742D-22EE-564A-BA32-99506FEB8455}"/>
          </ac:spMkLst>
        </pc:spChg>
        <pc:picChg chg="add mod">
          <ac:chgData name="rsultana540@gmail.com" userId="518b15ff63f395e6" providerId="LiveId" clId="{F165629D-AC2D-344C-8556-2705E350483B}" dt="2020-11-03T03:40:05.412" v="1638" actId="14100"/>
          <ac:picMkLst>
            <pc:docMk/>
            <pc:sldMk cId="3542485080" sldId="270"/>
            <ac:picMk id="2" creationId="{EFA7C9BD-5B75-4949-8BB5-52E995C3D0F3}"/>
          </ac:picMkLst>
        </pc:picChg>
        <pc:picChg chg="add">
          <ac:chgData name="rsultana540@gmail.com" userId="518b15ff63f395e6" providerId="LiveId" clId="{F165629D-AC2D-344C-8556-2705E350483B}" dt="2020-10-26T14:33:27.698" v="79" actId="22"/>
          <ac:picMkLst>
            <pc:docMk/>
            <pc:sldMk cId="3542485080" sldId="270"/>
            <ac:picMk id="3" creationId="{665C722B-536C-DF43-ABF6-66189BBC26F2}"/>
          </ac:picMkLst>
        </pc:picChg>
      </pc:sldChg>
      <pc:sldChg chg="addSp delSp modSp new modTransition">
        <pc:chgData name="rsultana540@gmail.com" userId="518b15ff63f395e6" providerId="LiveId" clId="{F165629D-AC2D-344C-8556-2705E350483B}" dt="2020-11-14T01:05:57.928" v="1921" actId="12563"/>
        <pc:sldMkLst>
          <pc:docMk/>
          <pc:sldMk cId="1259062914" sldId="271"/>
        </pc:sldMkLst>
        <pc:spChg chg="del">
          <ac:chgData name="rsultana540@gmail.com" userId="518b15ff63f395e6" providerId="LiveId" clId="{F165629D-AC2D-344C-8556-2705E350483B}" dt="2020-10-26T11:05:47.659" v="49" actId="21"/>
          <ac:spMkLst>
            <pc:docMk/>
            <pc:sldMk cId="1259062914" sldId="271"/>
            <ac:spMk id="2" creationId="{24ADBAF6-FE14-7644-A4B7-3A4A4C9E12E9}"/>
          </ac:spMkLst>
        </pc:spChg>
        <pc:spChg chg="add mod">
          <ac:chgData name="rsultana540@gmail.com" userId="518b15ff63f395e6" providerId="LiveId" clId="{F165629D-AC2D-344C-8556-2705E350483B}" dt="2020-10-27T02:02:37.997" v="558" actId="1076"/>
          <ac:spMkLst>
            <pc:docMk/>
            <pc:sldMk cId="1259062914" sldId="271"/>
            <ac:spMk id="2" creationId="{C3120A19-1719-BF4F-9443-B4EA4E27CDF4}"/>
          </ac:spMkLst>
        </pc:spChg>
        <pc:spChg chg="del">
          <ac:chgData name="rsultana540@gmail.com" userId="518b15ff63f395e6" providerId="LiveId" clId="{F165629D-AC2D-344C-8556-2705E350483B}" dt="2020-10-26T11:05:49.828" v="50" actId="21"/>
          <ac:spMkLst>
            <pc:docMk/>
            <pc:sldMk cId="1259062914" sldId="271"/>
            <ac:spMk id="3" creationId="{4BE92698-7619-3E43-AD90-4565B9139C9C}"/>
          </ac:spMkLst>
        </pc:spChg>
        <pc:spChg chg="add mod">
          <ac:chgData name="rsultana540@gmail.com" userId="518b15ff63f395e6" providerId="LiveId" clId="{F165629D-AC2D-344C-8556-2705E350483B}" dt="2020-11-13T03:24:27.897" v="1782" actId="113"/>
          <ac:spMkLst>
            <pc:docMk/>
            <pc:sldMk cId="1259062914" sldId="271"/>
            <ac:spMk id="4" creationId="{06769594-ADFE-214D-AF56-E20FD8837661}"/>
          </ac:spMkLst>
        </pc:spChg>
        <pc:spChg chg="add mod">
          <ac:chgData name="rsultana540@gmail.com" userId="518b15ff63f395e6" providerId="LiveId" clId="{F165629D-AC2D-344C-8556-2705E350483B}" dt="2020-11-13T03:28:35.294" v="1861" actId="207"/>
          <ac:spMkLst>
            <pc:docMk/>
            <pc:sldMk cId="1259062914" sldId="271"/>
            <ac:spMk id="5" creationId="{D215F4B2-0199-8942-A831-7E0524E740C5}"/>
          </ac:spMkLst>
        </pc:spChg>
        <pc:picChg chg="add">
          <ac:chgData name="rsultana540@gmail.com" userId="518b15ff63f395e6" providerId="LiveId" clId="{F165629D-AC2D-344C-8556-2705E350483B}" dt="2020-10-26T14:33:30.609" v="80" actId="22"/>
          <ac:picMkLst>
            <pc:docMk/>
            <pc:sldMk cId="1259062914" sldId="271"/>
            <ac:picMk id="3" creationId="{8A24DB6C-2A32-6F49-B2EC-1407ED488F60}"/>
          </ac:picMkLst>
        </pc:picChg>
      </pc:sldChg>
      <pc:sldChg chg="addSp delSp modSp new modTransition">
        <pc:chgData name="rsultana540@gmail.com" userId="518b15ff63f395e6" providerId="LiveId" clId="{F165629D-AC2D-344C-8556-2705E350483B}" dt="2020-11-14T01:05:49.268" v="1920" actId="12563"/>
        <pc:sldMkLst>
          <pc:docMk/>
          <pc:sldMk cId="1285078594" sldId="272"/>
        </pc:sldMkLst>
        <pc:spChg chg="del">
          <ac:chgData name="rsultana540@gmail.com" userId="518b15ff63f395e6" providerId="LiveId" clId="{F165629D-AC2D-344C-8556-2705E350483B}" dt="2020-10-26T11:05:52.952" v="51" actId="21"/>
          <ac:spMkLst>
            <pc:docMk/>
            <pc:sldMk cId="1285078594" sldId="272"/>
            <ac:spMk id="2" creationId="{6416D684-04EF-6349-BBBB-B3142B7248B5}"/>
          </ac:spMkLst>
        </pc:spChg>
        <pc:spChg chg="add mod">
          <ac:chgData name="rsultana540@gmail.com" userId="518b15ff63f395e6" providerId="LiveId" clId="{F165629D-AC2D-344C-8556-2705E350483B}" dt="2020-11-03T03:43:48.066" v="1769" actId="1076"/>
          <ac:spMkLst>
            <pc:docMk/>
            <pc:sldMk cId="1285078594" sldId="272"/>
            <ac:spMk id="2" creationId="{B97AABAD-B526-9F41-A37C-342768E74B11}"/>
          </ac:spMkLst>
        </pc:spChg>
        <pc:spChg chg="del">
          <ac:chgData name="rsultana540@gmail.com" userId="518b15ff63f395e6" providerId="LiveId" clId="{F165629D-AC2D-344C-8556-2705E350483B}" dt="2020-10-26T11:05:54.947" v="52" actId="21"/>
          <ac:spMkLst>
            <pc:docMk/>
            <pc:sldMk cId="1285078594" sldId="272"/>
            <ac:spMk id="3" creationId="{D60862DD-B96E-1C4B-871D-F61443FB7057}"/>
          </ac:spMkLst>
        </pc:spChg>
        <pc:spChg chg="add mod">
          <ac:chgData name="rsultana540@gmail.com" userId="518b15ff63f395e6" providerId="LiveId" clId="{F165629D-AC2D-344C-8556-2705E350483B}" dt="2020-11-13T03:30:07.018" v="1890" actId="1076"/>
          <ac:spMkLst>
            <pc:docMk/>
            <pc:sldMk cId="1285078594" sldId="272"/>
            <ac:spMk id="4" creationId="{B23593EE-9DFD-D446-B484-E7905B3F567D}"/>
          </ac:spMkLst>
        </pc:spChg>
        <pc:spChg chg="add">
          <ac:chgData name="rsultana540@gmail.com" userId="518b15ff63f395e6" providerId="LiveId" clId="{F165629D-AC2D-344C-8556-2705E350483B}" dt="2020-11-13T03:30:22.685" v="1891" actId="139"/>
          <ac:spMkLst>
            <pc:docMk/>
            <pc:sldMk cId="1285078594" sldId="272"/>
            <ac:spMk id="5" creationId="{6029C485-8546-CD41-B5C7-CBB258DD387B}"/>
          </ac:spMkLst>
        </pc:spChg>
        <pc:picChg chg="add">
          <ac:chgData name="rsultana540@gmail.com" userId="518b15ff63f395e6" providerId="LiveId" clId="{F165629D-AC2D-344C-8556-2705E350483B}" dt="2020-10-26T14:33:33.744" v="81" actId="22"/>
          <ac:picMkLst>
            <pc:docMk/>
            <pc:sldMk cId="1285078594" sldId="272"/>
            <ac:picMk id="3" creationId="{6DC8D26B-C033-5447-8FBA-F45831A7ED8C}"/>
          </ac:picMkLst>
        </pc:picChg>
      </pc:sldChg>
      <pc:sldChg chg="addSp delSp modSp new modTransition">
        <pc:chgData name="rsultana540@gmail.com" userId="518b15ff63f395e6" providerId="LiveId" clId="{F165629D-AC2D-344C-8556-2705E350483B}" dt="2020-11-14T01:05:37.247" v="1919" actId="12563"/>
        <pc:sldMkLst>
          <pc:docMk/>
          <pc:sldMk cId="50950645" sldId="273"/>
        </pc:sldMkLst>
        <pc:spChg chg="add del mod">
          <ac:chgData name="rsultana540@gmail.com" userId="518b15ff63f395e6" providerId="LiveId" clId="{F165629D-AC2D-344C-8556-2705E350483B}" dt="2020-10-27T02:05:54.978" v="601" actId="21"/>
          <ac:spMkLst>
            <pc:docMk/>
            <pc:sldMk cId="50950645" sldId="273"/>
            <ac:spMk id="2" creationId="{BABC70A1-867C-054A-950E-23CA0FB8FF11}"/>
          </ac:spMkLst>
        </pc:spChg>
        <pc:spChg chg="del">
          <ac:chgData name="rsultana540@gmail.com" userId="518b15ff63f395e6" providerId="LiveId" clId="{F165629D-AC2D-344C-8556-2705E350483B}" dt="2020-10-26T11:05:58.434" v="53" actId="21"/>
          <ac:spMkLst>
            <pc:docMk/>
            <pc:sldMk cId="50950645" sldId="273"/>
            <ac:spMk id="2" creationId="{D62AFE1D-6C5E-A449-BEA1-4404A7F4D898}"/>
          </ac:spMkLst>
        </pc:spChg>
        <pc:spChg chg="del">
          <ac:chgData name="rsultana540@gmail.com" userId="518b15ff63f395e6" providerId="LiveId" clId="{F165629D-AC2D-344C-8556-2705E350483B}" dt="2020-10-26T11:06:00.799" v="54" actId="21"/>
          <ac:spMkLst>
            <pc:docMk/>
            <pc:sldMk cId="50950645" sldId="273"/>
            <ac:spMk id="3" creationId="{59D7B7E6-3B2C-DC45-8031-52F9C4941C08}"/>
          </ac:spMkLst>
        </pc:spChg>
        <pc:spChg chg="add del">
          <ac:chgData name="rsultana540@gmail.com" userId="518b15ff63f395e6" providerId="LiveId" clId="{F165629D-AC2D-344C-8556-2705E350483B}" dt="2020-10-27T02:05:39.153" v="600" actId="21"/>
          <ac:spMkLst>
            <pc:docMk/>
            <pc:sldMk cId="50950645" sldId="273"/>
            <ac:spMk id="7" creationId="{8F9F76E9-000F-4241-AC10-F9F03318B091}"/>
          </ac:spMkLst>
        </pc:spChg>
        <pc:spChg chg="add mod">
          <ac:chgData name="rsultana540@gmail.com" userId="518b15ff63f395e6" providerId="LiveId" clId="{F165629D-AC2D-344C-8556-2705E350483B}" dt="2020-11-03T03:44:28.903" v="1770" actId="1076"/>
          <ac:spMkLst>
            <pc:docMk/>
            <pc:sldMk cId="50950645" sldId="273"/>
            <ac:spMk id="9" creationId="{0BD76E89-210A-B140-8052-7B17CDEA8FBF}"/>
          </ac:spMkLst>
        </pc:spChg>
        <pc:picChg chg="add mod">
          <ac:chgData name="rsultana540@gmail.com" userId="518b15ff63f395e6" providerId="LiveId" clId="{F165629D-AC2D-344C-8556-2705E350483B}" dt="2020-10-27T02:06:14.262" v="606" actId="1076"/>
          <ac:picMkLst>
            <pc:docMk/>
            <pc:sldMk cId="50950645" sldId="273"/>
            <ac:picMk id="3" creationId="{571FFE52-F04B-0E41-AC55-BE61B961E946}"/>
          </ac:picMkLst>
        </pc:picChg>
        <pc:picChg chg="add del mod">
          <ac:chgData name="rsultana540@gmail.com" userId="518b15ff63f395e6" providerId="LiveId" clId="{F165629D-AC2D-344C-8556-2705E350483B}" dt="2020-10-27T02:04:35.157" v="589" actId="21"/>
          <ac:picMkLst>
            <pc:docMk/>
            <pc:sldMk cId="50950645" sldId="273"/>
            <ac:picMk id="4" creationId="{99397C6E-F590-FE4D-819F-A50A468C51EF}"/>
          </ac:picMkLst>
        </pc:picChg>
        <pc:picChg chg="add mod">
          <ac:chgData name="rsultana540@gmail.com" userId="518b15ff63f395e6" providerId="LiveId" clId="{F165629D-AC2D-344C-8556-2705E350483B}" dt="2020-10-27T02:05:25.883" v="597" actId="1076"/>
          <ac:picMkLst>
            <pc:docMk/>
            <pc:sldMk cId="50950645" sldId="273"/>
            <ac:picMk id="5" creationId="{A1AE40E9-C181-3948-9691-6269749A73FD}"/>
          </ac:picMkLst>
        </pc:picChg>
      </pc:sldChg>
      <pc:sldChg chg="addSp delSp new del">
        <pc:chgData name="rsultana540@gmail.com" userId="518b15ff63f395e6" providerId="LiveId" clId="{F165629D-AC2D-344C-8556-2705E350483B}" dt="2020-11-03T03:40:23.570" v="1639" actId="21"/>
        <pc:sldMkLst>
          <pc:docMk/>
          <pc:sldMk cId="3176027932" sldId="274"/>
        </pc:sldMkLst>
        <pc:spChg chg="del">
          <ac:chgData name="rsultana540@gmail.com" userId="518b15ff63f395e6" providerId="LiveId" clId="{F165629D-AC2D-344C-8556-2705E350483B}" dt="2020-10-26T11:06:04.337" v="55" actId="21"/>
          <ac:spMkLst>
            <pc:docMk/>
            <pc:sldMk cId="3176027932" sldId="274"/>
            <ac:spMk id="2" creationId="{2134A209-3526-5E47-A224-425C1C58DB71}"/>
          </ac:spMkLst>
        </pc:spChg>
        <pc:spChg chg="del">
          <ac:chgData name="rsultana540@gmail.com" userId="518b15ff63f395e6" providerId="LiveId" clId="{F165629D-AC2D-344C-8556-2705E350483B}" dt="2020-10-26T11:06:06.586" v="56" actId="21"/>
          <ac:spMkLst>
            <pc:docMk/>
            <pc:sldMk cId="3176027932" sldId="274"/>
            <ac:spMk id="3" creationId="{F8ABFA2E-6E1A-934C-B0F4-CEF553A006EE}"/>
          </ac:spMkLst>
        </pc:spChg>
        <pc:picChg chg="add">
          <ac:chgData name="rsultana540@gmail.com" userId="518b15ff63f395e6" providerId="LiveId" clId="{F165629D-AC2D-344C-8556-2705E350483B}" dt="2020-10-26T14:33:38.719" v="83" actId="22"/>
          <ac:picMkLst>
            <pc:docMk/>
            <pc:sldMk cId="3176027932" sldId="274"/>
            <ac:picMk id="3" creationId="{78CB0115-D275-9245-BD87-536BD2E7114C}"/>
          </ac:picMkLst>
        </pc:picChg>
      </pc:sldChg>
      <pc:sldChg chg="addSp delSp new del">
        <pc:chgData name="rsultana540@gmail.com" userId="518b15ff63f395e6" providerId="LiveId" clId="{F165629D-AC2D-344C-8556-2705E350483B}" dt="2020-11-03T03:40:26.453" v="1640" actId="21"/>
        <pc:sldMkLst>
          <pc:docMk/>
          <pc:sldMk cId="449468198" sldId="275"/>
        </pc:sldMkLst>
        <pc:spChg chg="del">
          <ac:chgData name="rsultana540@gmail.com" userId="518b15ff63f395e6" providerId="LiveId" clId="{F165629D-AC2D-344C-8556-2705E350483B}" dt="2020-10-26T11:06:10.046" v="57" actId="21"/>
          <ac:spMkLst>
            <pc:docMk/>
            <pc:sldMk cId="449468198" sldId="275"/>
            <ac:spMk id="2" creationId="{3D1DA336-DFF4-514C-8659-673B0318FC88}"/>
          </ac:spMkLst>
        </pc:spChg>
        <pc:spChg chg="del">
          <ac:chgData name="rsultana540@gmail.com" userId="518b15ff63f395e6" providerId="LiveId" clId="{F165629D-AC2D-344C-8556-2705E350483B}" dt="2020-10-26T11:06:12.022" v="58" actId="21"/>
          <ac:spMkLst>
            <pc:docMk/>
            <pc:sldMk cId="449468198" sldId="275"/>
            <ac:spMk id="3" creationId="{676E056D-0533-8144-AC4C-29D0E9E9A5C9}"/>
          </ac:spMkLst>
        </pc:spChg>
        <pc:picChg chg="add">
          <ac:chgData name="rsultana540@gmail.com" userId="518b15ff63f395e6" providerId="LiveId" clId="{F165629D-AC2D-344C-8556-2705E350483B}" dt="2020-10-26T14:33:41.371" v="84" actId="22"/>
          <ac:picMkLst>
            <pc:docMk/>
            <pc:sldMk cId="449468198" sldId="275"/>
            <ac:picMk id="3" creationId="{BBBA8B64-E4DF-5745-A8DA-227566CC20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00847-B752-3E43-9AB6-68016E564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544C6-5C8C-9E4D-88AC-1D92FE8CE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8CE0C-4D8D-B04B-A526-5CB57A8D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A1D-E300-BE46-A263-23F855999E8D}" type="datetimeFigureOut">
              <a:rPr lang="en-US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3A5E4-75BC-9348-841B-54C800AE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366DF-F7F8-9147-99AD-A7D0B8EC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0026-D2EE-804F-B96B-8A1FFA14DE0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9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E329-E821-9249-8BD1-C98AFC98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FEA0A-0937-614A-B1BA-16C328635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960BF-8482-3B46-A005-56289320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A1D-E300-BE46-A263-23F855999E8D}" type="datetimeFigureOut">
              <a:rPr lang="en-US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54455-6B4B-6D45-A6AE-5E02EF60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7C12B-B594-8F43-9E83-B8732467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0026-D2EE-804F-B96B-8A1FFA14DE0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6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5C962E-689B-0943-A112-12E8E030E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32851-4AA2-964B-8430-3740DCD87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A66-3D9B-4941-B94B-A24D36E8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A1D-E300-BE46-A263-23F855999E8D}" type="datetimeFigureOut">
              <a:rPr lang="en-US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F2AA6-6EB1-C746-8375-5262FEDD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08348-424F-BE41-8799-F97C3228C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0026-D2EE-804F-B96B-8A1FFA14DE0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1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5BFFA-3EB5-4645-B6B0-F47F65FD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2BADB-962B-6741-9957-7B929E327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9FDBE-141C-7947-838F-D2DD8BD4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A1D-E300-BE46-A263-23F855999E8D}" type="datetimeFigureOut">
              <a:rPr lang="en-US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BDFC9-5B4A-2A43-AFBC-93BCBDFAF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33176-9229-D046-9DF2-4D155E9EA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0026-D2EE-804F-B96B-8A1FFA14DE0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3EDA-F91C-6B47-A01B-31B9E63E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25382-9A0C-EC47-B4EC-E8B647C30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C27AD-5165-994E-9E78-9ACDBD9D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A1D-E300-BE46-A263-23F855999E8D}" type="datetimeFigureOut">
              <a:rPr lang="en-US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017B4-411C-F943-A45B-1A8C9E02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11E13-2C23-BD40-A7A6-D4705C31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0026-D2EE-804F-B96B-8A1FFA14DE0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3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1D471-10A5-E24E-991C-B270B78B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62057-BFC5-1F46-B8BD-F6F5A0F3A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FC856-149A-7B4F-BB7E-9EBA4E8BE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1BA4C-F7D7-E148-9416-52FCDCA65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A1D-E300-BE46-A263-23F855999E8D}" type="datetimeFigureOut">
              <a:rPr lang="en-US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E1537-708D-3A48-B5BF-4BDA8206A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4B1C0-5B9B-D244-A599-453D732D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0026-D2EE-804F-B96B-8A1FFA14DE0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B622-1D2F-FF4B-AFE0-E4DE694AD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3E115-9399-CA46-9DF0-96C58EA12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90BC0-B0A0-B644-A2AA-17FA593D6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534BA6-5D54-D94D-98E7-BCE067CF9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3760D7-E3A8-E747-87B4-1E75643B7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BDE0E0-06B2-3347-9AB5-BF624674B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A1D-E300-BE46-A263-23F855999E8D}" type="datetimeFigureOut">
              <a:rPr lang="en-US"/>
              <a:t>11/14/2020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7407E8-7234-D841-ADB8-66675DD9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AFA351-C424-914E-A091-0F1AF678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0026-D2EE-804F-B96B-8A1FFA14DE0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77706-D543-5845-BD9C-1195AD9C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63605-D2B5-C045-940A-60D65D945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A1D-E300-BE46-A263-23F855999E8D}" type="datetimeFigureOut">
              <a:rPr lang="en-US"/>
              <a:t>11/14/2020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5F8E8-8E65-1F40-A515-CD7D2C4DF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64F6F-C4D6-F048-9F93-67465750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0026-D2EE-804F-B96B-8A1FFA14DE0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9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AA0A35-B620-794B-9E14-2C801B298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A1D-E300-BE46-A263-23F855999E8D}" type="datetimeFigureOut">
              <a:rPr lang="en-US"/>
              <a:t>11/14/2020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76A64F-F7A3-3B48-8857-A1849B476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2738B-08A1-AD43-AA91-82C9803D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0026-D2EE-804F-B96B-8A1FFA14DE0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3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B858-3B84-1B48-A2DE-80BCE351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43998-E268-374B-B89E-43EFA8AF1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F14A7-9276-3748-A895-6AB72CE16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08FA4-9557-0240-B913-C30AE800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A1D-E300-BE46-A263-23F855999E8D}" type="datetimeFigureOut">
              <a:rPr lang="en-US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E549F-A6F7-5F40-9D4B-B892D033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A2B5B-5F4D-EE43-B2E4-3F6B5EE6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0026-D2EE-804F-B96B-8A1FFA14DE0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3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9BB05-452C-9A49-A9B7-6F7BA8A1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99AD1-F2CF-E243-97AB-DCCFC17C7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906AB-586A-FE4D-A6C7-2A8C4C025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D158D-F689-7E46-8269-A7D5049AB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A1D-E300-BE46-A263-23F855999E8D}" type="datetimeFigureOut">
              <a:rPr lang="en-US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8A441-9576-6D4D-ACBC-89D5B2500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8AECA-9B19-C64B-B065-72EF2890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0026-D2EE-804F-B96B-8A1FFA14DE0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8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A78DE-CC2B-2A43-B72D-57FC362E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BC669-C581-7C46-98C6-6CD981E05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73172-673A-1740-A6D2-A07E72002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E2A1D-E300-BE46-A263-23F855999E8D}" type="datetimeFigureOut">
              <a:rPr lang="en-US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1C635-BE20-F14F-82BD-BE404ED16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98424-455C-DF4B-8BC5-B0078AA9A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20026-D2EE-804F-B96B-8A1FFA14DE0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1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 /><Relationship Id="rId3" Type="http://schemas.openxmlformats.org/officeDocument/2006/relationships/image" Target="../media/image11.jpeg" /><Relationship Id="rId7" Type="http://schemas.openxmlformats.org/officeDocument/2006/relationships/image" Target="../media/image1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jpeg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Relationship Id="rId9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DA56E22-71E8-F84F-B2B8-39009C4FE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2"/>
            <a:ext cx="12192000" cy="69651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30E80A-537D-DA4D-BB29-C6CE423E9C7B}"/>
              </a:ext>
            </a:extLst>
          </p:cNvPr>
          <p:cNvSpPr txBox="1"/>
          <p:nvPr/>
        </p:nvSpPr>
        <p:spPr>
          <a:xfrm rot="10800000" flipV="1">
            <a:off x="2336004" y="1281768"/>
            <a:ext cx="92844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b="1">
                <a:solidFill>
                  <a:srgbClr val="FF0000"/>
                </a:solidFill>
              </a:rPr>
              <a:t>আজকের পাঠে সবাইকে স্বাগতম </a:t>
            </a:r>
            <a:endParaRPr lang="en-US" sz="8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3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F0B2BC-BFD2-0743-BA99-89E049B86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2"/>
            <a:ext cx="12192000" cy="6965157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874DDB5-C9C3-9D41-9DAF-3FC412203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1062036"/>
            <a:ext cx="5551800" cy="36885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167BA5-1CE3-1E41-9C3F-B366A980A969}"/>
              </a:ext>
            </a:extLst>
          </p:cNvPr>
          <p:cNvSpPr txBox="1"/>
          <p:nvPr/>
        </p:nvSpPr>
        <p:spPr>
          <a:xfrm rot="10800000" flipV="1">
            <a:off x="3681409" y="46373"/>
            <a:ext cx="6284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/>
              <a:t>শিক্ষকের পাঠ </a:t>
            </a:r>
            <a:endParaRPr lang="en-US" sz="6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E126B-DA94-1842-B010-890B317956A4}"/>
              </a:ext>
            </a:extLst>
          </p:cNvPr>
          <p:cNvSpPr txBox="1"/>
          <p:nvPr/>
        </p:nvSpPr>
        <p:spPr>
          <a:xfrm>
            <a:off x="5181600" y="247292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79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8DF605-8B4D-7846-B760-AF518FCDD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2"/>
            <a:ext cx="12192000" cy="6965157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14B8930A-179D-C940-AF23-E181304BF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769268"/>
            <a:ext cx="5143500" cy="33194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7C1AB-E809-0B4F-9A3D-134F782DC66D}"/>
              </a:ext>
            </a:extLst>
          </p:cNvPr>
          <p:cNvSpPr txBox="1"/>
          <p:nvPr/>
        </p:nvSpPr>
        <p:spPr>
          <a:xfrm rot="10800000" flipV="1">
            <a:off x="3524250" y="436334"/>
            <a:ext cx="5653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/>
              <a:t>শিক্ষকার্থীর পাঠ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24631655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7B1EB9-FF28-B04A-9D3A-9A8230F96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2"/>
            <a:ext cx="12192000" cy="6965157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8B2BC583-9DA6-7242-A4E0-127AE9AC7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06" y="41670"/>
            <a:ext cx="6062664" cy="39295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732A65-134B-0441-B33B-4FA8D69CB527}"/>
              </a:ext>
            </a:extLst>
          </p:cNvPr>
          <p:cNvSpPr txBox="1"/>
          <p:nvPr/>
        </p:nvSpPr>
        <p:spPr>
          <a:xfrm>
            <a:off x="116681" y="-95252"/>
            <a:ext cx="3133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/>
              <a:t>জোড়ায় কাজ</a:t>
            </a:r>
            <a:endParaRPr lang="en-US" sz="6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E60DF-1645-804D-A813-9002A84CAB8A}"/>
              </a:ext>
            </a:extLst>
          </p:cNvPr>
          <p:cNvSpPr txBox="1"/>
          <p:nvPr/>
        </p:nvSpPr>
        <p:spPr>
          <a:xfrm>
            <a:off x="3538536" y="4532708"/>
            <a:ext cx="6807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একজন পড়বে অন্যজন শুনবে।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2556471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3DD5D5-B37D-3A41-9179-F164B6B29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2"/>
            <a:ext cx="12192000" cy="6965157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ED09CDD5-B126-5F43-A0CE-25506B91A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89" y="464342"/>
            <a:ext cx="4792862" cy="3106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DA814-A3D1-C542-B8AC-1C50EBB61265}"/>
              </a:ext>
            </a:extLst>
          </p:cNvPr>
          <p:cNvSpPr txBox="1"/>
          <p:nvPr/>
        </p:nvSpPr>
        <p:spPr>
          <a:xfrm>
            <a:off x="0" y="817959"/>
            <a:ext cx="501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দলীয় কাজ</a:t>
            </a:r>
            <a:endParaRPr lang="en-US" sz="4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14175-40AE-B64E-A50A-5E23FC70F34E}"/>
              </a:ext>
            </a:extLst>
          </p:cNvPr>
          <p:cNvSpPr txBox="1"/>
          <p:nvPr/>
        </p:nvSpPr>
        <p:spPr>
          <a:xfrm rot="10800000" flipV="1">
            <a:off x="3172421" y="3659266"/>
            <a:ext cx="7319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একজন প্রথম লাইন পড়বে পরেরজন দ্বিতীয়  লাইন এভাবে সবাই পড়বে।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328209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B807FD-8B7D-B941-AD9F-178CF8603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2"/>
            <a:ext cx="12192000" cy="69651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A99F99-C6C0-954B-BC4D-E429B70D5134}"/>
              </a:ext>
            </a:extLst>
          </p:cNvPr>
          <p:cNvSpPr txBox="1"/>
          <p:nvPr/>
        </p:nvSpPr>
        <p:spPr>
          <a:xfrm>
            <a:off x="597693" y="686991"/>
            <a:ext cx="43672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>
                <a:solidFill>
                  <a:srgbClr val="C00000"/>
                </a:solidFill>
              </a:rPr>
              <a:t>শব্দের অর্থ জেনে নাও </a:t>
            </a:r>
          </a:p>
          <a:p>
            <a:pPr algn="l"/>
            <a:endParaRPr lang="en-GB" sz="2800" b="1">
              <a:solidFill>
                <a:srgbClr val="C00000"/>
              </a:solidFill>
            </a:endParaRPr>
          </a:p>
          <a:p>
            <a:pPr algn="l"/>
            <a:endParaRPr lang="en-GB" sz="2800" b="1">
              <a:solidFill>
                <a:srgbClr val="C00000"/>
              </a:solidFill>
            </a:endParaRPr>
          </a:p>
          <a:p>
            <a:pPr algn="l"/>
            <a:r>
              <a:rPr lang="en-GB" sz="2800" b="1">
                <a:solidFill>
                  <a:srgbClr val="C00000"/>
                </a:solidFill>
              </a:rPr>
              <a:t>স্বজন =নিজের লোক, আত্মীয়, বন্ধুবান্ধব। </a:t>
            </a:r>
          </a:p>
          <a:p>
            <a:pPr algn="l"/>
            <a:r>
              <a:rPr lang="en-GB" sz="2800" b="1">
                <a:solidFill>
                  <a:srgbClr val="C00000"/>
                </a:solidFill>
              </a:rPr>
              <a:t>সার্থক =সফল। </a:t>
            </a:r>
          </a:p>
          <a:p>
            <a:pPr algn="l"/>
            <a:r>
              <a:rPr lang="en-GB" sz="2800" b="1">
                <a:solidFill>
                  <a:srgbClr val="C00000"/>
                </a:solidFill>
              </a:rPr>
              <a:t>সাংগ্রাই =রাখাইনদের নববর্ষ উৎসব। </a:t>
            </a:r>
          </a:p>
          <a:p>
            <a:pPr algn="l"/>
            <a:r>
              <a:rPr lang="en-GB" sz="2800" b="1">
                <a:solidFill>
                  <a:srgbClr val="C00000"/>
                </a:solidFill>
              </a:rPr>
              <a:t>বিজু =চাকমাদের নববর্ষ উৎসব।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15D52-63E9-C243-B4D0-D005558A3FF3}"/>
              </a:ext>
            </a:extLst>
          </p:cNvPr>
          <p:cNvSpPr txBox="1"/>
          <p:nvPr/>
        </p:nvSpPr>
        <p:spPr>
          <a:xfrm>
            <a:off x="5753100" y="1639490"/>
            <a:ext cx="63198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 পরস্পরের = স্প- স+প।  (সম্পদ, শ্যাম্পু)</a:t>
            </a:r>
          </a:p>
          <a:p>
            <a:pPr algn="l"/>
            <a:r>
              <a:rPr lang="en-GB" sz="2800" b="1"/>
              <a:t> বন্ধু =ন্ধ – ন+ধ(অন্ধ,গন্ধ)</a:t>
            </a:r>
          </a:p>
          <a:p>
            <a:pPr algn="l"/>
            <a:r>
              <a:rPr lang="en-GB" sz="2800" b="1"/>
              <a:t>শ্রদ্ধা =দ্ধ-  দ+ধ। (বদ্ধ, উদ্ধত) </a:t>
            </a:r>
          </a:p>
          <a:p>
            <a:pPr algn="l"/>
            <a:r>
              <a:rPr lang="en-GB" sz="2800" b="1"/>
              <a:t>খ্রিষ্টান =ষ্ট-  ষ+ ট(নষ্ট  , অনিষ্ট) </a:t>
            </a:r>
          </a:p>
          <a:p>
            <a:pPr algn="l"/>
            <a:r>
              <a:rPr lang="en-GB" sz="2800" b="1"/>
              <a:t>ইস্টার =স্ট-  স+ট ( </a:t>
            </a:r>
            <a:endParaRPr lang="en-US" sz="2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545D4-0007-C34B-900F-CBF64CA0D0ED}"/>
              </a:ext>
            </a:extLst>
          </p:cNvPr>
          <p:cNvSpPr txBox="1"/>
          <p:nvPr/>
        </p:nvSpPr>
        <p:spPr>
          <a:xfrm>
            <a:off x="5753100" y="103585"/>
            <a:ext cx="5176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যুক্তবর্ণ ভেঙ্গে নতুন শব্দ তৈরি </a:t>
            </a:r>
            <a:endParaRPr lang="en-US" sz="4800"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0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5C722B-536C-DF43-ABF6-66189BBC2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2"/>
            <a:ext cx="12192000" cy="6965157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EFA7C9BD-5B75-4949-8BB5-52E995C3D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317898"/>
            <a:ext cx="3018131" cy="19561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4582AF-1585-8343-A45C-85D6431E7173}"/>
              </a:ext>
            </a:extLst>
          </p:cNvPr>
          <p:cNvSpPr txBox="1"/>
          <p:nvPr/>
        </p:nvSpPr>
        <p:spPr>
          <a:xfrm>
            <a:off x="371475" y="317897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একক কাজ</a:t>
            </a:r>
            <a:endParaRPr lang="en-US" sz="40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5742D-22EE-564A-BA32-99506FEB8455}"/>
              </a:ext>
            </a:extLst>
          </p:cNvPr>
          <p:cNvSpPr txBox="1"/>
          <p:nvPr/>
        </p:nvSpPr>
        <p:spPr>
          <a:xfrm>
            <a:off x="2524125" y="2687244"/>
            <a:ext cx="4367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>
                <a:solidFill>
                  <a:srgbClr val="C00000"/>
                </a:solidFill>
              </a:rPr>
              <a:t>বাক্য তৈরি কর</a:t>
            </a:r>
          </a:p>
          <a:p>
            <a:pPr algn="l"/>
            <a:endParaRPr lang="en-GB" sz="2800" b="1">
              <a:solidFill>
                <a:srgbClr val="C00000"/>
              </a:solidFill>
            </a:endParaRPr>
          </a:p>
          <a:p>
            <a:pPr algn="l"/>
            <a:r>
              <a:rPr lang="en-GB" sz="2800" b="1">
                <a:solidFill>
                  <a:srgbClr val="C00000"/>
                </a:solidFill>
              </a:rPr>
              <a:t>স্বজন =</a:t>
            </a:r>
          </a:p>
          <a:p>
            <a:pPr algn="l"/>
            <a:r>
              <a:rPr lang="en-GB" sz="2800" b="1">
                <a:solidFill>
                  <a:srgbClr val="C00000"/>
                </a:solidFill>
              </a:rPr>
              <a:t>সার্থক =</a:t>
            </a:r>
          </a:p>
          <a:p>
            <a:pPr algn="l"/>
            <a:r>
              <a:rPr lang="en-GB" sz="2800" b="1">
                <a:solidFill>
                  <a:srgbClr val="C00000"/>
                </a:solidFill>
              </a:rPr>
              <a:t>সাংগ্রাই =</a:t>
            </a:r>
          </a:p>
          <a:p>
            <a:pPr algn="l"/>
            <a:r>
              <a:rPr lang="en-GB" sz="2800" b="1">
                <a:solidFill>
                  <a:srgbClr val="C00000"/>
                </a:solidFill>
              </a:rPr>
              <a:t>বিজু =</a:t>
            </a:r>
          </a:p>
        </p:txBody>
      </p:sp>
    </p:spTree>
    <p:extLst>
      <p:ext uri="{BB962C8B-B14F-4D97-AF65-F5344CB8AC3E}">
        <p14:creationId xmlns:p14="http://schemas.microsoft.com/office/powerpoint/2010/main" val="3542485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4DB6C-2A32-6F49-B2EC-1407ED488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2"/>
            <a:ext cx="12192000" cy="69651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120A19-1719-BF4F-9443-B4EA4E27CDF4}"/>
              </a:ext>
            </a:extLst>
          </p:cNvPr>
          <p:cNvSpPr txBox="1"/>
          <p:nvPr/>
        </p:nvSpPr>
        <p:spPr>
          <a:xfrm>
            <a:off x="4491036" y="0"/>
            <a:ext cx="4557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/>
              <a:t>মূল্যায়ন</a:t>
            </a:r>
            <a:endParaRPr lang="en-US" sz="6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769594-ADFE-214D-AF56-E20FD8837661}"/>
              </a:ext>
            </a:extLst>
          </p:cNvPr>
          <p:cNvSpPr txBox="1"/>
          <p:nvPr/>
        </p:nvSpPr>
        <p:spPr>
          <a:xfrm>
            <a:off x="5181600" y="243720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15F4B2-0199-8942-A831-7E0524E740C5}"/>
              </a:ext>
            </a:extLst>
          </p:cNvPr>
          <p:cNvSpPr txBox="1"/>
          <p:nvPr/>
        </p:nvSpPr>
        <p:spPr>
          <a:xfrm>
            <a:off x="1715690" y="1808024"/>
            <a:ext cx="87606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ক) বাংলাদেশে কোন কোন পেশার লোক বাস করে?</a:t>
            </a:r>
          </a:p>
          <a:p>
            <a:pPr algn="l"/>
            <a:r>
              <a:rPr lang="en-GB" sz="2800" b="1"/>
              <a:t>খ) “সবাই আমরা পরস্পরের বন্ধু„ বলতে কী বোঝানো হয়েছে?</a:t>
            </a:r>
          </a:p>
          <a:p>
            <a:pPr algn="l"/>
            <a:r>
              <a:rPr lang="en-GB" sz="2800" b="1"/>
              <a:t>গ) আমাদের দেশের উৎসবগুলো কি?</a:t>
            </a:r>
          </a:p>
          <a:p>
            <a:pPr algn="l"/>
            <a:r>
              <a:rPr lang="en-GB" sz="2800" b="1"/>
              <a:t>ঘ) বিজু এবং সাংরাই উৎসব কারা পালন করে থাকে? </a:t>
            </a:r>
          </a:p>
          <a:p>
            <a:pPr algn="l"/>
            <a:r>
              <a:rPr lang="en-GB" sz="2800" b="1"/>
              <a:t>ঙ) মুসলমানদের দুটি ধর্মীয় উৎসবের নাম কি? 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25906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C8D26B-C033-5447-8FBA-F45831A7E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2"/>
            <a:ext cx="12192000" cy="69651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7AABAD-B526-9F41-A37C-342768E74B11}"/>
              </a:ext>
            </a:extLst>
          </p:cNvPr>
          <p:cNvSpPr txBox="1"/>
          <p:nvPr/>
        </p:nvSpPr>
        <p:spPr>
          <a:xfrm>
            <a:off x="4479132" y="0"/>
            <a:ext cx="5498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বাড়ির কাজ</a:t>
            </a:r>
            <a:endParaRPr lang="en-US" sz="4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593EE-9DFD-D446-B484-E7905B3F567D}"/>
              </a:ext>
            </a:extLst>
          </p:cNvPr>
          <p:cNvSpPr txBox="1"/>
          <p:nvPr/>
        </p:nvSpPr>
        <p:spPr>
          <a:xfrm>
            <a:off x="2764630" y="1625351"/>
            <a:ext cx="5760244" cy="31700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FF00"/>
                </a:solidFill>
              </a:rPr>
              <a:t>ক) বাংলাদেশের বাঙালিরা ছাড়া আর কারা বাস করে?</a:t>
            </a:r>
          </a:p>
          <a:p>
            <a:pPr algn="l"/>
            <a:r>
              <a:rPr lang="en-GB" sz="4000" b="1">
                <a:solidFill>
                  <a:srgbClr val="FFFF00"/>
                </a:solidFill>
              </a:rPr>
              <a:t>খ) বাংলাদেশের বিভিন্ন ধর্মের উৎসব গুলোর নাম কি? </a:t>
            </a:r>
            <a:endParaRPr lang="en-US" sz="4000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29C485-8546-CD41-B5C7-CBB258DD387B}"/>
              </a:ext>
            </a:extLst>
          </p:cNvPr>
          <p:cNvSpPr txBox="1"/>
          <p:nvPr/>
        </p:nvSpPr>
        <p:spPr>
          <a:xfrm>
            <a:off x="5181600" y="246697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78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1FFE52-F04B-0E41-AC55-BE61B961E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05" y="-107157"/>
            <a:ext cx="12192000" cy="696515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1AE40E9-C181-3948-9691-6269749A7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29" y="197642"/>
            <a:ext cx="5331620" cy="53316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D76E89-210A-B140-8052-7B17CDEA8FBF}"/>
              </a:ext>
            </a:extLst>
          </p:cNvPr>
          <p:cNvSpPr txBox="1"/>
          <p:nvPr/>
        </p:nvSpPr>
        <p:spPr>
          <a:xfrm>
            <a:off x="3121819" y="0"/>
            <a:ext cx="6296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/>
              <a:t>ধন্যবাদ সবাইকে 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50950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C1850-9700-D445-A87D-176B8E939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2"/>
            <a:ext cx="12192000" cy="6965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471C0F-122F-FC4A-B357-DE13CB68FF36}"/>
              </a:ext>
            </a:extLst>
          </p:cNvPr>
          <p:cNvSpPr txBox="1"/>
          <p:nvPr/>
        </p:nvSpPr>
        <p:spPr>
          <a:xfrm rot="10800000" flipV="1">
            <a:off x="859631" y="2843095"/>
            <a:ext cx="43422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রেবেকা সুলতানা</a:t>
            </a:r>
          </a:p>
          <a:p>
            <a:pPr algn="l"/>
            <a:r>
              <a:rPr lang="en-GB" sz="2800" b="1"/>
              <a:t>সহকারী শিক্ষক</a:t>
            </a:r>
          </a:p>
          <a:p>
            <a:pPr algn="l"/>
            <a:r>
              <a:rPr lang="en-GB" sz="2800" b="1"/>
              <a:t>ছকড়ীকান্দি সরকারি প্রাথমিক বিদ্যালয়</a:t>
            </a:r>
          </a:p>
          <a:p>
            <a:pPr algn="l"/>
            <a:r>
              <a:rPr lang="en-GB" sz="2800" b="1"/>
              <a:t>মধুখালী, ফরিদপুর। </a:t>
            </a:r>
            <a:endParaRPr lang="en-US" sz="2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42CBD-A269-F348-8977-BF8A214E97CD}"/>
              </a:ext>
            </a:extLst>
          </p:cNvPr>
          <p:cNvSpPr txBox="1"/>
          <p:nvPr/>
        </p:nvSpPr>
        <p:spPr>
          <a:xfrm>
            <a:off x="3740944" y="253988"/>
            <a:ext cx="5200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/>
              <a:t>পরিচিতি </a:t>
            </a:r>
            <a:endParaRPr lang="en-US" sz="60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431428-3D53-DD4A-BBF0-90974A3ADCF5}"/>
              </a:ext>
            </a:extLst>
          </p:cNvPr>
          <p:cNvSpPr txBox="1"/>
          <p:nvPr/>
        </p:nvSpPr>
        <p:spPr>
          <a:xfrm>
            <a:off x="6341269" y="2843095"/>
            <a:ext cx="60459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/>
              <a:t>শ্রেণি :পঞ্চম</a:t>
            </a:r>
          </a:p>
          <a:p>
            <a:pPr algn="l"/>
            <a:r>
              <a:rPr lang="en-GB" sz="6000" b="1"/>
              <a:t>বিষয়: বাংলা </a:t>
            </a:r>
            <a:endParaRPr lang="en-US" sz="6000" b="1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4A9CB0A-C12D-4F46-9A26-22049B95B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40" y="300156"/>
            <a:ext cx="1931991" cy="201298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7DB0247-EF3F-8D47-AF5A-E6FEBB4F0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2978" y="570081"/>
            <a:ext cx="2113119" cy="194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30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33317-3578-CA4A-98C2-EF709D44E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2"/>
            <a:ext cx="12192000" cy="6965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B8AD17-98F9-D446-903E-31F15AC5B2B1}"/>
              </a:ext>
            </a:extLst>
          </p:cNvPr>
          <p:cNvSpPr txBox="1"/>
          <p:nvPr/>
        </p:nvSpPr>
        <p:spPr>
          <a:xfrm>
            <a:off x="1788319" y="0"/>
            <a:ext cx="6153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chemeClr val="accent4"/>
                </a:solidFill>
              </a:rPr>
              <a:t>পূর্বজ্ঞান যাচাই </a:t>
            </a:r>
            <a:endParaRPr lang="en-US" sz="4000" b="1">
              <a:solidFill>
                <a:schemeClr val="accent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0260DE-85A2-B646-AAD3-A4AA8C8CD2D5}"/>
              </a:ext>
            </a:extLst>
          </p:cNvPr>
          <p:cNvSpPr txBox="1"/>
          <p:nvPr/>
        </p:nvSpPr>
        <p:spPr>
          <a:xfrm>
            <a:off x="1260871" y="1273076"/>
            <a:ext cx="9975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/>
              <a:t>ক) আমাদের দেশের নাম কি?</a:t>
            </a:r>
          </a:p>
          <a:p>
            <a:pPr algn="l"/>
            <a:r>
              <a:rPr lang="en-GB" sz="3600" b="1"/>
              <a:t>খ) এই দেশের  মানুষ কোন ভাষায় কথা বলে?</a:t>
            </a:r>
          </a:p>
          <a:p>
            <a:pPr algn="l"/>
            <a:r>
              <a:rPr lang="en-GB" sz="3600" b="1"/>
              <a:t>গ) কয়েকটি ক্ষদ্র জাতিসত্তার নাম বল?</a:t>
            </a:r>
          </a:p>
          <a:p>
            <a:pPr algn="l"/>
            <a:r>
              <a:rPr lang="en-GB" sz="3600" b="1"/>
              <a:t>ঘ) এই দেশে  কোন কোন ধর্মের লোক বাস করে?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82641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6E8CA0-AE35-484E-9996-7BD63C801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2"/>
            <a:ext cx="12192000" cy="69651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6ACD36-4F1C-0646-AF04-DB7FF62F7ADC}"/>
              </a:ext>
            </a:extLst>
          </p:cNvPr>
          <p:cNvSpPr txBox="1"/>
          <p:nvPr/>
        </p:nvSpPr>
        <p:spPr>
          <a:xfrm rot="10800000" flipV="1">
            <a:off x="702466" y="55304"/>
            <a:ext cx="11082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>
                <a:solidFill>
                  <a:srgbClr val="FFFF00"/>
                </a:solidFill>
              </a:rPr>
              <a:t>তোমরা নিশ্চয়ই অনুমান করতে পারছ আজ আমরা কি পড়বো </a:t>
            </a:r>
            <a:endParaRPr lang="en-US" sz="6000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794F8-8A0E-D147-95BD-C28550BE7AD9}"/>
              </a:ext>
            </a:extLst>
          </p:cNvPr>
          <p:cNvSpPr txBox="1"/>
          <p:nvPr/>
        </p:nvSpPr>
        <p:spPr>
          <a:xfrm>
            <a:off x="2548532" y="3592601"/>
            <a:ext cx="7094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/>
              <a:t>‘’ এই দেশ এই মানুষ,, </a:t>
            </a:r>
          </a:p>
          <a:p>
            <a:pPr algn="l"/>
            <a:r>
              <a:rPr lang="en-GB" sz="6000" b="1"/>
              <a:t>পৃষ্ঠা: ১</a:t>
            </a:r>
            <a:endParaRPr lang="en-US" sz="6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92CC3F-D77C-2549-88AF-D750040ACA3D}"/>
              </a:ext>
            </a:extLst>
          </p:cNvPr>
          <p:cNvSpPr txBox="1"/>
          <p:nvPr/>
        </p:nvSpPr>
        <p:spPr>
          <a:xfrm rot="10800000" flipV="1">
            <a:off x="2176462" y="1994297"/>
            <a:ext cx="1017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>
                <a:solidFill>
                  <a:srgbClr val="FF0000"/>
                </a:solidFill>
              </a:rPr>
              <a:t>আজ আমরা পড়বো...........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82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ED181E-BBBD-984C-8F8E-26EA576B4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2"/>
            <a:ext cx="12192000" cy="69651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369570-265B-A440-9B17-92E66746D3AA}"/>
              </a:ext>
            </a:extLst>
          </p:cNvPr>
          <p:cNvSpPr txBox="1"/>
          <p:nvPr/>
        </p:nvSpPr>
        <p:spPr>
          <a:xfrm>
            <a:off x="1606151" y="1151232"/>
            <a:ext cx="117502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শোনা</a:t>
            </a:r>
          </a:p>
          <a:p>
            <a:pPr algn="l"/>
            <a:r>
              <a:rPr lang="en-GB" sz="2800" b="1"/>
              <a:t>১. ২.১- উৎচারিত পঠিত বাক্য ,কথা মনোযোগ সহকারে শুনবে।</a:t>
            </a:r>
          </a:p>
          <a:p>
            <a:pPr algn="l"/>
            <a:r>
              <a:rPr lang="en-GB" sz="2800" b="1"/>
              <a:t>বলা</a:t>
            </a:r>
          </a:p>
          <a:p>
            <a:pPr algn="l"/>
            <a:r>
              <a:rPr lang="en-GB" sz="2800" b="1"/>
              <a:t>১.১.১- যুক্তবর্ণ অসহযোগের তৈরি শব্দ স্পষ্ট ও শুদ্ধ ভাবে বলতে পারবে। </a:t>
            </a:r>
          </a:p>
          <a:p>
            <a:pPr algn="l"/>
            <a:r>
              <a:rPr lang="en-GB" sz="2800" b="1"/>
              <a:t>পড়া</a:t>
            </a:r>
          </a:p>
          <a:p>
            <a:pPr algn="l"/>
            <a:r>
              <a:rPr lang="en-GB" sz="2800" b="1"/>
              <a:t>১.৩.১-পাঠে ব্যবহৃত যুক্তব্যঞ্জন সম্বলিত শব্দের শুদ্ধ উচ্চারণে পড়তে পারবে।</a:t>
            </a:r>
          </a:p>
          <a:p>
            <a:pPr algn="l"/>
            <a:r>
              <a:rPr lang="en-GB" sz="2800" b="1"/>
              <a:t>লেখা</a:t>
            </a:r>
          </a:p>
          <a:p>
            <a:pPr algn="l"/>
            <a:r>
              <a:rPr lang="en-GB" sz="2800" b="1"/>
              <a:t>১.৪.১- যুক্তব্যঞ্জন ভেঙ্গে লিখতে পারবে।</a:t>
            </a:r>
          </a:p>
          <a:p>
            <a:pPr algn="l"/>
            <a:r>
              <a:rPr lang="en-GB" sz="2800" b="1"/>
              <a:t>১.৫.১-পাঠে ব্যবহৃত শব্দ দিয়ে বাক্য তৈরি করতে পারবে।</a:t>
            </a:r>
            <a:endParaRPr lang="en-US" sz="28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E384C-A4ED-5C46-91E1-5094D4010310}"/>
              </a:ext>
            </a:extLst>
          </p:cNvPr>
          <p:cNvSpPr txBox="1"/>
          <p:nvPr/>
        </p:nvSpPr>
        <p:spPr>
          <a:xfrm rot="10800000" flipV="1">
            <a:off x="3121818" y="0"/>
            <a:ext cx="6284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b="1">
                <a:solidFill>
                  <a:srgbClr val="FF0000"/>
                </a:solidFill>
              </a:rPr>
              <a:t>শিখনফল</a:t>
            </a:r>
            <a:endParaRPr lang="en-US" sz="8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75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8730B-0D62-8147-A735-C302389F3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9" y="-59771"/>
            <a:ext cx="12192000" cy="6965157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F3FBBF95-7007-0648-BCAF-93D5E2847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4" y="1221471"/>
            <a:ext cx="3217069" cy="220752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5676897-C0C7-AC42-89BA-6D0C377F9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57" y="1179797"/>
            <a:ext cx="2958477" cy="220752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2231514-36D5-DF4E-B043-CB32F9B94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9675" y="1223522"/>
            <a:ext cx="2270212" cy="214074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C948D02-8767-634A-A2BD-00140DE9B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466" y="1158788"/>
            <a:ext cx="2906065" cy="22516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A8939B-0134-1F4B-BBFD-1F06EAABF31B}"/>
              </a:ext>
            </a:extLst>
          </p:cNvPr>
          <p:cNvSpPr txBox="1"/>
          <p:nvPr/>
        </p:nvSpPr>
        <p:spPr>
          <a:xfrm rot="10800000" flipV="1">
            <a:off x="3978598" y="218689"/>
            <a:ext cx="643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>
                <a:solidFill>
                  <a:srgbClr val="FF0000"/>
                </a:solidFill>
              </a:rPr>
              <a:t>নিচের ছবিতে কি দেখতে পাচ্ছো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429C4D-5E12-7F4C-9A3B-DE30479F7B9B}"/>
              </a:ext>
            </a:extLst>
          </p:cNvPr>
          <p:cNvSpPr txBox="1"/>
          <p:nvPr/>
        </p:nvSpPr>
        <p:spPr>
          <a:xfrm>
            <a:off x="1216818" y="3428999"/>
            <a:ext cx="120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জেলে </a:t>
            </a:r>
            <a:endParaRPr lang="en-US" sz="28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732CB6-B209-9E47-9ABD-6AB2073F3E32}"/>
              </a:ext>
            </a:extLst>
          </p:cNvPr>
          <p:cNvSpPr txBox="1"/>
          <p:nvPr/>
        </p:nvSpPr>
        <p:spPr>
          <a:xfrm>
            <a:off x="4433887" y="3315652"/>
            <a:ext cx="313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কুমার </a:t>
            </a:r>
            <a:endParaRPr lang="en-US" sz="28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100377-0F17-A344-97AA-E794E73C7B17}"/>
              </a:ext>
            </a:extLst>
          </p:cNvPr>
          <p:cNvSpPr txBox="1"/>
          <p:nvPr/>
        </p:nvSpPr>
        <p:spPr>
          <a:xfrm>
            <a:off x="7241256" y="3410451"/>
            <a:ext cx="4010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কৃষক </a:t>
            </a:r>
            <a:endParaRPr lang="en-US" sz="28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AFD12E-782E-DA46-922E-DD2F25766550}"/>
              </a:ext>
            </a:extLst>
          </p:cNvPr>
          <p:cNvSpPr txBox="1"/>
          <p:nvPr/>
        </p:nvSpPr>
        <p:spPr>
          <a:xfrm>
            <a:off x="9440981" y="3447550"/>
            <a:ext cx="375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অফিস-আদালত </a:t>
            </a:r>
            <a:endParaRPr lang="en-US" sz="28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DD8071-E503-2B4F-9B7C-7DAE870B3FA2}"/>
              </a:ext>
            </a:extLst>
          </p:cNvPr>
          <p:cNvSpPr txBox="1"/>
          <p:nvPr/>
        </p:nvSpPr>
        <p:spPr>
          <a:xfrm>
            <a:off x="1634212" y="4120809"/>
            <a:ext cx="9084469" cy="1557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/>
              <a:t>বাংলাদেশের এই যে মানুষ তাদের পেশা ও কত বিচিত্র।  কেউ জেলে, কেউ কুমার ,কেউ কৃষক , কেউ আবার কাজ করে অফিস-আদালতে। সবাই আমরা পরস্পরের বন্ধু। একজন তার কাজ দিয়ে আরেকজনকে সাহায্য করছে। গড়ে তুলছে এই দেশ 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05119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5BB2D2-1088-FE48-BC84-E4FE6144A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2"/>
            <a:ext cx="12192000" cy="6965157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58BF12D5-1121-964C-BD3E-2526A144E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9655" cy="321468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FC3A71D-8320-8B48-AABD-101AE142B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9154" y="-268321"/>
            <a:ext cx="3799992" cy="3955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C330BA-C535-344A-B0A1-6A204AC45759}"/>
              </a:ext>
            </a:extLst>
          </p:cNvPr>
          <p:cNvSpPr txBox="1"/>
          <p:nvPr/>
        </p:nvSpPr>
        <p:spPr>
          <a:xfrm>
            <a:off x="1085849" y="4073945"/>
            <a:ext cx="8951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ভাবো তো কৃষকের কথা ।তারা কাজ না করলে আমাদের খাদ্য জোগাত কে?  সবাইকে তাই আমাদের শ্রদ্ধা করতে হবে, ভালোবাসতে হবে।  সবাই আমাদের আপনজন। 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0309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490DA4-9181-8041-AC95-397304AFF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2"/>
            <a:ext cx="12192000" cy="6965157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1A822C48-745A-A548-A95D-12338500F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" y="-1193"/>
            <a:ext cx="4848225" cy="338851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90E4446-3AFB-2242-8E25-B824DAB1E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93" y="-1193"/>
            <a:ext cx="5019675" cy="3388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B93F19-D58F-AF46-8298-9B72E238A2F3}"/>
              </a:ext>
            </a:extLst>
          </p:cNvPr>
          <p:cNvSpPr txBox="1"/>
          <p:nvPr/>
        </p:nvSpPr>
        <p:spPr>
          <a:xfrm>
            <a:off x="2055018" y="4437459"/>
            <a:ext cx="8267700" cy="140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 আমাদের আছে নানা ধরনের উৎসব।  মুসলমানদের রয়েছে দুটি ঈদ। ঈদুল ফিতর ও ঈদুল আযহা।  হিন্দুদের দুর্গাপূজা সহ আছে নানা উৎসব আর পার্বণ। </a:t>
            </a:r>
            <a:endParaRPr lang="en-US" sz="28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1AD94-CDEF-AF41-95A6-ADDE43B60774}"/>
              </a:ext>
            </a:extLst>
          </p:cNvPr>
          <p:cNvSpPr txBox="1"/>
          <p:nvPr/>
        </p:nvSpPr>
        <p:spPr>
          <a:xfrm>
            <a:off x="1140618" y="338732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/>
              <a:t>ঈদুল ফিতর</a:t>
            </a:r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EB89CC-30FB-4142-8686-64B138637072}"/>
              </a:ext>
            </a:extLst>
          </p:cNvPr>
          <p:cNvSpPr txBox="1"/>
          <p:nvPr/>
        </p:nvSpPr>
        <p:spPr>
          <a:xfrm>
            <a:off x="5455444" y="347067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/>
              <a:t>ঈদুল আযহা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2992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C909BD-B8AF-DF46-A40F-EEB4B2073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2"/>
            <a:ext cx="12192000" cy="6965157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766DFFFB-27F1-5C4B-91ED-A669F3F37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0" y="0"/>
            <a:ext cx="3112870" cy="207524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48F0228-D846-4D48-9BDC-21635AEC6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01" y="-28671"/>
            <a:ext cx="3281724" cy="217321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AB2BAE8-3550-4D44-91C3-D360F93F7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2334" y="15988"/>
            <a:ext cx="2080816" cy="200526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B85843F-412F-704B-8EA2-31A6FFEB1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345" y="0"/>
            <a:ext cx="3095624" cy="211587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891F02A-14F1-894A-AB0A-EEB8C33DC8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2" y="2331731"/>
            <a:ext cx="3281723" cy="222166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779594AF-C7BA-7548-AE57-8110B58F67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25" y="2303740"/>
            <a:ext cx="3411755" cy="2211322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7E6C7D2E-07F8-C448-B826-DF0F03FD3D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640" y="2211125"/>
            <a:ext cx="3561329" cy="23082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3179E8-E203-524B-B0CF-18CD905C63E2}"/>
              </a:ext>
            </a:extLst>
          </p:cNvPr>
          <p:cNvSpPr txBox="1"/>
          <p:nvPr/>
        </p:nvSpPr>
        <p:spPr>
          <a:xfrm>
            <a:off x="5181600" y="247292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109A75-FE61-FA41-BBE4-DA8A680A58F5}"/>
              </a:ext>
            </a:extLst>
          </p:cNvPr>
          <p:cNvSpPr txBox="1"/>
          <p:nvPr/>
        </p:nvSpPr>
        <p:spPr>
          <a:xfrm>
            <a:off x="1335880" y="4926822"/>
            <a:ext cx="8665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/>
              <a:t>বৌদ্ধদের আসে বুদ্ধ পূর্ণিমা।  খৃষ্টানদের আছে ইস্টার সানডে আর বড়দিন। এছাড়াও রয়েছে নানা উৎসব। পহেলা বৈশাখ নববর্ষের উৎসব।  রয়েছে রাখাইনদের সাংগ্রাই ও চাকমাদের বিজু উৎসব।  ধর্ম যার যার উৎসব যেন সবার।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83939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rsultana540@gmail.com</dc:creator>
  <cp:lastModifiedBy>rsultana540@gmail.com</cp:lastModifiedBy>
  <cp:revision>18</cp:revision>
  <dcterms:created xsi:type="dcterms:W3CDTF">2020-10-26T11:03:34Z</dcterms:created>
  <dcterms:modified xsi:type="dcterms:W3CDTF">2020-11-14T01:08:12Z</dcterms:modified>
</cp:coreProperties>
</file>