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1" r:id="rId18"/>
    <p:sldId id="277" r:id="rId19"/>
    <p:sldId id="278" r:id="rId20"/>
    <p:sldId id="280" r:id="rId21"/>
    <p:sldId id="281" r:id="rId22"/>
    <p:sldId id="272" r:id="rId23"/>
    <p:sldId id="282" r:id="rId24"/>
    <p:sldId id="283" r:id="rId25"/>
    <p:sldId id="273" r:id="rId26"/>
    <p:sldId id="274" r:id="rId27"/>
    <p:sldId id="275" r:id="rId28"/>
    <p:sldId id="276" r:id="rId29"/>
    <p:sldId id="285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24D61-19AC-41F1-9B44-744C2647A494}" type="doc">
      <dgm:prSet loTypeId="urn:microsoft.com/office/officeart/2005/8/layout/cycle2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99B4DD-FE70-481C-B4DB-9B6767C633A3}">
      <dgm:prSet phldrT="[Text]"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Work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58BB6A3-B702-4376-97A8-83AFB51B87F0}" type="parTrans" cxnId="{3BD76333-897B-448E-8666-0F25D9A7B6F2}">
      <dgm:prSet/>
      <dgm:spPr/>
      <dgm:t>
        <a:bodyPr/>
        <a:lstStyle/>
        <a:p>
          <a:endParaRPr lang="en-US"/>
        </a:p>
      </dgm:t>
    </dgm:pt>
    <dgm:pt modelId="{A64E9007-F10B-4332-9019-9DA897989AAA}" type="sibTrans" cxnId="{3BD76333-897B-448E-8666-0F25D9A7B6F2}">
      <dgm:prSet/>
      <dgm:spPr/>
      <dgm:t>
        <a:bodyPr/>
        <a:lstStyle/>
        <a:p>
          <a:endParaRPr lang="en-US"/>
        </a:p>
      </dgm:t>
    </dgm:pt>
    <dgm:pt modelId="{4D6ACB92-8F68-4F88-ADAA-92F9B5EA7A16}">
      <dgm:prSet phldrT="[Text]" custT="1"/>
      <dgm:spPr/>
      <dgm:t>
        <a:bodyPr/>
        <a:lstStyle/>
        <a:p>
          <a:pPr rtl="0"/>
          <a:r>
            <a:rPr lang="en-US" sz="3200" dirty="0" smtClean="0"/>
            <a:t>officer</a:t>
          </a:r>
          <a:endParaRPr lang="en-US" sz="3200" dirty="0"/>
        </a:p>
      </dgm:t>
    </dgm:pt>
    <dgm:pt modelId="{8410DEC1-3BD2-4C08-9F6C-C0498D5872A1}" type="parTrans" cxnId="{FE8A71BF-9E8B-45EE-8684-BA9D38B3978F}">
      <dgm:prSet/>
      <dgm:spPr/>
      <dgm:t>
        <a:bodyPr/>
        <a:lstStyle/>
        <a:p>
          <a:endParaRPr lang="en-US"/>
        </a:p>
      </dgm:t>
    </dgm:pt>
    <dgm:pt modelId="{FDB2FF6B-1AB2-4B13-8545-106FE5D590AB}" type="sibTrans" cxnId="{FE8A71BF-9E8B-45EE-8684-BA9D38B3978F}">
      <dgm:prSet/>
      <dgm:spPr/>
      <dgm:t>
        <a:bodyPr/>
        <a:lstStyle/>
        <a:p>
          <a:endParaRPr lang="en-US"/>
        </a:p>
      </dgm:t>
    </dgm:pt>
    <dgm:pt modelId="{5523C291-E7FC-4B3A-BDFC-7B6EDD2712AC}">
      <dgm:prSet phldrT="[Text]" custT="1"/>
      <dgm:spPr/>
      <dgm:t>
        <a:bodyPr/>
        <a:lstStyle/>
        <a:p>
          <a:r>
            <a:rPr lang="en-US" sz="3200" dirty="0" smtClean="0"/>
            <a:t>play</a:t>
          </a:r>
          <a:endParaRPr lang="en-US" sz="3200" dirty="0"/>
        </a:p>
      </dgm:t>
    </dgm:pt>
    <dgm:pt modelId="{662F1CF2-C97D-4B49-8B03-601D3E870079}" type="parTrans" cxnId="{19F27BA0-F5F8-47FE-950D-36515E753BD5}">
      <dgm:prSet/>
      <dgm:spPr/>
      <dgm:t>
        <a:bodyPr/>
        <a:lstStyle/>
        <a:p>
          <a:endParaRPr lang="en-US"/>
        </a:p>
      </dgm:t>
    </dgm:pt>
    <dgm:pt modelId="{D98CCF07-32C5-4017-A8CC-C5C7547B2D52}" type="sibTrans" cxnId="{19F27BA0-F5F8-47FE-950D-36515E753BD5}">
      <dgm:prSet/>
      <dgm:spPr/>
      <dgm:t>
        <a:bodyPr/>
        <a:lstStyle/>
        <a:p>
          <a:endParaRPr lang="en-US"/>
        </a:p>
      </dgm:t>
    </dgm:pt>
    <dgm:pt modelId="{F42999B7-1CF2-4B5D-960E-9DF6C1F7F2A1}">
      <dgm:prSet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homemaker</a:t>
          </a:r>
          <a:endParaRPr lang="en-US" sz="3200" dirty="0" smtClean="0">
            <a:latin typeface="NikoshBAN" pitchFamily="2" charset="0"/>
            <a:cs typeface="NikoshBAN" pitchFamily="2" charset="0"/>
          </a:endParaRPr>
        </a:p>
      </dgm:t>
    </dgm:pt>
    <dgm:pt modelId="{4093A1BC-57E5-48DB-B73A-12F6D6CD1D00}" type="parTrans" cxnId="{3FFB408C-BE07-47B2-8C34-A6E5D220B554}">
      <dgm:prSet/>
      <dgm:spPr/>
      <dgm:t>
        <a:bodyPr/>
        <a:lstStyle/>
        <a:p>
          <a:endParaRPr lang="en-US"/>
        </a:p>
      </dgm:t>
    </dgm:pt>
    <dgm:pt modelId="{30459E12-92E2-4717-821D-B5E126C4CA7C}" type="sibTrans" cxnId="{3FFB408C-BE07-47B2-8C34-A6E5D220B554}">
      <dgm:prSet/>
      <dgm:spPr/>
      <dgm:t>
        <a:bodyPr/>
        <a:lstStyle/>
        <a:p>
          <a:endParaRPr lang="en-US"/>
        </a:p>
      </dgm:t>
    </dgm:pt>
    <dgm:pt modelId="{BAC4D9E8-1AE2-426D-BC3D-189E109AFD7C}">
      <dgm:prSet custT="1"/>
      <dgm:spPr/>
      <dgm:t>
        <a:bodyPr/>
        <a:lstStyle/>
        <a:p>
          <a:pPr rtl="0"/>
          <a:r>
            <a:rPr lang="en-US" sz="3200" dirty="0" smtClean="0">
              <a:latin typeface="NikoshBAN" pitchFamily="2" charset="0"/>
              <a:cs typeface="NikoshBAN" pitchFamily="2" charset="0"/>
            </a:rPr>
            <a:t>read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390827E-44BB-4105-9F68-1F3BDD7C9E14}" type="parTrans" cxnId="{B87F51D7-3812-42E3-A76A-7BFC038BFDFE}">
      <dgm:prSet/>
      <dgm:spPr/>
      <dgm:t>
        <a:bodyPr/>
        <a:lstStyle/>
        <a:p>
          <a:endParaRPr lang="en-US"/>
        </a:p>
      </dgm:t>
    </dgm:pt>
    <dgm:pt modelId="{2B15C628-5ED9-44B9-8577-756037836E22}" type="sibTrans" cxnId="{B87F51D7-3812-42E3-A76A-7BFC038BFDFE}">
      <dgm:prSet/>
      <dgm:spPr/>
      <dgm:t>
        <a:bodyPr/>
        <a:lstStyle/>
        <a:p>
          <a:endParaRPr lang="en-US"/>
        </a:p>
      </dgm:t>
    </dgm:pt>
    <dgm:pt modelId="{55CAB49D-D27D-4694-AF80-DBE53600ED89}">
      <dgm:prSet custT="1"/>
      <dgm:spPr/>
      <dgm:t>
        <a:bodyPr/>
        <a:lstStyle/>
        <a:p>
          <a:r>
            <a:rPr lang="en-US" sz="2800" dirty="0" smtClean="0">
              <a:ln/>
              <a:latin typeface="NikoshBAN" pitchFamily="2" charset="0"/>
              <a:cs typeface="NikoshBAN" pitchFamily="2" charset="0"/>
            </a:rPr>
            <a:t> grandchildren</a:t>
          </a:r>
          <a:endParaRPr lang="en-US" sz="2800" dirty="0"/>
        </a:p>
      </dgm:t>
    </dgm:pt>
    <dgm:pt modelId="{028476D1-5A89-403E-A278-E48FF9CFC007}" type="parTrans" cxnId="{E3623FC6-BF6E-4C27-AEA0-D236FBE6B8F7}">
      <dgm:prSet/>
      <dgm:spPr/>
      <dgm:t>
        <a:bodyPr/>
        <a:lstStyle/>
        <a:p>
          <a:endParaRPr lang="en-US"/>
        </a:p>
      </dgm:t>
    </dgm:pt>
    <dgm:pt modelId="{D81A9F23-1E01-4B3A-8F45-99BBFFC18967}" type="sibTrans" cxnId="{E3623FC6-BF6E-4C27-AEA0-D236FBE6B8F7}">
      <dgm:prSet/>
      <dgm:spPr/>
      <dgm:t>
        <a:bodyPr/>
        <a:lstStyle/>
        <a:p>
          <a:endParaRPr lang="en-US"/>
        </a:p>
      </dgm:t>
    </dgm:pt>
    <dgm:pt modelId="{D9DCC7FC-7485-40A6-BE00-C8DBECA1AB74}" type="pres">
      <dgm:prSet presAssocID="{11424D61-19AC-41F1-9B44-744C2647A4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67BE5-ABE4-4602-970A-A8DAA81299A8}" type="pres">
      <dgm:prSet presAssocID="{BF99B4DD-FE70-481C-B4DB-9B6767C633A3}" presName="node" presStyleLbl="node1" presStyleIdx="0" presStyleCnt="6" custScaleX="168627" custScaleY="95905" custRadScaleRad="122362" custRadScaleInc="-233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A41C4-D075-4C9F-85E8-9558196BE675}" type="pres">
      <dgm:prSet presAssocID="{A64E9007-F10B-4332-9019-9DA897989AA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493D9088-76FF-49E1-9191-7B9DB1451C04}" type="pres">
      <dgm:prSet presAssocID="{A64E9007-F10B-4332-9019-9DA897989AA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48C7CAD-03BB-43FC-AA9E-1593FEBF033B}" type="pres">
      <dgm:prSet presAssocID="{4D6ACB92-8F68-4F88-ADAA-92F9B5EA7A16}" presName="node" presStyleLbl="node1" presStyleIdx="1" presStyleCnt="6" custScaleX="165250" custScaleY="105578" custRadScaleRad="116456" custRadScaleInc="31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C0CEE-9EF3-45C2-90C6-D0E59ACC0AD4}" type="pres">
      <dgm:prSet presAssocID="{FDB2FF6B-1AB2-4B13-8545-106FE5D590AB}" presName="sibTrans" presStyleLbl="sibTrans2D1" presStyleIdx="1" presStyleCnt="6" custLinFactNeighborX="1" custLinFactNeighborY="0"/>
      <dgm:spPr/>
      <dgm:t>
        <a:bodyPr/>
        <a:lstStyle/>
        <a:p>
          <a:endParaRPr lang="en-US"/>
        </a:p>
      </dgm:t>
    </dgm:pt>
    <dgm:pt modelId="{9B8543CB-EE85-4BD1-AF66-B634B0E57A82}" type="pres">
      <dgm:prSet presAssocID="{FDB2FF6B-1AB2-4B13-8545-106FE5D590A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CA0D4E9-183C-49FE-8CC1-53322EDCEA46}" type="pres">
      <dgm:prSet presAssocID="{BAC4D9E8-1AE2-426D-BC3D-189E109AFD7C}" presName="node" presStyleLbl="node1" presStyleIdx="2" presStyleCnt="6" custScaleX="149121" custRadScaleRad="127658" custRadScaleInc="-20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3C571-01A5-48BC-8A83-BC20A9DFF9AC}" type="pres">
      <dgm:prSet presAssocID="{2B15C628-5ED9-44B9-8577-756037836E22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FFAB304-3906-4A9C-88F6-447A6F5E2B67}" type="pres">
      <dgm:prSet presAssocID="{2B15C628-5ED9-44B9-8577-756037836E2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064D85C-E785-44EF-9789-622DDD151088}" type="pres">
      <dgm:prSet presAssocID="{F42999B7-1CF2-4B5D-960E-9DF6C1F7F2A1}" presName="node" presStyleLbl="node1" presStyleIdx="3" presStyleCnt="6" custScaleX="230210" custScaleY="102847" custRadScaleRad="100996" custRadScaleInc="3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CC138-40C5-43E6-9A48-BA091316EC22}" type="pres">
      <dgm:prSet presAssocID="{30459E12-92E2-4717-821D-B5E126C4CA7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A86DBA8-C3CB-470C-AA34-435716381AD3}" type="pres">
      <dgm:prSet presAssocID="{30459E12-92E2-4717-821D-B5E126C4CA7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A751A98-93FA-487A-B9BC-D807169F6F07}" type="pres">
      <dgm:prSet presAssocID="{5523C291-E7FC-4B3A-BDFC-7B6EDD2712AC}" presName="node" presStyleLbl="node1" presStyleIdx="4" presStyleCnt="6" custScaleX="138893" custRadScaleRad="117336" custRadScaleInc="27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99274-8EE9-4A91-B369-D9EE0A9B8252}" type="pres">
      <dgm:prSet presAssocID="{D98CCF07-32C5-4017-A8CC-C5C7547B2D52}" presName="sibTrans" presStyleLbl="sibTrans2D1" presStyleIdx="4" presStyleCnt="6" custAng="18892592" custFlipHor="1" custScaleX="28935" custLinFactY="21593" custLinFactNeighborX="-81882" custLinFactNeighborY="100000"/>
      <dgm:spPr/>
      <dgm:t>
        <a:bodyPr/>
        <a:lstStyle/>
        <a:p>
          <a:endParaRPr lang="en-US"/>
        </a:p>
      </dgm:t>
    </dgm:pt>
    <dgm:pt modelId="{3C5307B1-F96F-48D6-8216-FCDCFFBDDCB0}" type="pres">
      <dgm:prSet presAssocID="{D98CCF07-32C5-4017-A8CC-C5C7547B2D5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B38F1D6-785E-4360-A20C-99D64E27713C}" type="pres">
      <dgm:prSet presAssocID="{55CAB49D-D27D-4694-AF80-DBE53600ED89}" presName="node" presStyleLbl="node1" presStyleIdx="5" presStyleCnt="6" custScaleX="254575" custRadScaleRad="105228" custRadScaleInc="191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3B370-48FC-4548-B195-2211BED39FBB}" type="pres">
      <dgm:prSet presAssocID="{D81A9F23-1E01-4B3A-8F45-99BBFFC18967}" presName="sibTrans" presStyleLbl="sibTrans2D1" presStyleIdx="5" presStyleCnt="6" custAng="18364690" custScaleX="157342" custLinFactX="686779" custLinFactNeighborX="700000" custLinFactNeighborY="-79504"/>
      <dgm:spPr/>
      <dgm:t>
        <a:bodyPr/>
        <a:lstStyle/>
        <a:p>
          <a:endParaRPr lang="en-US"/>
        </a:p>
      </dgm:t>
    </dgm:pt>
    <dgm:pt modelId="{76DD60D6-1D70-4656-A791-A7663F9C7018}" type="pres">
      <dgm:prSet presAssocID="{D81A9F23-1E01-4B3A-8F45-99BBFFC18967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BEED4C7-82A4-412B-A5E7-34F2350AC501}" type="presOf" srcId="{2B15C628-5ED9-44B9-8577-756037836E22}" destId="{9383C571-01A5-48BC-8A83-BC20A9DFF9AC}" srcOrd="0" destOrd="0" presId="urn:microsoft.com/office/officeart/2005/8/layout/cycle2"/>
    <dgm:cxn modelId="{DBE6C821-D3DF-4CA0-840B-B640C35D42CD}" type="presOf" srcId="{BAC4D9E8-1AE2-426D-BC3D-189E109AFD7C}" destId="{BCA0D4E9-183C-49FE-8CC1-53322EDCEA46}" srcOrd="0" destOrd="0" presId="urn:microsoft.com/office/officeart/2005/8/layout/cycle2"/>
    <dgm:cxn modelId="{96BE9539-1EC5-4CDE-8F7C-C17486BB6D15}" type="presOf" srcId="{55CAB49D-D27D-4694-AF80-DBE53600ED89}" destId="{0B38F1D6-785E-4360-A20C-99D64E27713C}" srcOrd="0" destOrd="0" presId="urn:microsoft.com/office/officeart/2005/8/layout/cycle2"/>
    <dgm:cxn modelId="{3FFD77D3-F4BB-4A8B-AA68-48B1568BF776}" type="presOf" srcId="{D98CCF07-32C5-4017-A8CC-C5C7547B2D52}" destId="{3C5307B1-F96F-48D6-8216-FCDCFFBDDCB0}" srcOrd="1" destOrd="0" presId="urn:microsoft.com/office/officeart/2005/8/layout/cycle2"/>
    <dgm:cxn modelId="{BCC6D140-D9C7-4E78-B215-6332CB4BE587}" type="presOf" srcId="{D98CCF07-32C5-4017-A8CC-C5C7547B2D52}" destId="{E6399274-8EE9-4A91-B369-D9EE0A9B8252}" srcOrd="0" destOrd="0" presId="urn:microsoft.com/office/officeart/2005/8/layout/cycle2"/>
    <dgm:cxn modelId="{2A6C4992-6028-4AD0-9B6D-32ED700D5614}" type="presOf" srcId="{FDB2FF6B-1AB2-4B13-8545-106FE5D590AB}" destId="{116C0CEE-9EF3-45C2-90C6-D0E59ACC0AD4}" srcOrd="0" destOrd="0" presId="urn:microsoft.com/office/officeart/2005/8/layout/cycle2"/>
    <dgm:cxn modelId="{166E3AD1-D6E4-466A-A9C2-E8A1AB3E46D6}" type="presOf" srcId="{30459E12-92E2-4717-821D-B5E126C4CA7C}" destId="{8D1CC138-40C5-43E6-9A48-BA091316EC22}" srcOrd="0" destOrd="0" presId="urn:microsoft.com/office/officeart/2005/8/layout/cycle2"/>
    <dgm:cxn modelId="{FD43CE22-3D08-4B65-8EF1-0B9C5A68F7E8}" type="presOf" srcId="{2B15C628-5ED9-44B9-8577-756037836E22}" destId="{2FFAB304-3906-4A9C-88F6-447A6F5E2B67}" srcOrd="1" destOrd="0" presId="urn:microsoft.com/office/officeart/2005/8/layout/cycle2"/>
    <dgm:cxn modelId="{808659A7-8760-4018-95C6-1A8007083BC1}" type="presOf" srcId="{FDB2FF6B-1AB2-4B13-8545-106FE5D590AB}" destId="{9B8543CB-EE85-4BD1-AF66-B634B0E57A82}" srcOrd="1" destOrd="0" presId="urn:microsoft.com/office/officeart/2005/8/layout/cycle2"/>
    <dgm:cxn modelId="{AC55019A-0836-4291-AD34-98424A913C83}" type="presOf" srcId="{D81A9F23-1E01-4B3A-8F45-99BBFFC18967}" destId="{76DD60D6-1D70-4656-A791-A7663F9C7018}" srcOrd="1" destOrd="0" presId="urn:microsoft.com/office/officeart/2005/8/layout/cycle2"/>
    <dgm:cxn modelId="{E3623FC6-BF6E-4C27-AEA0-D236FBE6B8F7}" srcId="{11424D61-19AC-41F1-9B44-744C2647A494}" destId="{55CAB49D-D27D-4694-AF80-DBE53600ED89}" srcOrd="5" destOrd="0" parTransId="{028476D1-5A89-403E-A278-E48FF9CFC007}" sibTransId="{D81A9F23-1E01-4B3A-8F45-99BBFFC18967}"/>
    <dgm:cxn modelId="{123E86E7-E9D3-42CF-8DF6-CAEA2B7F4ECC}" type="presOf" srcId="{11424D61-19AC-41F1-9B44-744C2647A494}" destId="{D9DCC7FC-7485-40A6-BE00-C8DBECA1AB74}" srcOrd="0" destOrd="0" presId="urn:microsoft.com/office/officeart/2005/8/layout/cycle2"/>
    <dgm:cxn modelId="{3BD76333-897B-448E-8666-0F25D9A7B6F2}" srcId="{11424D61-19AC-41F1-9B44-744C2647A494}" destId="{BF99B4DD-FE70-481C-B4DB-9B6767C633A3}" srcOrd="0" destOrd="0" parTransId="{658BB6A3-B702-4376-97A8-83AFB51B87F0}" sibTransId="{A64E9007-F10B-4332-9019-9DA897989AAA}"/>
    <dgm:cxn modelId="{7C2B4A87-8686-4495-A761-402E35B46471}" type="presOf" srcId="{D81A9F23-1E01-4B3A-8F45-99BBFFC18967}" destId="{DB03B370-48FC-4548-B195-2211BED39FBB}" srcOrd="0" destOrd="0" presId="urn:microsoft.com/office/officeart/2005/8/layout/cycle2"/>
    <dgm:cxn modelId="{8171FED9-0A67-418F-A529-220ADA5FB791}" type="presOf" srcId="{4D6ACB92-8F68-4F88-ADAA-92F9B5EA7A16}" destId="{248C7CAD-03BB-43FC-AA9E-1593FEBF033B}" srcOrd="0" destOrd="0" presId="urn:microsoft.com/office/officeart/2005/8/layout/cycle2"/>
    <dgm:cxn modelId="{E969F474-04C2-4006-9AA3-B60AA277EBE1}" type="presOf" srcId="{A64E9007-F10B-4332-9019-9DA897989AAA}" destId="{B4CA41C4-D075-4C9F-85E8-9558196BE675}" srcOrd="0" destOrd="0" presId="urn:microsoft.com/office/officeart/2005/8/layout/cycle2"/>
    <dgm:cxn modelId="{F57F6A6A-810C-4A6F-ADBE-4B4C375E0E57}" type="presOf" srcId="{30459E12-92E2-4717-821D-B5E126C4CA7C}" destId="{9A86DBA8-C3CB-470C-AA34-435716381AD3}" srcOrd="1" destOrd="0" presId="urn:microsoft.com/office/officeart/2005/8/layout/cycle2"/>
    <dgm:cxn modelId="{FE8A71BF-9E8B-45EE-8684-BA9D38B3978F}" srcId="{11424D61-19AC-41F1-9B44-744C2647A494}" destId="{4D6ACB92-8F68-4F88-ADAA-92F9B5EA7A16}" srcOrd="1" destOrd="0" parTransId="{8410DEC1-3BD2-4C08-9F6C-C0498D5872A1}" sibTransId="{FDB2FF6B-1AB2-4B13-8545-106FE5D590AB}"/>
    <dgm:cxn modelId="{B87F51D7-3812-42E3-A76A-7BFC038BFDFE}" srcId="{11424D61-19AC-41F1-9B44-744C2647A494}" destId="{BAC4D9E8-1AE2-426D-BC3D-189E109AFD7C}" srcOrd="2" destOrd="0" parTransId="{E390827E-44BB-4105-9F68-1F3BDD7C9E14}" sibTransId="{2B15C628-5ED9-44B9-8577-756037836E22}"/>
    <dgm:cxn modelId="{75205748-B33A-459A-AA73-61C26087656D}" type="presOf" srcId="{A64E9007-F10B-4332-9019-9DA897989AAA}" destId="{493D9088-76FF-49E1-9191-7B9DB1451C04}" srcOrd="1" destOrd="0" presId="urn:microsoft.com/office/officeart/2005/8/layout/cycle2"/>
    <dgm:cxn modelId="{19F27BA0-F5F8-47FE-950D-36515E753BD5}" srcId="{11424D61-19AC-41F1-9B44-744C2647A494}" destId="{5523C291-E7FC-4B3A-BDFC-7B6EDD2712AC}" srcOrd="4" destOrd="0" parTransId="{662F1CF2-C97D-4B49-8B03-601D3E870079}" sibTransId="{D98CCF07-32C5-4017-A8CC-C5C7547B2D52}"/>
    <dgm:cxn modelId="{9A8499BB-DF1A-4609-A072-F472EF7A758F}" type="presOf" srcId="{F42999B7-1CF2-4B5D-960E-9DF6C1F7F2A1}" destId="{B064D85C-E785-44EF-9789-622DDD151088}" srcOrd="0" destOrd="0" presId="urn:microsoft.com/office/officeart/2005/8/layout/cycle2"/>
    <dgm:cxn modelId="{3FFB408C-BE07-47B2-8C34-A6E5D220B554}" srcId="{11424D61-19AC-41F1-9B44-744C2647A494}" destId="{F42999B7-1CF2-4B5D-960E-9DF6C1F7F2A1}" srcOrd="3" destOrd="0" parTransId="{4093A1BC-57E5-48DB-B73A-12F6D6CD1D00}" sibTransId="{30459E12-92E2-4717-821D-B5E126C4CA7C}"/>
    <dgm:cxn modelId="{ABDEF71A-3197-42C1-9265-789E8EC33CB8}" type="presOf" srcId="{5523C291-E7FC-4B3A-BDFC-7B6EDD2712AC}" destId="{AA751A98-93FA-487A-B9BC-D807169F6F07}" srcOrd="0" destOrd="0" presId="urn:microsoft.com/office/officeart/2005/8/layout/cycle2"/>
    <dgm:cxn modelId="{99A55AB8-192B-4D16-8B04-7C11855CAB04}" type="presOf" srcId="{BF99B4DD-FE70-481C-B4DB-9B6767C633A3}" destId="{62567BE5-ABE4-4602-970A-A8DAA81299A8}" srcOrd="0" destOrd="0" presId="urn:microsoft.com/office/officeart/2005/8/layout/cycle2"/>
    <dgm:cxn modelId="{4030CFA7-B38E-411F-A215-89018567073A}" type="presParOf" srcId="{D9DCC7FC-7485-40A6-BE00-C8DBECA1AB74}" destId="{62567BE5-ABE4-4602-970A-A8DAA81299A8}" srcOrd="0" destOrd="0" presId="urn:microsoft.com/office/officeart/2005/8/layout/cycle2"/>
    <dgm:cxn modelId="{E86D680C-05DC-4BC6-8252-B7DCB59F11C9}" type="presParOf" srcId="{D9DCC7FC-7485-40A6-BE00-C8DBECA1AB74}" destId="{B4CA41C4-D075-4C9F-85E8-9558196BE675}" srcOrd="1" destOrd="0" presId="urn:microsoft.com/office/officeart/2005/8/layout/cycle2"/>
    <dgm:cxn modelId="{DAFE4E67-908E-479C-BEAF-B30E99D8D77B}" type="presParOf" srcId="{B4CA41C4-D075-4C9F-85E8-9558196BE675}" destId="{493D9088-76FF-49E1-9191-7B9DB1451C04}" srcOrd="0" destOrd="0" presId="urn:microsoft.com/office/officeart/2005/8/layout/cycle2"/>
    <dgm:cxn modelId="{31B8817A-4D4F-416D-99DE-5AF6C1AFB940}" type="presParOf" srcId="{D9DCC7FC-7485-40A6-BE00-C8DBECA1AB74}" destId="{248C7CAD-03BB-43FC-AA9E-1593FEBF033B}" srcOrd="2" destOrd="0" presId="urn:microsoft.com/office/officeart/2005/8/layout/cycle2"/>
    <dgm:cxn modelId="{E4715B8E-3DA4-4F5B-84B7-E1D93F067FF0}" type="presParOf" srcId="{D9DCC7FC-7485-40A6-BE00-C8DBECA1AB74}" destId="{116C0CEE-9EF3-45C2-90C6-D0E59ACC0AD4}" srcOrd="3" destOrd="0" presId="urn:microsoft.com/office/officeart/2005/8/layout/cycle2"/>
    <dgm:cxn modelId="{4960CB66-08F9-40EF-BCBE-25F09C000679}" type="presParOf" srcId="{116C0CEE-9EF3-45C2-90C6-D0E59ACC0AD4}" destId="{9B8543CB-EE85-4BD1-AF66-B634B0E57A82}" srcOrd="0" destOrd="0" presId="urn:microsoft.com/office/officeart/2005/8/layout/cycle2"/>
    <dgm:cxn modelId="{47068241-0DDA-4FCD-89DF-6930BDAEDE62}" type="presParOf" srcId="{D9DCC7FC-7485-40A6-BE00-C8DBECA1AB74}" destId="{BCA0D4E9-183C-49FE-8CC1-53322EDCEA46}" srcOrd="4" destOrd="0" presId="urn:microsoft.com/office/officeart/2005/8/layout/cycle2"/>
    <dgm:cxn modelId="{D6E0F20D-9F86-47DF-B605-B7E58E8CBA7B}" type="presParOf" srcId="{D9DCC7FC-7485-40A6-BE00-C8DBECA1AB74}" destId="{9383C571-01A5-48BC-8A83-BC20A9DFF9AC}" srcOrd="5" destOrd="0" presId="urn:microsoft.com/office/officeart/2005/8/layout/cycle2"/>
    <dgm:cxn modelId="{258B6EE1-C111-473B-8C1E-37E6CEBB3A7A}" type="presParOf" srcId="{9383C571-01A5-48BC-8A83-BC20A9DFF9AC}" destId="{2FFAB304-3906-4A9C-88F6-447A6F5E2B67}" srcOrd="0" destOrd="0" presId="urn:microsoft.com/office/officeart/2005/8/layout/cycle2"/>
    <dgm:cxn modelId="{3B918E08-8F68-42C3-AC18-58F06EF51354}" type="presParOf" srcId="{D9DCC7FC-7485-40A6-BE00-C8DBECA1AB74}" destId="{B064D85C-E785-44EF-9789-622DDD151088}" srcOrd="6" destOrd="0" presId="urn:microsoft.com/office/officeart/2005/8/layout/cycle2"/>
    <dgm:cxn modelId="{35ECCDC3-352C-4ACB-A7C6-18EFB5E4F7BF}" type="presParOf" srcId="{D9DCC7FC-7485-40A6-BE00-C8DBECA1AB74}" destId="{8D1CC138-40C5-43E6-9A48-BA091316EC22}" srcOrd="7" destOrd="0" presId="urn:microsoft.com/office/officeart/2005/8/layout/cycle2"/>
    <dgm:cxn modelId="{7F28B79A-38B7-4CE3-B8FF-46D14B3C56E1}" type="presParOf" srcId="{8D1CC138-40C5-43E6-9A48-BA091316EC22}" destId="{9A86DBA8-C3CB-470C-AA34-435716381AD3}" srcOrd="0" destOrd="0" presId="urn:microsoft.com/office/officeart/2005/8/layout/cycle2"/>
    <dgm:cxn modelId="{A37A84E0-CF5F-499E-9226-168295F6BC74}" type="presParOf" srcId="{D9DCC7FC-7485-40A6-BE00-C8DBECA1AB74}" destId="{AA751A98-93FA-487A-B9BC-D807169F6F07}" srcOrd="8" destOrd="0" presId="urn:microsoft.com/office/officeart/2005/8/layout/cycle2"/>
    <dgm:cxn modelId="{F8BA1D7F-C994-452D-8F1C-DD431ADD39A2}" type="presParOf" srcId="{D9DCC7FC-7485-40A6-BE00-C8DBECA1AB74}" destId="{E6399274-8EE9-4A91-B369-D9EE0A9B8252}" srcOrd="9" destOrd="0" presId="urn:microsoft.com/office/officeart/2005/8/layout/cycle2"/>
    <dgm:cxn modelId="{436676AA-AFFB-4B82-ABC1-6F992E0A3658}" type="presParOf" srcId="{E6399274-8EE9-4A91-B369-D9EE0A9B8252}" destId="{3C5307B1-F96F-48D6-8216-FCDCFFBDDCB0}" srcOrd="0" destOrd="0" presId="urn:microsoft.com/office/officeart/2005/8/layout/cycle2"/>
    <dgm:cxn modelId="{0148ECB1-101A-4F3C-8C83-0A34861F1607}" type="presParOf" srcId="{D9DCC7FC-7485-40A6-BE00-C8DBECA1AB74}" destId="{0B38F1D6-785E-4360-A20C-99D64E27713C}" srcOrd="10" destOrd="0" presId="urn:microsoft.com/office/officeart/2005/8/layout/cycle2"/>
    <dgm:cxn modelId="{810BC401-6109-4552-9338-893081581B7E}" type="presParOf" srcId="{D9DCC7FC-7485-40A6-BE00-C8DBECA1AB74}" destId="{DB03B370-48FC-4548-B195-2211BED39FBB}" srcOrd="11" destOrd="0" presId="urn:microsoft.com/office/officeart/2005/8/layout/cycle2"/>
    <dgm:cxn modelId="{7783D799-C4C2-48BE-87F6-ACA3796C7D01}" type="presParOf" srcId="{DB03B370-48FC-4548-B195-2211BED39FBB}" destId="{76DD60D6-1D70-4656-A791-A7663F9C70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67BE5-ABE4-4602-970A-A8DAA81299A8}">
      <dsp:nvSpPr>
        <dsp:cNvPr id="0" name=""/>
        <dsp:cNvSpPr/>
      </dsp:nvSpPr>
      <dsp:spPr>
        <a:xfrm>
          <a:off x="104794" y="1395430"/>
          <a:ext cx="2646721" cy="15052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Work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92397" y="1615876"/>
        <a:ext cx="1871515" cy="1064405"/>
      </dsp:txXfrm>
    </dsp:sp>
    <dsp:sp modelId="{B4CA41C4-D075-4C9F-85E8-9558196BE675}">
      <dsp:nvSpPr>
        <dsp:cNvPr id="0" name=""/>
        <dsp:cNvSpPr/>
      </dsp:nvSpPr>
      <dsp:spPr>
        <a:xfrm rot="14728">
          <a:off x="3241463" y="1893511"/>
          <a:ext cx="1180442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241464" y="1999117"/>
        <a:ext cx="1021523" cy="317838"/>
      </dsp:txXfrm>
    </dsp:sp>
    <dsp:sp modelId="{248C7CAD-03BB-43FC-AA9E-1593FEBF033B}">
      <dsp:nvSpPr>
        <dsp:cNvPr id="0" name=""/>
        <dsp:cNvSpPr/>
      </dsp:nvSpPr>
      <dsp:spPr>
        <a:xfrm>
          <a:off x="4978679" y="1340285"/>
          <a:ext cx="2593716" cy="1657122"/>
        </a:xfrm>
        <a:prstGeom prst="ellipse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officer</a:t>
          </a:r>
          <a:endParaRPr lang="en-US" sz="3200" kern="1200" dirty="0"/>
        </a:p>
      </dsp:txBody>
      <dsp:txXfrm>
        <a:off x="5358520" y="1582965"/>
        <a:ext cx="1834034" cy="1171762"/>
      </dsp:txXfrm>
    </dsp:sp>
    <dsp:sp modelId="{116C0CEE-9EF3-45C2-90C6-D0E59ACC0AD4}">
      <dsp:nvSpPr>
        <dsp:cNvPr id="0" name=""/>
        <dsp:cNvSpPr/>
      </dsp:nvSpPr>
      <dsp:spPr>
        <a:xfrm rot="5200791">
          <a:off x="6188372" y="3008292"/>
          <a:ext cx="302464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231114" y="3068945"/>
        <a:ext cx="211725" cy="317838"/>
      </dsp:txXfrm>
    </dsp:sp>
    <dsp:sp modelId="{BCA0D4E9-183C-49FE-8CC1-53322EDCEA46}">
      <dsp:nvSpPr>
        <dsp:cNvPr id="0" name=""/>
        <dsp:cNvSpPr/>
      </dsp:nvSpPr>
      <dsp:spPr>
        <a:xfrm>
          <a:off x="5231835" y="3565975"/>
          <a:ext cx="2340560" cy="1569571"/>
        </a:xfrm>
        <a:prstGeom prst="ellipse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read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574602" y="3795833"/>
        <a:ext cx="1655026" cy="1109855"/>
      </dsp:txXfrm>
    </dsp:sp>
    <dsp:sp modelId="{9383C571-01A5-48BC-8A83-BC20A9DFF9AC}">
      <dsp:nvSpPr>
        <dsp:cNvPr id="0" name=""/>
        <dsp:cNvSpPr/>
      </dsp:nvSpPr>
      <dsp:spPr>
        <a:xfrm rot="9416666">
          <a:off x="5139567" y="4579735"/>
          <a:ext cx="204529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198475" y="4673666"/>
        <a:ext cx="143170" cy="317838"/>
      </dsp:txXfrm>
    </dsp:sp>
    <dsp:sp modelId="{B064D85C-E785-44EF-9789-622DDD151088}">
      <dsp:nvSpPr>
        <dsp:cNvPr id="0" name=""/>
        <dsp:cNvSpPr/>
      </dsp:nvSpPr>
      <dsp:spPr>
        <a:xfrm>
          <a:off x="1944249" y="4672040"/>
          <a:ext cx="3613310" cy="1614257"/>
        </a:xfrm>
        <a:prstGeom prst="ellipse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homemaker</a:t>
          </a:r>
          <a:endParaRPr lang="en-US" sz="3200" kern="1200" dirty="0" smtClean="0">
            <a:latin typeface="NikoshBAN" pitchFamily="2" charset="0"/>
            <a:cs typeface="NikoshBAN" pitchFamily="2" charset="0"/>
          </a:endParaRPr>
        </a:p>
      </dsp:txBody>
      <dsp:txXfrm>
        <a:off x="2473406" y="4908442"/>
        <a:ext cx="2554996" cy="1141453"/>
      </dsp:txXfrm>
    </dsp:sp>
    <dsp:sp modelId="{8D1CC138-40C5-43E6-9A48-BA091316EC22}">
      <dsp:nvSpPr>
        <dsp:cNvPr id="0" name=""/>
        <dsp:cNvSpPr/>
      </dsp:nvSpPr>
      <dsp:spPr>
        <a:xfrm rot="12674130">
          <a:off x="2460426" y="4483442"/>
          <a:ext cx="170733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507934" y="4602668"/>
        <a:ext cx="119513" cy="317838"/>
      </dsp:txXfrm>
    </dsp:sp>
    <dsp:sp modelId="{AA751A98-93FA-487A-B9BC-D807169F6F07}">
      <dsp:nvSpPr>
        <dsp:cNvPr id="0" name=""/>
        <dsp:cNvSpPr/>
      </dsp:nvSpPr>
      <dsp:spPr>
        <a:xfrm>
          <a:off x="480263" y="3371900"/>
          <a:ext cx="2180024" cy="1569571"/>
        </a:xfrm>
        <a:prstGeom prst="ellipse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play</a:t>
          </a:r>
          <a:endParaRPr lang="en-US" sz="3200" kern="1200" dirty="0"/>
        </a:p>
      </dsp:txBody>
      <dsp:txXfrm>
        <a:off x="799520" y="3601758"/>
        <a:ext cx="1541510" cy="1109855"/>
      </dsp:txXfrm>
    </dsp:sp>
    <dsp:sp modelId="{E6399274-8EE9-4A91-B369-D9EE0A9B8252}">
      <dsp:nvSpPr>
        <dsp:cNvPr id="0" name=""/>
        <dsp:cNvSpPr/>
      </dsp:nvSpPr>
      <dsp:spPr>
        <a:xfrm rot="5941517" flipH="1">
          <a:off x="1541792" y="2908622"/>
          <a:ext cx="364898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1587940" y="3068625"/>
        <a:ext cx="255429" cy="317838"/>
      </dsp:txXfrm>
    </dsp:sp>
    <dsp:sp modelId="{0B38F1D6-785E-4360-A20C-99D64E27713C}">
      <dsp:nvSpPr>
        <dsp:cNvPr id="0" name=""/>
        <dsp:cNvSpPr/>
      </dsp:nvSpPr>
      <dsp:spPr>
        <a:xfrm>
          <a:off x="2031077" y="0"/>
          <a:ext cx="3995736" cy="1569571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n/>
              <a:latin typeface="NikoshBAN" pitchFamily="2" charset="0"/>
              <a:cs typeface="NikoshBAN" pitchFamily="2" charset="0"/>
            </a:rPr>
            <a:t> grandchildren</a:t>
          </a:r>
          <a:endParaRPr lang="en-US" sz="2800" kern="1200" dirty="0"/>
        </a:p>
      </dsp:txBody>
      <dsp:txXfrm>
        <a:off x="2616239" y="229858"/>
        <a:ext cx="2825412" cy="1109855"/>
      </dsp:txXfrm>
    </dsp:sp>
    <dsp:sp modelId="{DB03B370-48FC-4548-B195-2211BED39FBB}">
      <dsp:nvSpPr>
        <dsp:cNvPr id="0" name=""/>
        <dsp:cNvSpPr/>
      </dsp:nvSpPr>
      <dsp:spPr>
        <a:xfrm rot="5904920">
          <a:off x="5985362" y="835999"/>
          <a:ext cx="404491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6054915" y="881925"/>
        <a:ext cx="283144" cy="317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A54E-1D1A-4CB7-9C3F-24D8747D276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82C9-2A3E-4834-962A-90D08690A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0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A54E-1D1A-4CB7-9C3F-24D8747D276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82C9-2A3E-4834-962A-90D08690A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A54E-1D1A-4CB7-9C3F-24D8747D276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82C9-2A3E-4834-962A-90D08690A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4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A54E-1D1A-4CB7-9C3F-24D8747D276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82C9-2A3E-4834-962A-90D08690A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1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A54E-1D1A-4CB7-9C3F-24D8747D276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82C9-2A3E-4834-962A-90D08690A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5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A54E-1D1A-4CB7-9C3F-24D8747D276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82C9-2A3E-4834-962A-90D08690A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A54E-1D1A-4CB7-9C3F-24D8747D276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82C9-2A3E-4834-962A-90D08690A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4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A54E-1D1A-4CB7-9C3F-24D8747D276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82C9-2A3E-4834-962A-90D08690A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9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A54E-1D1A-4CB7-9C3F-24D8747D276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82C9-2A3E-4834-962A-90D08690A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4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A54E-1D1A-4CB7-9C3F-24D8747D276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82C9-2A3E-4834-962A-90D08690A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3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A54E-1D1A-4CB7-9C3F-24D8747D276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82C9-2A3E-4834-962A-90D08690A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8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9A54E-1D1A-4CB7-9C3F-24D8747D276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D82C9-2A3E-4834-962A-90D08690A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0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"/>
            <a:ext cx="5727940" cy="5102198"/>
          </a:xfrm>
          <a:prstGeom prst="rect">
            <a:avLst/>
          </a:prstGeom>
        </p:spPr>
      </p:pic>
      <p:pic>
        <p:nvPicPr>
          <p:cNvPr id="5" name="Picture 4" descr="far014fal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9837" y="195934"/>
            <a:ext cx="2190763" cy="2503729"/>
          </a:xfrm>
          <a:prstGeom prst="rect">
            <a:avLst/>
          </a:prstGeom>
        </p:spPr>
      </p:pic>
      <p:pic>
        <p:nvPicPr>
          <p:cNvPr id="6" name="Picture 5" descr="007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837799"/>
            <a:ext cx="1571636" cy="1723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3151" y="5181600"/>
            <a:ext cx="5301049" cy="15696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Welcome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77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0432"/>
            <a:ext cx="4876800" cy="3652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 rot="17684553">
            <a:off x="2627154" y="3363374"/>
            <a:ext cx="2517921" cy="349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3657598" y="4732650"/>
            <a:ext cx="4191002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worker</a:t>
            </a:r>
            <a:endParaRPr lang="en-US" sz="8000" dirty="0"/>
          </a:p>
        </p:txBody>
      </p:sp>
      <p:sp>
        <p:nvSpPr>
          <p:cNvPr id="5" name="Right Arrow 4"/>
          <p:cNvSpPr/>
          <p:nvPr/>
        </p:nvSpPr>
        <p:spPr>
          <a:xfrm>
            <a:off x="-2" y="4504050"/>
            <a:ext cx="3657600" cy="17526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officer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5883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9858"/>
            <a:ext cx="5029200" cy="3451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 rot="19358268">
            <a:off x="1930741" y="3774451"/>
            <a:ext cx="1737295" cy="415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3657600" y="4381576"/>
            <a:ext cx="3962400" cy="125722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study</a:t>
            </a:r>
            <a:endParaRPr lang="en-US" sz="8000" dirty="0"/>
          </a:p>
        </p:txBody>
      </p:sp>
      <p:sp>
        <p:nvSpPr>
          <p:cNvPr id="5" name="Right Arrow 4"/>
          <p:cNvSpPr/>
          <p:nvPr/>
        </p:nvSpPr>
        <p:spPr>
          <a:xfrm>
            <a:off x="0" y="4136340"/>
            <a:ext cx="3657600" cy="180726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read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7979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799"/>
            <a:ext cx="5316641" cy="3537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 rot="17684553">
            <a:off x="2614472" y="3350833"/>
            <a:ext cx="2005097" cy="342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3597355" y="4504050"/>
            <a:ext cx="4327445" cy="12192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housewife</a:t>
            </a:r>
            <a:endParaRPr lang="en-US" sz="4000" dirty="0"/>
          </a:p>
        </p:txBody>
      </p:sp>
      <p:sp>
        <p:nvSpPr>
          <p:cNvPr id="5" name="Right Arrow 4"/>
          <p:cNvSpPr/>
          <p:nvPr/>
        </p:nvSpPr>
        <p:spPr>
          <a:xfrm>
            <a:off x="0" y="4275450"/>
            <a:ext cx="3657600" cy="1752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homemaker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068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52" y="228600"/>
            <a:ext cx="4692340" cy="3514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 rot="17684553">
            <a:off x="1348289" y="3026426"/>
            <a:ext cx="1729007" cy="415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3657600" y="4419600"/>
            <a:ext cx="43434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game</a:t>
            </a:r>
            <a:endParaRPr lang="en-US" sz="8000" dirty="0"/>
          </a:p>
        </p:txBody>
      </p:sp>
      <p:sp>
        <p:nvSpPr>
          <p:cNvPr id="5" name="Right Arrow 4"/>
          <p:cNvSpPr/>
          <p:nvPr/>
        </p:nvSpPr>
        <p:spPr>
          <a:xfrm>
            <a:off x="0" y="4191000"/>
            <a:ext cx="3657600" cy="1905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play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374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4514015" cy="3381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 rot="18573476">
            <a:off x="2586613" y="3218076"/>
            <a:ext cx="1729007" cy="415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3657600" y="4419600"/>
            <a:ext cx="4038600" cy="121920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labor</a:t>
            </a:r>
            <a:endParaRPr lang="en-US" sz="8000" dirty="0"/>
          </a:p>
        </p:txBody>
      </p:sp>
      <p:sp>
        <p:nvSpPr>
          <p:cNvPr id="5" name="Right Arrow 4"/>
          <p:cNvSpPr/>
          <p:nvPr/>
        </p:nvSpPr>
        <p:spPr>
          <a:xfrm>
            <a:off x="0" y="4191000"/>
            <a:ext cx="3657600" cy="1752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work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3210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276600"/>
            <a:ext cx="2095504" cy="1571628"/>
          </a:xfrm>
          <a:prstGeom prst="rect">
            <a:avLst/>
          </a:prstGeom>
        </p:spPr>
      </p:pic>
      <p:pic>
        <p:nvPicPr>
          <p:cNvPr id="3" name="Picture 2" descr="far014fal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802" y="1167974"/>
            <a:ext cx="1500198" cy="1714512"/>
          </a:xfrm>
          <a:prstGeom prst="rect">
            <a:avLst/>
          </a:prstGeom>
        </p:spPr>
      </p:pic>
      <p:pic>
        <p:nvPicPr>
          <p:cNvPr id="4" name="Picture 3" descr="rosa che sbocc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0152" y="3276600"/>
            <a:ext cx="1561803" cy="27331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74" y="228600"/>
            <a:ext cx="55245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1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7158" y="0"/>
            <a:ext cx="8572528" cy="1771656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rgbClr val="002060"/>
                </a:solidFill>
              </a:ln>
              <a:noFill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43042" y="500042"/>
            <a:ext cx="6643734" cy="653772"/>
          </a:xfrm>
          <a:prstGeom prst="rect">
            <a:avLst/>
          </a:prstGeom>
          <a:noFill/>
          <a:ln w="28575"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Teacher’s reading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6705343" cy="402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81400" y="1295400"/>
            <a:ext cx="5286412" cy="4786346"/>
          </a:xfrm>
          <a:prstGeom prst="cloud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>
                <a:gd name="adj" fmla="val 52007"/>
              </a:avLst>
            </a:prstTxWarp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Practice</a:t>
            </a:r>
          </a:p>
        </p:txBody>
      </p:sp>
      <p:pic>
        <p:nvPicPr>
          <p:cNvPr id="3" name="Picture 2" descr="far014fa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8517" y="1524000"/>
            <a:ext cx="1500198" cy="1714512"/>
          </a:xfrm>
          <a:prstGeom prst="rect">
            <a:avLst/>
          </a:prstGeom>
        </p:spPr>
      </p:pic>
      <p:pic>
        <p:nvPicPr>
          <p:cNvPr id="4" name="Picture 3" descr="02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950713"/>
            <a:ext cx="2095504" cy="1571628"/>
          </a:xfrm>
          <a:prstGeom prst="rect">
            <a:avLst/>
          </a:prstGeom>
        </p:spPr>
      </p:pic>
      <p:pic>
        <p:nvPicPr>
          <p:cNvPr id="5" name="Picture 4" descr="rosa che sbocc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505" y="3464719"/>
            <a:ext cx="1561803" cy="27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928662" y="260851"/>
            <a:ext cx="7072362" cy="1643050"/>
          </a:xfrm>
          <a:prstGeom prst="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32576" y="914400"/>
            <a:ext cx="6643734" cy="653772"/>
          </a:xfrm>
          <a:prstGeom prst="rect">
            <a:avLst/>
          </a:prstGeom>
          <a:noFill/>
          <a:ln w="28575"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latin typeface="NikoshBAN" pitchFamily="2" charset="0"/>
                <a:ea typeface="+mj-ea"/>
                <a:cs typeface="NikoshBAN" pitchFamily="2" charset="0"/>
              </a:rPr>
              <a:t>Student`s 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reading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76" y="1981200"/>
            <a:ext cx="6400800" cy="42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166" y="211630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290" y="304499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786" y="1523018"/>
            <a:ext cx="8501090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857250" indent="-857250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I. Where is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Jamil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from ?( p-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cs typeface="NikoshBAN" pitchFamily="2" charset="0"/>
              </a:rPr>
              <a:t>1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) </a:t>
            </a:r>
          </a:p>
          <a:p>
            <a:pPr marL="857250" indent="-857250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5339907"/>
            <a:ext cx="7391400" cy="7232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Group reading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04" y="475511"/>
            <a:ext cx="6248400" cy="41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10" y="2171182"/>
            <a:ext cx="2667001" cy="3215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48" y="172065"/>
            <a:ext cx="8900652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Bahnschrift SemiBold" pitchFamily="34" charset="0"/>
              </a:rPr>
              <a:t>     Teacher’s Introduction </a:t>
            </a:r>
            <a:endParaRPr lang="en-US" sz="6000" dirty="0">
              <a:latin typeface="Bahnschrift Semi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48" y="2278625"/>
            <a:ext cx="6309852" cy="3108543"/>
          </a:xfrm>
          <a:prstGeom prst="rect">
            <a:avLst/>
          </a:prstGeom>
          <a:solidFill>
            <a:srgbClr val="C0000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+mj-lt"/>
              </a:rPr>
              <a:t>Mst.Sharmin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Akter</a:t>
            </a:r>
            <a:endParaRPr lang="en-US" sz="4400" dirty="0" smtClean="0">
              <a:latin typeface="+mj-lt"/>
            </a:endParaRPr>
          </a:p>
          <a:p>
            <a:r>
              <a:rPr lang="en-US" sz="3200" dirty="0" smtClean="0"/>
              <a:t>Assistant teacher</a:t>
            </a:r>
          </a:p>
          <a:p>
            <a:r>
              <a:rPr lang="en-US" sz="3200" dirty="0" err="1" smtClean="0"/>
              <a:t>Matoin</a:t>
            </a:r>
            <a:r>
              <a:rPr lang="en-US" sz="3200" dirty="0" smtClean="0"/>
              <a:t> Govt. Primary School</a:t>
            </a:r>
            <a:endParaRPr lang="en-US" sz="3200" dirty="0"/>
          </a:p>
          <a:p>
            <a:r>
              <a:rPr lang="en-US" sz="3200" dirty="0" err="1" smtClean="0"/>
              <a:t>Hajigonj</a:t>
            </a:r>
            <a:r>
              <a:rPr lang="en-US" sz="3200" dirty="0" smtClean="0"/>
              <a:t>, </a:t>
            </a:r>
            <a:r>
              <a:rPr lang="en-US" sz="3200" dirty="0" err="1" smtClean="0"/>
              <a:t>Chandpur</a:t>
            </a:r>
            <a:endParaRPr lang="en-US" sz="3200" dirty="0" smtClean="0"/>
          </a:p>
          <a:p>
            <a:r>
              <a:rPr lang="en-US" sz="2800" dirty="0" smtClean="0"/>
              <a:t>E-mail:</a:t>
            </a:r>
          </a:p>
          <a:p>
            <a:r>
              <a:rPr lang="en-US" sz="2800" dirty="0" smtClean="0"/>
              <a:t>mstsharminakter1985@gmail.com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2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057400" y="6256607"/>
            <a:ext cx="6019800" cy="1588"/>
          </a:xfrm>
          <a:prstGeom prst="line">
            <a:avLst/>
          </a:prstGeom>
          <a:ln w="76200" cmpd="sng">
            <a:solidFill>
              <a:srgbClr val="00FFCC"/>
            </a:solidFill>
            <a:tailEnd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Flowchart: Predefined Process 3"/>
          <p:cNvSpPr/>
          <p:nvPr/>
        </p:nvSpPr>
        <p:spPr>
          <a:xfrm>
            <a:off x="8077200" y="6104207"/>
            <a:ext cx="685800" cy="612648"/>
          </a:xfrm>
          <a:prstGeom prst="flowChartPredefinedProcess">
            <a:avLst/>
          </a:prstGeom>
          <a:solidFill>
            <a:srgbClr val="92D050"/>
          </a:solidFill>
          <a:ln>
            <a:solidFill>
              <a:srgbClr val="2FC0DD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flat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defined Process 4"/>
          <p:cNvSpPr/>
          <p:nvPr/>
        </p:nvSpPr>
        <p:spPr>
          <a:xfrm>
            <a:off x="8001000" y="6332807"/>
            <a:ext cx="472440" cy="460248"/>
          </a:xfrm>
          <a:prstGeom prst="flowChartPredefinedProcess">
            <a:avLst/>
          </a:prstGeom>
          <a:solidFill>
            <a:srgbClr val="92D050"/>
          </a:solidFill>
          <a:ln>
            <a:solidFill>
              <a:srgbClr val="2FC0DD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flat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276600" y="6028007"/>
            <a:ext cx="4800600" cy="533400"/>
          </a:xfrm>
          <a:prstGeom prst="line">
            <a:avLst/>
          </a:prstGeom>
          <a:ln w="76200" cmpd="sng">
            <a:solidFill>
              <a:srgbClr val="00FFCC"/>
            </a:solidFill>
            <a:tailEnd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91000" y="634186"/>
            <a:ext cx="4572000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Silent Reading</a:t>
            </a:r>
          </a:p>
          <a:p>
            <a:pPr algn="r"/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         5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minutes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819400"/>
            <a:ext cx="52387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Questions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1700808"/>
            <a:ext cx="7467600" cy="4525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1.Where is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Jamil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fro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m?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2.What is his mother ? 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3.What is his father ?</a:t>
            </a:r>
          </a:p>
          <a:p>
            <a:pPr marL="514350" indent="-514350">
              <a:buFont typeface="Arial" pitchFamily="34" charset="0"/>
              <a:buNone/>
            </a:pP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NikoshBAN" pitchFamily="2" charset="0"/>
                <a:cs typeface="NikoshBAN" pitchFamily="2" charset="0"/>
              </a:rPr>
              <a:t> Answer `s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1693434"/>
            <a:ext cx="7467600" cy="45259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Jamil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is from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Kushtia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His mother is a doctor.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His father is a pilot.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4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38"/>
          <a:stretch/>
        </p:blipFill>
        <p:spPr bwMode="auto">
          <a:xfrm>
            <a:off x="304800" y="1981200"/>
            <a:ext cx="8350280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Do it in group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pla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3343299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4892777"/>
            <a:ext cx="56388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evaluation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8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74557"/>
            <a:ext cx="785083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Choose the best answer: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638653"/>
            <a:ext cx="7772400" cy="646331"/>
          </a:xfrm>
          <a:prstGeom prst="rect">
            <a:avLst/>
          </a:prstGeom>
          <a:noFill/>
          <a:ln>
            <a:solidFill>
              <a:srgbClr val="2FC0D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1.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Who works in a hospital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553852"/>
            <a:ext cx="3505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a. jahanara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159732"/>
            <a:ext cx="3581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c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Rehana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Parvin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365104"/>
            <a:ext cx="36576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b. jasmine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6074132"/>
            <a:ext cx="3657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julia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0600" y="5284440"/>
            <a:ext cx="3810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1785010"/>
            <a:ext cx="2255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IW-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3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minutes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2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32656"/>
            <a:ext cx="605063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Choose the best answer: </a:t>
            </a:r>
            <a:endParaRPr 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772400" cy="646331"/>
          </a:xfrm>
          <a:prstGeom prst="rect">
            <a:avLst/>
          </a:prstGeom>
          <a:noFill/>
          <a:ln>
            <a:solidFill>
              <a:srgbClr val="2FC0D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2. How old is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Farzana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852936"/>
            <a:ext cx="3505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a.  Nine years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876800"/>
            <a:ext cx="3581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c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Ten years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886200"/>
            <a:ext cx="36576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b.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Eight years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791200"/>
            <a:ext cx="3657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Six years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0600" y="2924944"/>
            <a:ext cx="3810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1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32656"/>
            <a:ext cx="6338664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Choose the best answer: </a:t>
            </a:r>
            <a:endParaRPr lang="en-US" sz="3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524000"/>
            <a:ext cx="84969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3. How many children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do they have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819400"/>
            <a:ext cx="3505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a. One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876800"/>
            <a:ext cx="3581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c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 Three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886200"/>
            <a:ext cx="36576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b. Four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791200"/>
            <a:ext cx="3657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  Two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0600" y="5805264"/>
            <a:ext cx="413048" cy="3768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Match the words with their opposite meaning(PW)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43050"/>
            <a:ext cx="150016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father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71612"/>
            <a:ext cx="135729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some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714488"/>
            <a:ext cx="135729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work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6710" y="1500174"/>
            <a:ext cx="114300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give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8405" y="1598943"/>
            <a:ext cx="171454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mother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428736"/>
            <a:ext cx="108074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take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9586" y="1571612"/>
            <a:ext cx="99738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rest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629" y="1571612"/>
            <a:ext cx="130837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many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571612"/>
            <a:ext cx="2333625" cy="12858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 descr="ind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571612"/>
            <a:ext cx="2371730" cy="12382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 descr="inr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500174"/>
            <a:ext cx="2447925" cy="1362078"/>
          </a:xfrm>
          <a:prstGeom prst="rect">
            <a:avLst/>
          </a:prstGeom>
        </p:spPr>
      </p:pic>
      <p:pic>
        <p:nvPicPr>
          <p:cNvPr id="14" name="Picture 13" descr="ipo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1500174"/>
            <a:ext cx="2466975" cy="1209677"/>
          </a:xfrm>
          <a:prstGeom prst="rect">
            <a:avLst/>
          </a:prstGeom>
        </p:spPr>
      </p:pic>
      <p:pic>
        <p:nvPicPr>
          <p:cNvPr id="15" name="Picture 14" descr="imd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1643050"/>
            <a:ext cx="2466975" cy="1281115"/>
          </a:xfrm>
          <a:prstGeom prst="rect">
            <a:avLst/>
          </a:prstGeom>
        </p:spPr>
      </p:pic>
      <p:pic>
        <p:nvPicPr>
          <p:cNvPr id="16" name="Picture 15" descr="i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18" y="1428736"/>
            <a:ext cx="2209805" cy="1357321"/>
          </a:xfrm>
          <a:prstGeom prst="rect">
            <a:avLst/>
          </a:prstGeom>
        </p:spPr>
      </p:pic>
      <p:pic>
        <p:nvPicPr>
          <p:cNvPr id="17" name="Picture 16" descr="yu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604" y="1643050"/>
            <a:ext cx="2500320" cy="1371604"/>
          </a:xfrm>
          <a:prstGeom prst="rect">
            <a:avLst/>
          </a:prstGeom>
        </p:spPr>
      </p:pic>
      <p:pic>
        <p:nvPicPr>
          <p:cNvPr id="18" name="Picture 17" descr="Hasibnp_1321362205_1-munshiii201102221298399288_radionet_1237491884_1-_44165359_sleeping_ricksha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57818" y="1500174"/>
            <a:ext cx="2214578" cy="12144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0" y="1071546"/>
          <a:ext cx="9144000" cy="3372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8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Column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A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Column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B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666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Take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Rest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36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Some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Give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3666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Father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Small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6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Work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Many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36660"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Mother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49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148E-6 L 0.03177 0.5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26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05365E-6 L 0.03507 0.491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4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06383E-6 L -0.05816 0.5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25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92414E-6 L -0.05954 0.543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1573E-6 L 0.03229 0.490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24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321E-6 L 0.02882 0.4754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238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9537E-7 L -0.06336 0.507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254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92414E-6 L -0.05833 0.5323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787 L 0.04792 0.5113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252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61887E-6 L 0.03559 0.48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41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6688E-6 L -0.04149 0.5178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259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4533E-6 L -0.05156 0.511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76688E-6 L -0.04149 0.507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254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04533E-6 L 0.04792 0.5219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261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0481E-7 L 0.03402 0.4750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238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13691E-6 L -0.04375 0.5321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2844" y="2420888"/>
            <a:ext cx="8858312" cy="2286016"/>
          </a:xfrm>
          <a:prstGeom prst="rect">
            <a:avLst/>
          </a:prstGeom>
          <a:solidFill>
            <a:srgbClr val="000000"/>
          </a:solidFill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Write five</a:t>
            </a:r>
            <a:r>
              <a:rPr kumimoji="0" lang="en-US" sz="6000" b="1" i="0" u="none" strike="noStrike" kern="1200" spc="100" normalizeH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 </a:t>
            </a: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sentences </a:t>
            </a:r>
            <a:b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</a:b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about your family.</a:t>
            </a:r>
            <a:endParaRPr kumimoji="0" lang="en-US" sz="6000" b="1" i="0" u="none" strike="noStrike" kern="1200" spc="100" normalizeH="0" baseline="0" noProof="0" dirty="0">
              <a:ln w="180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Rockwell Condensed" pitchFamily="18" charset="0"/>
              <a:ea typeface="+mj-ea"/>
              <a:cs typeface="NikoshLight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00" y="4581128"/>
            <a:ext cx="1128464" cy="2124472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620000" y="5229200"/>
            <a:ext cx="912440" cy="1476400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7620000" y="5805264"/>
            <a:ext cx="768424" cy="900336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55776" y="6381328"/>
            <a:ext cx="5112568" cy="7200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5856" y="5999584"/>
            <a:ext cx="4320480" cy="7200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67944" y="5567536"/>
            <a:ext cx="3528392" cy="7200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195736" y="6165304"/>
            <a:ext cx="360040" cy="410344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15816" y="5805264"/>
            <a:ext cx="360040" cy="410344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07904" y="5373216"/>
            <a:ext cx="360040" cy="410344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730624" y="433669"/>
            <a:ext cx="5117976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task</a:t>
            </a:r>
            <a:b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443" y="762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6932" y="746611"/>
            <a:ext cx="60198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bg2">
                <a:lumMod val="10000"/>
              </a:schemeClr>
            </a:solidFill>
          </a:ln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Lesson Identity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433185"/>
            <a:ext cx="3596232" cy="2554545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Class :Four</a:t>
            </a:r>
          </a:p>
          <a:p>
            <a:r>
              <a:rPr lang="en-US" sz="3200" dirty="0" smtClean="0"/>
              <a:t>Subject : English</a:t>
            </a:r>
          </a:p>
          <a:p>
            <a:r>
              <a:rPr lang="en-US" sz="3200" dirty="0" smtClean="0"/>
              <a:t>Lesson </a:t>
            </a:r>
            <a:r>
              <a:rPr lang="en-US" sz="3200" dirty="0" smtClean="0"/>
              <a:t>:3-5(B,A)</a:t>
            </a:r>
            <a:endParaRPr lang="en-US" sz="3200" dirty="0" smtClean="0"/>
          </a:p>
          <a:p>
            <a:r>
              <a:rPr lang="en-US" sz="3200" dirty="0" smtClean="0"/>
              <a:t>Unit:</a:t>
            </a:r>
            <a:r>
              <a:rPr lang="en-US" sz="3200" dirty="0"/>
              <a:t>3</a:t>
            </a:r>
            <a:endParaRPr lang="en-US" sz="3200" dirty="0" smtClean="0"/>
          </a:p>
          <a:p>
            <a:r>
              <a:rPr lang="en-US" sz="3200" dirty="0" smtClean="0"/>
              <a:t>Time : 40 min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3318" r="3712" b="1537"/>
          <a:stretch/>
        </p:blipFill>
        <p:spPr bwMode="auto">
          <a:xfrm>
            <a:off x="5965633" y="2528562"/>
            <a:ext cx="1959167" cy="26530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4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7759698" cy="4042029"/>
          </a:xfrm>
          <a:prstGeom prst="rect">
            <a:avLst/>
          </a:prstGeom>
        </p:spPr>
      </p:pic>
      <p:sp>
        <p:nvSpPr>
          <p:cNvPr id="3" name="Flowchart: Multidocument 2"/>
          <p:cNvSpPr/>
          <p:nvPr/>
        </p:nvSpPr>
        <p:spPr>
          <a:xfrm>
            <a:off x="1905000" y="5562600"/>
            <a:ext cx="5257800" cy="1066800"/>
          </a:xfrm>
          <a:prstGeom prst="flowChartMultidocumen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Thanks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Picture 3" descr="far014fal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9350" y="0"/>
            <a:ext cx="1500198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"/>
            <a:ext cx="8382000" cy="76944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 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Learning Outcomes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06" y="1143000"/>
            <a:ext cx="9050594" cy="5386090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Student’s will be able to-</a:t>
            </a:r>
          </a:p>
          <a:p>
            <a:endParaRPr lang="en-US" sz="2800" dirty="0" smtClean="0"/>
          </a:p>
          <a:p>
            <a:r>
              <a:rPr lang="en-US" sz="2800" dirty="0" smtClean="0"/>
              <a:t>Listening:1.1.1-become familiar with English 				sounds by listening to common 			English word.</a:t>
            </a:r>
          </a:p>
          <a:p>
            <a:endParaRPr lang="en-US" sz="2800" dirty="0" smtClean="0"/>
          </a:p>
          <a:p>
            <a:r>
              <a:rPr lang="en-US" sz="2800" dirty="0" smtClean="0"/>
              <a:t>Speaking:1.1.2-say simple words and phrases with 			proper sounds and stress.</a:t>
            </a:r>
          </a:p>
          <a:p>
            <a:endParaRPr lang="en-US" sz="2800" dirty="0" smtClean="0"/>
          </a:p>
          <a:p>
            <a:r>
              <a:rPr lang="en-US" sz="2800" dirty="0" smtClean="0"/>
              <a:t>Reading:1.4.1-read words and phrases with the 			help of visual clause (about 30 new 			words) and simple sentences.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052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86" y="457200"/>
            <a:ext cx="5834504" cy="3882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68438" y="4648200"/>
            <a:ext cx="7848600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can you see in the picture 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86400"/>
            <a:ext cx="9144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 you understand what will be our todays lesson?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75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19277"/>
            <a:ext cx="83058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Todays lesson topic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667000"/>
            <a:ext cx="41148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Family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9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pla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3343299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4192" y="3314700"/>
            <a:ext cx="3121008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Input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95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89010564"/>
              </p:ext>
            </p:extLst>
          </p:nvPr>
        </p:nvGraphicFramePr>
        <p:xfrm>
          <a:off x="1571604" y="357166"/>
          <a:ext cx="757239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687" y="500042"/>
            <a:ext cx="785818" cy="5214974"/>
          </a:xfrm>
          <a:prstGeom prst="rect">
            <a:avLst/>
          </a:prstGeom>
          <a:solidFill>
            <a:srgbClr val="00B0F0"/>
          </a:solidFill>
          <a:ln cmpd="tri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N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E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W</a:t>
            </a:r>
          </a:p>
          <a:p>
            <a:endParaRPr lang="en-US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W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O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R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D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S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gi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2000240"/>
            <a:ext cx="3057233" cy="279879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47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44234"/>
            <a:ext cx="5029200" cy="3346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 rot="17684553">
            <a:off x="1348289" y="3026426"/>
            <a:ext cx="1729007" cy="415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657600" y="4419600"/>
            <a:ext cx="5334000" cy="12192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 child of one’s son or daughter</a:t>
            </a:r>
            <a:endParaRPr lang="en-US" sz="4000" dirty="0"/>
          </a:p>
        </p:txBody>
      </p:sp>
      <p:sp>
        <p:nvSpPr>
          <p:cNvPr id="6" name="Right Arrow 5"/>
          <p:cNvSpPr/>
          <p:nvPr/>
        </p:nvSpPr>
        <p:spPr>
          <a:xfrm>
            <a:off x="0" y="4191000"/>
            <a:ext cx="3657600" cy="1752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grandchildren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059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290</Words>
  <Application>Microsoft Office PowerPoint</Application>
  <PresentationFormat>On-screen Show (4:3)</PresentationFormat>
  <Paragraphs>115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</cp:revision>
  <dcterms:created xsi:type="dcterms:W3CDTF">2020-11-11T13:01:43Z</dcterms:created>
  <dcterms:modified xsi:type="dcterms:W3CDTF">2020-11-12T15:51:50Z</dcterms:modified>
</cp:coreProperties>
</file>