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getup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>
        <a:solidFill>
          <a:srgbClr val="00B050"/>
        </a:solidFill>
      </dgm:spPr>
      <dgm:t>
        <a:bodyPr/>
        <a:lstStyle/>
        <a:p>
          <a:pPr rtl="0"/>
          <a:r>
            <a:rPr lang="en-US" sz="3200" dirty="0" smtClean="0"/>
            <a:t>wash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visit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walk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face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return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210051" custScaleY="9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9085" custRadScaleInc="36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27658" custRadScaleInc="-2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25510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38893" custRadScaleRad="117308" custRadScaleInc="12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163884" custRadScaleRad="108378" custRadScaleInc="-40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79EDB72-CFFE-4EDE-98A6-8CA34A101F9F}" type="presOf" srcId="{D98CCF07-32C5-4017-A8CC-C5C7547B2D52}" destId="{E6399274-8EE9-4A91-B369-D9EE0A9B8252}" srcOrd="0" destOrd="0" presId="urn:microsoft.com/office/officeart/2005/8/layout/cycle2"/>
    <dgm:cxn modelId="{3209A48C-860F-4EF6-96AA-358EC9B61132}" type="presOf" srcId="{2B15C628-5ED9-44B9-8577-756037836E22}" destId="{2FFAB304-3906-4A9C-88F6-447A6F5E2B67}" srcOrd="1" destOrd="0" presId="urn:microsoft.com/office/officeart/2005/8/layout/cycle2"/>
    <dgm:cxn modelId="{49884107-445A-4202-9E53-3BB281143E18}" type="presOf" srcId="{BAC4D9E8-1AE2-426D-BC3D-189E109AFD7C}" destId="{BCA0D4E9-183C-49FE-8CC1-53322EDCEA46}" srcOrd="0" destOrd="0" presId="urn:microsoft.com/office/officeart/2005/8/layout/cycle2"/>
    <dgm:cxn modelId="{70E0E479-A745-472B-92B4-7821432193A8}" type="presOf" srcId="{30459E12-92E2-4717-821D-B5E126C4CA7C}" destId="{9A86DBA8-C3CB-470C-AA34-435716381AD3}" srcOrd="1" destOrd="0" presId="urn:microsoft.com/office/officeart/2005/8/layout/cycle2"/>
    <dgm:cxn modelId="{752E1DAF-8505-4A01-847F-C394FB9CF625}" type="presOf" srcId="{D98CCF07-32C5-4017-A8CC-C5C7547B2D52}" destId="{3C5307B1-F96F-48D6-8216-FCDCFFBDDCB0}" srcOrd="1" destOrd="0" presId="urn:microsoft.com/office/officeart/2005/8/layout/cycle2"/>
    <dgm:cxn modelId="{0BA39151-B88D-43B4-9224-EDFB6FE103E6}" type="presOf" srcId="{BF99B4DD-FE70-481C-B4DB-9B6767C633A3}" destId="{62567BE5-ABE4-4602-970A-A8DAA81299A8}" srcOrd="0" destOrd="0" presId="urn:microsoft.com/office/officeart/2005/8/layout/cycle2"/>
    <dgm:cxn modelId="{7E086068-C38E-4452-B05C-034117E61A6C}" type="presOf" srcId="{55CAB49D-D27D-4694-AF80-DBE53600ED89}" destId="{0B38F1D6-785E-4360-A20C-99D64E27713C}" srcOrd="0" destOrd="0" presId="urn:microsoft.com/office/officeart/2005/8/layout/cycle2"/>
    <dgm:cxn modelId="{B9D4B05F-C221-4BA4-A633-4B0EADE03725}" type="presOf" srcId="{11424D61-19AC-41F1-9B44-744C2647A494}" destId="{D9DCC7FC-7485-40A6-BE00-C8DBECA1AB74}" srcOrd="0" destOrd="0" presId="urn:microsoft.com/office/officeart/2005/8/layout/cycle2"/>
    <dgm:cxn modelId="{C106EF25-DFDE-46F9-91E6-CF787E8F6460}" type="presOf" srcId="{A64E9007-F10B-4332-9019-9DA897989AAA}" destId="{493D9088-76FF-49E1-9191-7B9DB1451C04}" srcOrd="1" destOrd="0" presId="urn:microsoft.com/office/officeart/2005/8/layout/cycle2"/>
    <dgm:cxn modelId="{2AF791AE-9DA0-47BF-8605-55B945DD215E}" type="presOf" srcId="{4D6ACB92-8F68-4F88-ADAA-92F9B5EA7A16}" destId="{248C7CAD-03BB-43FC-AA9E-1593FEBF033B}" srcOrd="0" destOrd="0" presId="urn:microsoft.com/office/officeart/2005/8/layout/cycle2"/>
    <dgm:cxn modelId="{6C735880-0CE5-4767-BDB6-1ED60A701918}" type="presOf" srcId="{2B15C628-5ED9-44B9-8577-756037836E22}" destId="{9383C571-01A5-48BC-8A83-BC20A9DFF9AC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D10E6A04-985B-467E-837D-E3449C772146}" type="presOf" srcId="{FDB2FF6B-1AB2-4B13-8545-106FE5D590AB}" destId="{116C0CEE-9EF3-45C2-90C6-D0E59ACC0AD4}" srcOrd="0" destOrd="0" presId="urn:microsoft.com/office/officeart/2005/8/layout/cycle2"/>
    <dgm:cxn modelId="{7EA5F07A-6446-47F2-A006-5FB2EA96D3DC}" type="presOf" srcId="{D81A9F23-1E01-4B3A-8F45-99BBFFC18967}" destId="{DB03B370-48FC-4548-B195-2211BED39FBB}" srcOrd="0" destOrd="0" presId="urn:microsoft.com/office/officeart/2005/8/layout/cycle2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B0397211-0A4A-4874-B3B2-828D289134DF}" type="presOf" srcId="{FDB2FF6B-1AB2-4B13-8545-106FE5D590AB}" destId="{9B8543CB-EE85-4BD1-AF66-B634B0E57A82}" srcOrd="1" destOrd="0" presId="urn:microsoft.com/office/officeart/2005/8/layout/cycle2"/>
    <dgm:cxn modelId="{23CB948A-31E6-46AA-ABDC-EFFE1FCB7948}" type="presOf" srcId="{D81A9F23-1E01-4B3A-8F45-99BBFFC18967}" destId="{76DD60D6-1D70-4656-A791-A7663F9C7018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F05B80D4-76A0-41D6-A36D-ADB68B91CF0E}" type="presOf" srcId="{5523C291-E7FC-4B3A-BDFC-7B6EDD2712AC}" destId="{AA751A98-93FA-487A-B9BC-D807169F6F07}" srcOrd="0" destOrd="0" presId="urn:microsoft.com/office/officeart/2005/8/layout/cycle2"/>
    <dgm:cxn modelId="{B3A947F4-986B-456E-AF19-51ED737064B7}" type="presOf" srcId="{30459E12-92E2-4717-821D-B5E126C4CA7C}" destId="{8D1CC138-40C5-43E6-9A48-BA091316EC22}" srcOrd="0" destOrd="0" presId="urn:microsoft.com/office/officeart/2005/8/layout/cycle2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15E7EB0C-DD58-46D4-AAA1-9A1C78F09A6B}" type="presOf" srcId="{A64E9007-F10B-4332-9019-9DA897989AAA}" destId="{B4CA41C4-D075-4C9F-85E8-9558196BE675}" srcOrd="0" destOrd="0" presId="urn:microsoft.com/office/officeart/2005/8/layout/cycle2"/>
    <dgm:cxn modelId="{F372C9FD-E70D-4104-91F3-7AC75F2A29F4}" type="presOf" srcId="{F42999B7-1CF2-4B5D-960E-9DF6C1F7F2A1}" destId="{B064D85C-E785-44EF-9789-622DDD151088}" srcOrd="0" destOrd="0" presId="urn:microsoft.com/office/officeart/2005/8/layout/cycle2"/>
    <dgm:cxn modelId="{993932FF-0573-4642-92E2-0269417B4386}" type="presParOf" srcId="{D9DCC7FC-7485-40A6-BE00-C8DBECA1AB74}" destId="{62567BE5-ABE4-4602-970A-A8DAA81299A8}" srcOrd="0" destOrd="0" presId="urn:microsoft.com/office/officeart/2005/8/layout/cycle2"/>
    <dgm:cxn modelId="{73184C48-4752-436D-B198-BDD2031F5219}" type="presParOf" srcId="{D9DCC7FC-7485-40A6-BE00-C8DBECA1AB74}" destId="{B4CA41C4-D075-4C9F-85E8-9558196BE675}" srcOrd="1" destOrd="0" presId="urn:microsoft.com/office/officeart/2005/8/layout/cycle2"/>
    <dgm:cxn modelId="{96F0AAA7-A622-4314-9C98-EF22691A14D1}" type="presParOf" srcId="{B4CA41C4-D075-4C9F-85E8-9558196BE675}" destId="{493D9088-76FF-49E1-9191-7B9DB1451C04}" srcOrd="0" destOrd="0" presId="urn:microsoft.com/office/officeart/2005/8/layout/cycle2"/>
    <dgm:cxn modelId="{B1CABA7B-DF2D-473E-8E41-7EF74D89E584}" type="presParOf" srcId="{D9DCC7FC-7485-40A6-BE00-C8DBECA1AB74}" destId="{248C7CAD-03BB-43FC-AA9E-1593FEBF033B}" srcOrd="2" destOrd="0" presId="urn:microsoft.com/office/officeart/2005/8/layout/cycle2"/>
    <dgm:cxn modelId="{0D41187E-7418-445F-BDB8-44B7230523F1}" type="presParOf" srcId="{D9DCC7FC-7485-40A6-BE00-C8DBECA1AB74}" destId="{116C0CEE-9EF3-45C2-90C6-D0E59ACC0AD4}" srcOrd="3" destOrd="0" presId="urn:microsoft.com/office/officeart/2005/8/layout/cycle2"/>
    <dgm:cxn modelId="{C4125267-F01D-4600-8332-4A18B593505D}" type="presParOf" srcId="{116C0CEE-9EF3-45C2-90C6-D0E59ACC0AD4}" destId="{9B8543CB-EE85-4BD1-AF66-B634B0E57A82}" srcOrd="0" destOrd="0" presId="urn:microsoft.com/office/officeart/2005/8/layout/cycle2"/>
    <dgm:cxn modelId="{C655F5F6-931A-4EBD-A605-94E427D10E2E}" type="presParOf" srcId="{D9DCC7FC-7485-40A6-BE00-C8DBECA1AB74}" destId="{BCA0D4E9-183C-49FE-8CC1-53322EDCEA46}" srcOrd="4" destOrd="0" presId="urn:microsoft.com/office/officeart/2005/8/layout/cycle2"/>
    <dgm:cxn modelId="{EFED4BC6-4ABE-443C-9ABD-39FDC5B4C6B6}" type="presParOf" srcId="{D9DCC7FC-7485-40A6-BE00-C8DBECA1AB74}" destId="{9383C571-01A5-48BC-8A83-BC20A9DFF9AC}" srcOrd="5" destOrd="0" presId="urn:microsoft.com/office/officeart/2005/8/layout/cycle2"/>
    <dgm:cxn modelId="{ABF7DCDF-72CB-4C58-8A5F-96AF2F16321B}" type="presParOf" srcId="{9383C571-01A5-48BC-8A83-BC20A9DFF9AC}" destId="{2FFAB304-3906-4A9C-88F6-447A6F5E2B67}" srcOrd="0" destOrd="0" presId="urn:microsoft.com/office/officeart/2005/8/layout/cycle2"/>
    <dgm:cxn modelId="{1EF7429F-F78A-442A-A50F-00ECE3ECC30D}" type="presParOf" srcId="{D9DCC7FC-7485-40A6-BE00-C8DBECA1AB74}" destId="{B064D85C-E785-44EF-9789-622DDD151088}" srcOrd="6" destOrd="0" presId="urn:microsoft.com/office/officeart/2005/8/layout/cycle2"/>
    <dgm:cxn modelId="{0E766636-73E8-4C66-892A-B84B1BB058E7}" type="presParOf" srcId="{D9DCC7FC-7485-40A6-BE00-C8DBECA1AB74}" destId="{8D1CC138-40C5-43E6-9A48-BA091316EC22}" srcOrd="7" destOrd="0" presId="urn:microsoft.com/office/officeart/2005/8/layout/cycle2"/>
    <dgm:cxn modelId="{9BEE3231-40BE-4709-8BC8-E26A76A0DA45}" type="presParOf" srcId="{8D1CC138-40C5-43E6-9A48-BA091316EC22}" destId="{9A86DBA8-C3CB-470C-AA34-435716381AD3}" srcOrd="0" destOrd="0" presId="urn:microsoft.com/office/officeart/2005/8/layout/cycle2"/>
    <dgm:cxn modelId="{0405D574-4145-47B6-9D66-B441D1BD3889}" type="presParOf" srcId="{D9DCC7FC-7485-40A6-BE00-C8DBECA1AB74}" destId="{AA751A98-93FA-487A-B9BC-D807169F6F07}" srcOrd="8" destOrd="0" presId="urn:microsoft.com/office/officeart/2005/8/layout/cycle2"/>
    <dgm:cxn modelId="{42BCD902-3BC1-4C9A-94B6-031FCF28A2A2}" type="presParOf" srcId="{D9DCC7FC-7485-40A6-BE00-C8DBECA1AB74}" destId="{E6399274-8EE9-4A91-B369-D9EE0A9B8252}" srcOrd="9" destOrd="0" presId="urn:microsoft.com/office/officeart/2005/8/layout/cycle2"/>
    <dgm:cxn modelId="{805ABA5B-2367-4AF3-8522-22B1462F1B41}" type="presParOf" srcId="{E6399274-8EE9-4A91-B369-D9EE0A9B8252}" destId="{3C5307B1-F96F-48D6-8216-FCDCFFBDDCB0}" srcOrd="0" destOrd="0" presId="urn:microsoft.com/office/officeart/2005/8/layout/cycle2"/>
    <dgm:cxn modelId="{1F2159A9-4B91-44B8-A631-A0EA6D17FB47}" type="presParOf" srcId="{D9DCC7FC-7485-40A6-BE00-C8DBECA1AB74}" destId="{0B38F1D6-785E-4360-A20C-99D64E27713C}" srcOrd="10" destOrd="0" presId="urn:microsoft.com/office/officeart/2005/8/layout/cycle2"/>
    <dgm:cxn modelId="{CA5D51AE-2898-48ED-B775-E04B4F0E45D3}" type="presParOf" srcId="{D9DCC7FC-7485-40A6-BE00-C8DBECA1AB74}" destId="{DB03B370-48FC-4548-B195-2211BED39FBB}" srcOrd="11" destOrd="0" presId="urn:microsoft.com/office/officeart/2005/8/layout/cycle2"/>
    <dgm:cxn modelId="{F2340578-8227-49E4-A617-01B777289353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132387" y="24343"/>
          <a:ext cx="3296900" cy="150529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getup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15207" y="244789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796492">
          <a:off x="4895777" y="1243712"/>
          <a:ext cx="310391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01991" y="1326420"/>
        <a:ext cx="217274" cy="317838"/>
      </dsp:txXfrm>
    </dsp:sp>
    <dsp:sp modelId="{248C7CAD-03BB-43FC-AA9E-1593FEBF033B}">
      <dsp:nvSpPr>
        <dsp:cNvPr id="0" name=""/>
        <dsp:cNvSpPr/>
      </dsp:nvSpPr>
      <dsp:spPr>
        <a:xfrm>
          <a:off x="4978679" y="1385354"/>
          <a:ext cx="2593716" cy="16571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wash</a:t>
          </a:r>
          <a:endParaRPr lang="en-US" sz="3200" kern="1200" dirty="0"/>
        </a:p>
      </dsp:txBody>
      <dsp:txXfrm>
        <a:off x="5358520" y="1628034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196600">
          <a:off x="6200365" y="3031503"/>
          <a:ext cx="27858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39682" y="3095735"/>
        <a:ext cx="195009" cy="317838"/>
      </dsp:txXfrm>
    </dsp:sp>
    <dsp:sp modelId="{BCA0D4E9-183C-49FE-8CC1-53322EDCEA46}">
      <dsp:nvSpPr>
        <dsp:cNvPr id="0" name=""/>
        <dsp:cNvSpPr/>
      </dsp:nvSpPr>
      <dsp:spPr>
        <a:xfrm>
          <a:off x="5231835" y="3565975"/>
          <a:ext cx="2340560" cy="15695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face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795833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407847">
          <a:off x="5125619" y="4586652"/>
          <a:ext cx="2165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187965" y="4679799"/>
        <a:ext cx="151605" cy="317838"/>
      </dsp:txXfrm>
    </dsp:sp>
    <dsp:sp modelId="{B064D85C-E785-44EF-9789-622DDD151088}">
      <dsp:nvSpPr>
        <dsp:cNvPr id="0" name=""/>
        <dsp:cNvSpPr/>
      </dsp:nvSpPr>
      <dsp:spPr>
        <a:xfrm>
          <a:off x="1981140" y="4680080"/>
          <a:ext cx="3539540" cy="161425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walk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499494" y="4916482"/>
        <a:ext cx="2502832" cy="1141453"/>
      </dsp:txXfrm>
    </dsp:sp>
    <dsp:sp modelId="{8D1CC138-40C5-43E6-9A48-BA091316EC22}">
      <dsp:nvSpPr>
        <dsp:cNvPr id="0" name=""/>
        <dsp:cNvSpPr/>
      </dsp:nvSpPr>
      <dsp:spPr>
        <a:xfrm rot="12288055">
          <a:off x="2285480" y="4583779"/>
          <a:ext cx="16701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33273" y="4700233"/>
        <a:ext cx="116910" cy="317838"/>
      </dsp:txXfrm>
    </dsp:sp>
    <dsp:sp modelId="{AA751A98-93FA-487A-B9BC-D807169F6F07}">
      <dsp:nvSpPr>
        <dsp:cNvPr id="0" name=""/>
        <dsp:cNvSpPr/>
      </dsp:nvSpPr>
      <dsp:spPr>
        <a:xfrm>
          <a:off x="214320" y="3571898"/>
          <a:ext cx="2180024" cy="156957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visit</a:t>
          </a:r>
          <a:endParaRPr lang="en-US" sz="3200" kern="1200" dirty="0"/>
        </a:p>
      </dsp:txBody>
      <dsp:txXfrm>
        <a:off x="533577" y="3801756"/>
        <a:ext cx="1541510" cy="1109855"/>
      </dsp:txXfrm>
    </dsp:sp>
    <dsp:sp modelId="{E6399274-8EE9-4A91-B369-D9EE0A9B8252}">
      <dsp:nvSpPr>
        <dsp:cNvPr id="0" name=""/>
        <dsp:cNvSpPr/>
      </dsp:nvSpPr>
      <dsp:spPr>
        <a:xfrm rot="16277547">
          <a:off x="1212264" y="3097635"/>
          <a:ext cx="228997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245839" y="3237922"/>
        <a:ext cx="160298" cy="317838"/>
      </dsp:txXfrm>
    </dsp:sp>
    <dsp:sp modelId="{0B38F1D6-785E-4360-A20C-99D64E27713C}">
      <dsp:nvSpPr>
        <dsp:cNvPr id="0" name=""/>
        <dsp:cNvSpPr/>
      </dsp:nvSpPr>
      <dsp:spPr>
        <a:xfrm>
          <a:off x="63347" y="1570543"/>
          <a:ext cx="2572276" cy="15695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return </a:t>
          </a:r>
          <a:endParaRPr lang="en-US" sz="2800" kern="1200" dirty="0"/>
        </a:p>
      </dsp:txBody>
      <dsp:txXfrm>
        <a:off x="440048" y="1800401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620598">
          <a:off x="2332154" y="1329058"/>
          <a:ext cx="3804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41356" y="1466079"/>
        <a:ext cx="266335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4974-7526-4891-8AAE-C250B93538C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8ECB-AAAF-4B04-B7A6-70E0874C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" y="2209801"/>
            <a:ext cx="7348572" cy="2743200"/>
          </a:xfrm>
          <a:prstGeom prst="rect">
            <a:avLst/>
          </a:prstGeom>
        </p:spPr>
      </p:pic>
      <p:pic>
        <p:nvPicPr>
          <p:cNvPr id="6" name="Picture 5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609600"/>
            <a:ext cx="2190763" cy="25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1380" y="5468034"/>
            <a:ext cx="533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She gets up at six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o’clock.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ets up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53187698-1A61-4CA0-99F8-D3532E6727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>
          <a:xfrm>
            <a:off x="1686296" y="518651"/>
            <a:ext cx="5004712" cy="4404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7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 \Pictures\Pictures\family-at-the-breakfast-table-gg31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828091"/>
            <a:ext cx="7086600" cy="4491038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914400" y="5322023"/>
            <a:ext cx="7315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She has breakfast  at seven o’clock </a:t>
            </a:r>
          </a:p>
        </p:txBody>
      </p:sp>
    </p:spTree>
    <p:extLst>
      <p:ext uri="{BB962C8B-B14F-4D97-AF65-F5344CB8AC3E}">
        <p14:creationId xmlns:p14="http://schemas.microsoft.com/office/powerpoint/2010/main" val="13214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 \Pictures\Pictures\proper-way-brush-teeth-kids-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89057"/>
            <a:ext cx="7126982" cy="4412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61057"/>
            <a:ext cx="8382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brushes her teeth and wash face.</a:t>
            </a:r>
          </a:p>
        </p:txBody>
      </p:sp>
    </p:spTree>
    <p:extLst>
      <p:ext uri="{BB962C8B-B14F-4D97-AF65-F5344CB8AC3E}">
        <p14:creationId xmlns:p14="http://schemas.microsoft.com/office/powerpoint/2010/main" val="386902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3769" y="5485534"/>
            <a:ext cx="6477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She goes to school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nine o’clock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339826" cy="465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5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361769"/>
            <a:ext cx="5486400" cy="4898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61057"/>
            <a:ext cx="8382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walks to her school.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 \Pictures\Pictures\221a876f41deae1b7d1ce2c4b27e4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4578480" cy="448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5"/>
          <p:cNvSpPr txBox="1"/>
          <p:nvPr/>
        </p:nvSpPr>
        <p:spPr>
          <a:xfrm>
            <a:off x="152400" y="5391834"/>
            <a:ext cx="8763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visits her grandmother at three o’clock.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367031" cy="456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8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 \Pictures\Pictures\36E3614A00000578-3724627-image-a-4_1470355254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16895"/>
            <a:ext cx="6096000" cy="5155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817885"/>
            <a:ext cx="72009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Then 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returns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home at five o’clock. </a:t>
            </a:r>
          </a:p>
        </p:txBody>
      </p:sp>
    </p:spTree>
    <p:extLst>
      <p:ext uri="{BB962C8B-B14F-4D97-AF65-F5344CB8AC3E}">
        <p14:creationId xmlns:p14="http://schemas.microsoft.com/office/powerpoint/2010/main" val="14906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705343" cy="40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543800" cy="64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836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6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8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4" y="475511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8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lowchart: Predefined Process 2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1940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8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9"/>
          <a:stretch/>
        </p:blipFill>
        <p:spPr bwMode="auto">
          <a:xfrm>
            <a:off x="609600" y="1524000"/>
            <a:ext cx="7543800" cy="507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Horizontal Scroll 2"/>
          <p:cNvSpPr/>
          <p:nvPr/>
        </p:nvSpPr>
        <p:spPr>
          <a:xfrm>
            <a:off x="1752600" y="381000"/>
            <a:ext cx="5486400" cy="838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Write  in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505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9573" y="1476687"/>
            <a:ext cx="9144000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brush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680920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clock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wash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get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89" y="5509818"/>
            <a:ext cx="268092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return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visit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7752" y="4263081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walk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34351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2420888"/>
            <a:ext cx="8858312" cy="2286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day.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57548" cy="537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029200"/>
            <a:ext cx="392854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905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9600" b="1" dirty="0">
              <a:ln w="1905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3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: 1-2(A,B)</a:t>
            </a:r>
          </a:p>
          <a:p>
            <a:r>
              <a:rPr lang="en-US" sz="3200" dirty="0" smtClean="0"/>
              <a:t>Unit:1</a:t>
            </a:r>
            <a:r>
              <a:rPr lang="bn-BD" sz="3200" dirty="0" smtClean="0"/>
              <a:t>4</a:t>
            </a:r>
            <a:endParaRPr lang="en-US" sz="3200" dirty="0" smtClean="0"/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495520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English word.</a:t>
            </a:r>
          </a:p>
          <a:p>
            <a:r>
              <a:rPr lang="en-US" sz="2800" dirty="0" smtClean="0"/>
              <a:t>Speaking:1.1.2-say simple words and phrases with 			proper sounds and stress.</a:t>
            </a:r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</a:p>
          <a:p>
            <a:r>
              <a:rPr lang="en-US" sz="2800" dirty="0" smtClean="0"/>
              <a:t>Writing:7.2.1 write time (hours only) and mention </a:t>
            </a:r>
            <a:r>
              <a:rPr lang="en-US" sz="2800" dirty="0" err="1" smtClean="0"/>
              <a:t>a.m</a:t>
            </a:r>
            <a:r>
              <a:rPr lang="en-US" sz="2800" dirty="0" smtClean="0"/>
              <a:t> /p.m.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2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52399" y="274638"/>
            <a:ext cx="8952141" cy="8683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pictures and discuss with your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friends.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9871" y="2088084"/>
            <a:ext cx="3925658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ets up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53187698-1A61-4CA0-99F8-D3532E6727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7291"/>
          <a:stretch>
            <a:fillRect/>
          </a:stretch>
        </p:blipFill>
        <p:spPr>
          <a:xfrm>
            <a:off x="304800" y="1833716"/>
            <a:ext cx="4560647" cy="401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277"/>
            <a:ext cx="8305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666999"/>
            <a:ext cx="5257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Mita’s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day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0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6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1280299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000240"/>
            <a:ext cx="3057233" cy="2798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34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310114" y="5464314"/>
            <a:ext cx="457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 is in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380999"/>
            <a:ext cx="5348866" cy="4775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05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172</Words>
  <Application>Microsoft Office PowerPoint</Application>
  <PresentationFormat>On-screen Show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2020-11-12T15:56:06Z</dcterms:created>
  <dcterms:modified xsi:type="dcterms:W3CDTF">2020-11-13T12:02:13Z</dcterms:modified>
</cp:coreProperties>
</file>