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4" r:id="rId2"/>
    <p:sldId id="280" r:id="rId3"/>
    <p:sldId id="281" r:id="rId4"/>
    <p:sldId id="260" r:id="rId5"/>
    <p:sldId id="261" r:id="rId6"/>
    <p:sldId id="286" r:id="rId7"/>
    <p:sldId id="262" r:id="rId8"/>
    <p:sldId id="264" r:id="rId9"/>
    <p:sldId id="265" r:id="rId10"/>
    <p:sldId id="266" r:id="rId11"/>
    <p:sldId id="268" r:id="rId12"/>
    <p:sldId id="282" r:id="rId13"/>
    <p:sldId id="271" r:id="rId14"/>
    <p:sldId id="272" r:id="rId15"/>
    <p:sldId id="273" r:id="rId16"/>
    <p:sldId id="287" r:id="rId17"/>
    <p:sldId id="288" r:id="rId18"/>
    <p:sldId id="297" r:id="rId19"/>
    <p:sldId id="299" r:id="rId20"/>
    <p:sldId id="300" r:id="rId21"/>
    <p:sldId id="303" r:id="rId22"/>
    <p:sldId id="289" r:id="rId23"/>
    <p:sldId id="290" r:id="rId24"/>
    <p:sldId id="291" r:id="rId25"/>
    <p:sldId id="292" r:id="rId26"/>
    <p:sldId id="296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6E569-33F3-4D4A-9690-0F61779CA260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2245-65C9-437E-AE70-95F733EC6D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7653-8E5E-4ABC-9234-E4A094CB801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C4B8-4590-425D-9886-869A020B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             </a:t>
            </a:r>
            <a:r>
              <a:rPr lang="en-US" sz="7200" dirty="0" err="1" smtClean="0">
                <a:solidFill>
                  <a:srgbClr val="FFC000"/>
                </a:solidFill>
              </a:rPr>
              <a:t>স্বাগতম</a:t>
            </a:r>
            <a:endParaRPr lang="en-US" sz="7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nicom\Pictures\Saved Pictures\20201030_1312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ধর্মীয়</a:t>
            </a:r>
            <a:r>
              <a:rPr lang="en-US" dirty="0" smtClean="0"/>
              <a:t> </a:t>
            </a:r>
            <a:r>
              <a:rPr lang="en-US" dirty="0" err="1" smtClean="0"/>
              <a:t>বিশ্বাস</a:t>
            </a:r>
            <a:endParaRPr lang="en-US" dirty="0"/>
          </a:p>
        </p:txBody>
      </p:sp>
      <p:pic>
        <p:nvPicPr>
          <p:cNvPr id="5122" name="Picture 2" descr="C:\Users\unicom\Pictures\Camera Roll\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আধ্যাত্মিকতার</a:t>
            </a:r>
            <a:r>
              <a:rPr lang="en-US" dirty="0" smtClean="0"/>
              <a:t> </a:t>
            </a:r>
            <a:r>
              <a:rPr lang="en-US" dirty="0" err="1" smtClean="0"/>
              <a:t>স্বরুপ</a:t>
            </a:r>
            <a:endParaRPr lang="en-US" dirty="0"/>
          </a:p>
        </p:txBody>
      </p:sp>
      <p:pic>
        <p:nvPicPr>
          <p:cNvPr id="7170" name="Picture 2" descr="C:\Users\unicom\Pictures\Camera Roll\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1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শহরের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খ্যাদ্যাভাস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unicom\Pictures\Camera Roll\A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953000" cy="5486400"/>
          </a:xfrm>
          <a:prstGeom prst="rect">
            <a:avLst/>
          </a:prstGeom>
          <a:noFill/>
        </p:spPr>
      </p:pic>
      <p:pic>
        <p:nvPicPr>
          <p:cNvPr id="4" name="Picture 2" descr="C:\Users\unicom\Pictures\Camera Roll\A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4191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উৎসবের</a:t>
            </a:r>
            <a:r>
              <a:rPr lang="en-US" dirty="0" smtClean="0"/>
              <a:t> </a:t>
            </a:r>
            <a:r>
              <a:rPr lang="en-US" dirty="0" err="1" smtClean="0"/>
              <a:t>সংস্কৃতি</a:t>
            </a:r>
            <a:endParaRPr lang="en-US" dirty="0"/>
          </a:p>
        </p:txBody>
      </p:sp>
      <p:pic>
        <p:nvPicPr>
          <p:cNvPr id="10242" name="Picture 2" descr="C:\Users\unicom\Pictures\Camera Roll\A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err="1" smtClean="0"/>
              <a:t>জীবনাচারের</a:t>
            </a:r>
            <a:r>
              <a:rPr lang="en-US" dirty="0" smtClean="0"/>
              <a:t> </a:t>
            </a:r>
            <a:r>
              <a:rPr lang="en-US" dirty="0" err="1" smtClean="0"/>
              <a:t>রীতিনীতি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 descr="C:\Users\unicom\Pictures\Camera Roll\A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বিনোদনপ্রিয়</a:t>
            </a:r>
            <a:r>
              <a:rPr lang="en-US" dirty="0" smtClean="0"/>
              <a:t> </a:t>
            </a:r>
            <a:r>
              <a:rPr lang="en-US" dirty="0" err="1" smtClean="0"/>
              <a:t>বাঙালি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 descr="C:\Users\unicom\Pictures\Camera Roll\A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চিকিৎসা</a:t>
            </a:r>
            <a:endParaRPr lang="en-US" dirty="0"/>
          </a:p>
        </p:txBody>
      </p:sp>
      <p:pic>
        <p:nvPicPr>
          <p:cNvPr id="5122" name="Picture 2" descr="C:\Users\unicom\Pictures\Camera Roll\F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ক্ষুদ্র</a:t>
            </a:r>
            <a:r>
              <a:rPr lang="en-US" dirty="0" smtClean="0"/>
              <a:t> </a:t>
            </a:r>
            <a:r>
              <a:rPr lang="en-US" dirty="0" err="1" smtClean="0"/>
              <a:t>নৃগোষ্ঠীর</a:t>
            </a:r>
            <a:r>
              <a:rPr lang="en-US" dirty="0" smtClean="0"/>
              <a:t> </a:t>
            </a:r>
            <a:r>
              <a:rPr lang="en-US" dirty="0" err="1" smtClean="0"/>
              <a:t>সংস্কৃতি</a:t>
            </a:r>
            <a:endParaRPr lang="en-US" dirty="0"/>
          </a:p>
        </p:txBody>
      </p:sp>
      <p:pic>
        <p:nvPicPr>
          <p:cNvPr id="4098" name="Picture 2" descr="C:\Users\unicom\Pictures\Camera Roll\F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গ্রামীণ</a:t>
            </a:r>
            <a:r>
              <a:rPr lang="en-US" dirty="0" smtClean="0"/>
              <a:t> </a:t>
            </a:r>
            <a:r>
              <a:rPr lang="en-US" dirty="0" err="1" smtClean="0"/>
              <a:t>চিকিৎসাব্যবস্থা</a:t>
            </a:r>
            <a:endParaRPr lang="en-US" dirty="0"/>
          </a:p>
        </p:txBody>
      </p:sp>
      <p:pic>
        <p:nvPicPr>
          <p:cNvPr id="1026" name="Picture 2" descr="C:\Users\unicom\Pictures\Camera Roll\F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3962400" cy="5257800"/>
          </a:xfrm>
          <a:prstGeom prst="rect">
            <a:avLst/>
          </a:prstGeom>
          <a:noFill/>
        </p:spPr>
      </p:pic>
      <p:pic>
        <p:nvPicPr>
          <p:cNvPr id="4" name="Picture 2" descr="C:\Users\unicom\Pictures\Camera Roll\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8768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যৌথ</a:t>
            </a:r>
            <a:r>
              <a:rPr lang="en-US" dirty="0" smtClean="0"/>
              <a:t> </a:t>
            </a:r>
            <a:r>
              <a:rPr lang="en-US" dirty="0" err="1" smtClean="0"/>
              <a:t>পরিবার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unicom\Pictures\Camera Roll\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76541" cy="198119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0" y="2057400"/>
            <a:ext cx="9144000" cy="48006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মোঃ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শাখাওয়াত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হোসেন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প্রভাষক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সমাজবিজ্ঞান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খোশবাস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উচ্চ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বিদ্যালয়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কলেজ</a:t>
            </a:r>
            <a:endParaRPr lang="en-US" sz="3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খোশবাস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,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বরুড়া,কুমিল্লা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026" name="Picture 2" descr="C:\Users\unicom\Pictures\Camera Roll\20201020_123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2085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/>
          <a:lstStyle/>
          <a:p>
            <a:r>
              <a:rPr lang="en-US" dirty="0" err="1" smtClean="0"/>
              <a:t>খেলাধূলা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unicom\Pictures\Camera Roll\F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352800" cy="5334000"/>
          </a:xfrm>
          <a:prstGeom prst="rect">
            <a:avLst/>
          </a:prstGeom>
          <a:noFill/>
        </p:spPr>
      </p:pic>
      <p:pic>
        <p:nvPicPr>
          <p:cNvPr id="4" name="Picture 2" descr="C:\Users\unicom\Pictures\Camera Roll\F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3048000" cy="5410200"/>
          </a:xfrm>
          <a:prstGeom prst="rect">
            <a:avLst/>
          </a:prstGeom>
          <a:noFill/>
        </p:spPr>
      </p:pic>
      <p:pic>
        <p:nvPicPr>
          <p:cNvPr id="5" name="Picture 2" descr="C:\Users\unicom\Pictures\Camera Roll\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447800"/>
            <a:ext cx="2667000" cy="54102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প্রযুক্তিনির্ভরতা</a:t>
            </a:r>
            <a:endParaRPr lang="en-US" dirty="0"/>
          </a:p>
        </p:txBody>
      </p:sp>
      <p:pic>
        <p:nvPicPr>
          <p:cNvPr id="7170" name="Picture 2" descr="C:\Users\unicom\Pictures\Camera Roll\F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916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/>
          </a:solidFill>
        </p:spPr>
        <p:txBody>
          <a:bodyPr/>
          <a:lstStyle/>
          <a:p>
            <a:r>
              <a:rPr lang="en-US" dirty="0" err="1" smtClean="0"/>
              <a:t>শিল্পকলা</a:t>
            </a:r>
            <a:r>
              <a:rPr lang="en-US" dirty="0" smtClean="0"/>
              <a:t> ও </a:t>
            </a:r>
            <a:r>
              <a:rPr lang="en-US" dirty="0" err="1" smtClean="0"/>
              <a:t>বিনোদন</a:t>
            </a:r>
            <a:endParaRPr lang="en-US" dirty="0"/>
          </a:p>
        </p:txBody>
      </p:sp>
      <p:pic>
        <p:nvPicPr>
          <p:cNvPr id="3074" name="Picture 2" descr="C:\Users\unicom\Pictures\Camera Roll\F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শিক্ষাব্যবস্থা</a:t>
            </a:r>
            <a:endParaRPr lang="en-US" dirty="0"/>
          </a:p>
        </p:txBody>
      </p:sp>
      <p:pic>
        <p:nvPicPr>
          <p:cNvPr id="2050" name="Picture 2" descr="C:\Users\unicom\Pictures\Camera Roll\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ঘরবাড়ির</a:t>
            </a:r>
            <a:r>
              <a:rPr lang="en-US" dirty="0" smtClean="0"/>
              <a:t> </a:t>
            </a:r>
            <a:r>
              <a:rPr lang="en-US" dirty="0" err="1" smtClean="0"/>
              <a:t>ধরন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unicom\Pictures\Camera Roll\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খ্যাদ্যাভাসের</a:t>
            </a:r>
            <a:r>
              <a:rPr lang="en-US" dirty="0" smtClean="0"/>
              <a:t> </a:t>
            </a:r>
            <a:r>
              <a:rPr lang="en-US" dirty="0" err="1" smtClean="0"/>
              <a:t>প্রকৃতি</a:t>
            </a:r>
            <a:r>
              <a:rPr lang="en-US" dirty="0" smtClean="0"/>
              <a:t> ও </a:t>
            </a:r>
            <a:r>
              <a:rPr lang="en-US" dirty="0" err="1" smtClean="0"/>
              <a:t>বৈশিষ্ট্য</a:t>
            </a:r>
            <a:endParaRPr lang="en-US" dirty="0"/>
          </a:p>
        </p:txBody>
      </p:sp>
      <p:pic>
        <p:nvPicPr>
          <p:cNvPr id="6146" name="Picture 2" descr="C:\Users\unicom\Pictures\Camera Roll\A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1447800"/>
            <a:ext cx="89154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বাড়ির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</a:rPr>
              <a:t> –</a:t>
            </a:r>
            <a:r>
              <a:rPr lang="en-US" sz="3600" dirty="0" err="1" smtClean="0">
                <a:solidFill>
                  <a:srgbClr val="002060"/>
                </a:solidFill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এলাকায়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সমাজ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ও </a:t>
            </a:r>
            <a:r>
              <a:rPr lang="en-US" sz="3600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প্রকৃতি</a:t>
            </a:r>
            <a:r>
              <a:rPr lang="en-US" sz="3600" dirty="0" smtClean="0">
                <a:solidFill>
                  <a:srgbClr val="002060"/>
                </a:solidFill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</a:rPr>
              <a:t>বৈশিষ্ট্য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উপস্থাপন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err="1" smtClean="0">
                <a:solidFill>
                  <a:srgbClr val="002060"/>
                </a:solidFill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</a:rPr>
              <a:t> ।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nicom\Pictures\Camera Roll\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8367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ধন্যবা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দ-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027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বিষয়</a:t>
            </a:r>
            <a:r>
              <a:rPr lang="en-US" sz="8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পরিচিতি</a:t>
            </a:r>
            <a:endParaRPr lang="en-US" sz="8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2174874"/>
            <a:ext cx="9143999" cy="4683125"/>
          </a:xfrm>
          <a:solidFill>
            <a:srgbClr val="7030A0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সমাজবিজ্ঞান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২য় </a:t>
            </a: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পত্র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অধ্যায়০২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</a:t>
            </a: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পাঠ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০১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</a:rPr>
              <a:t>পাঠ</a:t>
            </a:r>
            <a:r>
              <a:rPr lang="en-US" sz="9600" dirty="0" smtClean="0">
                <a:solidFill>
                  <a:srgbClr val="7030A0"/>
                </a:solidFill>
              </a:rPr>
              <a:t> -</a:t>
            </a:r>
            <a:r>
              <a:rPr lang="en-US" sz="9600" dirty="0" err="1" smtClean="0">
                <a:solidFill>
                  <a:srgbClr val="7030A0"/>
                </a:solidFill>
              </a:rPr>
              <a:t>পরিচিতি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বাংলাদেশের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সমাজ</a:t>
            </a:r>
            <a:r>
              <a:rPr lang="en-US" sz="5400" dirty="0" smtClean="0"/>
              <a:t> </a:t>
            </a:r>
            <a:r>
              <a:rPr lang="en-US" sz="5400" dirty="0" err="1" smtClean="0"/>
              <a:t>সংস্কৃতির</a:t>
            </a:r>
            <a:r>
              <a:rPr lang="en-US" sz="5400" dirty="0" smtClean="0"/>
              <a:t>          </a:t>
            </a:r>
            <a:r>
              <a:rPr lang="en-US" sz="5400" dirty="0" err="1" smtClean="0"/>
              <a:t>প্রকৃতি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বৈশিষ্ট্য</a:t>
            </a:r>
            <a:r>
              <a:rPr lang="en-US" sz="5400" dirty="0" smtClean="0"/>
              <a:t>-Nature and Characteristics of Society and Culture of Bangladesh।</a:t>
            </a:r>
            <a:endParaRPr lang="en-US" sz="5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---------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C0000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বাংলাদেশের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সমাজ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সম্পর্কে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ধারণা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বাংলাদেশের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সংস্কৃতির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সম্পর্কে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বাংলাদেশের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সমাজ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সংস্কৃতির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বৈশিষ্ট্য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সমাজ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শব্দটির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ইংরেজি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প্রতিশব্দ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Society ।</a:t>
            </a:r>
            <a:r>
              <a:rPr lang="en-US" sz="3200" dirty="0" err="1" smtClean="0">
                <a:solidFill>
                  <a:srgbClr val="FFFF00"/>
                </a:solidFill>
              </a:rPr>
              <a:t>এটি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ল্যাটিন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Socius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যার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অর্থ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সমাজ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2800" dirty="0" err="1" smtClean="0"/>
              <a:t>সাধারণত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সংঘবদ্ধ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জনসমষ্টিকেই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সমাজবিজ্ঞানী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সংজ্ঞায়িত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সমাজবিজ্ঞানী</a:t>
            </a:r>
            <a:r>
              <a:rPr lang="en-US" sz="2800" dirty="0" smtClean="0"/>
              <a:t> D .</a:t>
            </a:r>
            <a:r>
              <a:rPr lang="en-US" sz="2800" dirty="0" err="1" smtClean="0"/>
              <a:t>Popenoe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তাঁর</a:t>
            </a:r>
            <a:r>
              <a:rPr lang="en-US" sz="2800" dirty="0" smtClean="0"/>
              <a:t> Sociology  </a:t>
            </a:r>
            <a:r>
              <a:rPr lang="en-US" sz="2800" dirty="0" err="1" smtClean="0"/>
              <a:t>গ্রন্থে</a:t>
            </a:r>
            <a:r>
              <a:rPr lang="en-US" sz="2800" dirty="0" smtClean="0"/>
              <a:t>  Society is a comprehensive social grouping that includes all the social institutions required to meet basic human needs.</a:t>
            </a:r>
          </a:p>
          <a:p>
            <a:r>
              <a:rPr lang="en-US" sz="2800" dirty="0" err="1" smtClean="0"/>
              <a:t>সংস্কৃতি</a:t>
            </a:r>
            <a:r>
              <a:rPr lang="en-US" sz="2800" dirty="0" smtClean="0"/>
              <a:t> –</a:t>
            </a:r>
            <a:r>
              <a:rPr lang="en-US" sz="2800" dirty="0" err="1" smtClean="0"/>
              <a:t>ম্যাকাইভার</a:t>
            </a:r>
            <a:r>
              <a:rPr lang="en-US" sz="2800" dirty="0" smtClean="0"/>
              <a:t> “Culture is what we are “ </a:t>
            </a:r>
            <a:r>
              <a:rPr lang="en-US" sz="2800" dirty="0" err="1" smtClean="0"/>
              <a:t>অর্থা</a:t>
            </a:r>
            <a:r>
              <a:rPr lang="en-US" sz="2800" dirty="0" smtClean="0"/>
              <a:t>ৎ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 </a:t>
            </a:r>
            <a:r>
              <a:rPr lang="en-US" sz="2800" dirty="0" err="1" smtClean="0"/>
              <a:t>তা</a:t>
            </a:r>
            <a:r>
              <a:rPr lang="en-US" sz="2800" dirty="0" smtClean="0"/>
              <a:t>-ই </a:t>
            </a: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সংস্কৃতি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/>
          </a:solidFill>
        </p:spPr>
        <p:txBody>
          <a:bodyPr/>
          <a:lstStyle/>
          <a:p>
            <a:r>
              <a:rPr lang="en-US" dirty="0" err="1" smtClean="0"/>
              <a:t>কৃষিপ্রধান</a:t>
            </a:r>
            <a:r>
              <a:rPr lang="en-US" dirty="0" smtClean="0"/>
              <a:t> </a:t>
            </a:r>
            <a:r>
              <a:rPr lang="en-US" dirty="0" err="1" smtClean="0"/>
              <a:t>অর্থনীতি</a:t>
            </a:r>
            <a:endParaRPr lang="en-US" dirty="0"/>
          </a:p>
        </p:txBody>
      </p:sp>
      <p:pic>
        <p:nvPicPr>
          <p:cNvPr id="1026" name="Picture 2" descr="C:\Users\unicom\Pictures\Camera Roll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2590800" cy="5410200"/>
          </a:xfrm>
          <a:prstGeom prst="rect">
            <a:avLst/>
          </a:prstGeom>
          <a:noFill/>
        </p:spPr>
      </p:pic>
      <p:pic>
        <p:nvPicPr>
          <p:cNvPr id="5" name="Picture 2" descr="C:\Users\unicom\Pictures\Camera Roll\A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3352800" cy="5410200"/>
          </a:xfrm>
          <a:prstGeom prst="rect">
            <a:avLst/>
          </a:prstGeom>
          <a:noFill/>
        </p:spPr>
      </p:pic>
      <p:pic>
        <p:nvPicPr>
          <p:cNvPr id="6" name="Picture 2" descr="C:\Users\unicom\Pictures\Camera Roll\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447800"/>
            <a:ext cx="32004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পোশাক</a:t>
            </a:r>
            <a:r>
              <a:rPr lang="en-US" dirty="0" smtClean="0"/>
              <a:t> </a:t>
            </a:r>
            <a:r>
              <a:rPr lang="en-US" dirty="0" err="1" smtClean="0"/>
              <a:t>পরিচ্ছদ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unicom\Pictures\Camera Roll\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কৃষিভিত্তিক</a:t>
            </a:r>
            <a:r>
              <a:rPr lang="en-US" dirty="0" smtClean="0"/>
              <a:t> </a:t>
            </a:r>
            <a:r>
              <a:rPr lang="en-US" dirty="0" err="1" smtClean="0"/>
              <a:t>সংস্কৃতি</a:t>
            </a:r>
            <a:endParaRPr lang="en-US" dirty="0"/>
          </a:p>
        </p:txBody>
      </p:sp>
      <p:pic>
        <p:nvPicPr>
          <p:cNvPr id="4098" name="Picture 2" descr="C:\Users\unicom\Pictures\Camera Roll\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197</Words>
  <Application>Microsoft Office PowerPoint</Application>
  <PresentationFormat>On-screen Show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শিক্ষক পরিচিতি </vt:lpstr>
      <vt:lpstr>বিষয় পরিচিতি</vt:lpstr>
      <vt:lpstr>পাঠ -পরিচিতি</vt:lpstr>
      <vt:lpstr>এই পাঠ শেষে শিক্ষার্থীরা ---------</vt:lpstr>
      <vt:lpstr>সমাজ শব্দটির ইংরেজি প্রতিশব্দ Society ।এটি ল্যাটিন Socius যার অর্থ সমাজ ।</vt:lpstr>
      <vt:lpstr>কৃষিপ্রধান অর্থনীতি</vt:lpstr>
      <vt:lpstr>পোশাক পরিচ্ছদ </vt:lpstr>
      <vt:lpstr>কৃষিভিত্তিক সংস্কৃতি</vt:lpstr>
      <vt:lpstr>ধর্মীয় বিশ্বাস</vt:lpstr>
      <vt:lpstr>আধ্যাত্মিকতার স্বরুপ</vt:lpstr>
      <vt:lpstr>শহরের খ্যাদ্যাভাস</vt:lpstr>
      <vt:lpstr>উৎসবের সংস্কৃতি</vt:lpstr>
      <vt:lpstr>জীবনাচারের রীতিনীতি </vt:lpstr>
      <vt:lpstr>বিনোদনপ্রিয় বাঙালি </vt:lpstr>
      <vt:lpstr>শহরের চিকিৎসা</vt:lpstr>
      <vt:lpstr>ক্ষুদ্র নৃগোষ্ঠীর সংস্কৃতি</vt:lpstr>
      <vt:lpstr>গ্রামীণ চিকিৎসাব্যবস্থা</vt:lpstr>
      <vt:lpstr>যৌথ পরিবার </vt:lpstr>
      <vt:lpstr>খেলাধূলা </vt:lpstr>
      <vt:lpstr>প্রযুক্তিনির্ভরতা</vt:lpstr>
      <vt:lpstr>শিল্পকলা ও বিনোদন</vt:lpstr>
      <vt:lpstr>শিক্ষাব্যবস্থা</vt:lpstr>
      <vt:lpstr>শহরের ঘরবাড়ির ধরন </vt:lpstr>
      <vt:lpstr>খ্যাদ্যাভাসের প্রকৃতি ও বৈশিষ্ট্য</vt:lpstr>
      <vt:lpstr>বাড়ির কাজ –তোমার এলাকায় সমাজ  ও সংস্কৃতির প্রকৃতি ও বৈশিষ্ট্য উপস্থাপন কর ।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unicom</dc:creator>
  <cp:lastModifiedBy>unicom</cp:lastModifiedBy>
  <cp:revision>26</cp:revision>
  <dcterms:created xsi:type="dcterms:W3CDTF">2020-11-06T06:05:44Z</dcterms:created>
  <dcterms:modified xsi:type="dcterms:W3CDTF">2020-11-14T06:28:49Z</dcterms:modified>
</cp:coreProperties>
</file>