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80" r:id="rId2"/>
    <p:sldId id="266" r:id="rId3"/>
    <p:sldId id="274" r:id="rId4"/>
    <p:sldId id="275" r:id="rId5"/>
    <p:sldId id="272" r:id="rId6"/>
    <p:sldId id="256" r:id="rId7"/>
    <p:sldId id="276" r:id="rId8"/>
    <p:sldId id="269" r:id="rId9"/>
    <p:sldId id="270" r:id="rId10"/>
    <p:sldId id="281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F96A0-E379-4F28-85AE-10193020EF68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74FF6-1D3F-407B-B387-3C3921097B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5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49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9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44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6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6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1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49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828800"/>
            <a:ext cx="3570514" cy="1770742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Triangle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  <a:endParaRPr lang="en-US" sz="5400" b="0" cap="none" spc="0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62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36220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ইলেকট্রন প্রবাহ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তন্ত্রে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3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3622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9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28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999306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বিষয়ঃ  জীববিজ্ঞান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অধ্যায়ঃ নবম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958"/>
            <a:ext cx="2549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/>
        </p:nvSpPr>
        <p:spPr bwMode="auto">
          <a:xfrm>
            <a:off x="13648" y="2819400"/>
            <a:ext cx="4260376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400" b="1" dirty="0" smtClean="0"/>
              <a:t>gcdn1977@gmail.com</a:t>
            </a:r>
            <a:endParaRPr lang="en-US" sz="2400" b="1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2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4024" y="4541873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ইলেকট্রন প্রবাহ তন্ত্র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276600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NAD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2488870" y="3409265"/>
            <a:ext cx="3581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Right Arrow 3"/>
          <p:cNvSpPr/>
          <p:nvPr/>
        </p:nvSpPr>
        <p:spPr>
          <a:xfrm rot="17615688">
            <a:off x="3446358" y="2854098"/>
            <a:ext cx="637067" cy="8450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6744" y="2230807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ADP</a:t>
            </a:r>
            <a:endParaRPr lang="en-US" dirty="0"/>
          </a:p>
        </p:txBody>
      </p:sp>
      <p:sp>
        <p:nvSpPr>
          <p:cNvPr id="7" name="Plus 6"/>
          <p:cNvSpPr/>
          <p:nvPr/>
        </p:nvSpPr>
        <p:spPr>
          <a:xfrm flipV="1">
            <a:off x="4187307" y="2323895"/>
            <a:ext cx="3810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89916" y="2248935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723806" y="2685579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ATP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217387" y="327660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n-BD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8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7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ইলেকট্রন প্রবাহ তন্ত্র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3528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ইলেকট্রন প্রবাহ তন্ত্র কী তা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ইলেকট্রন প্রবাহ তন্ত্র কোথায় সংঘটিত হয় 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28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ron-transport-cha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752600"/>
            <a:ext cx="8534400" cy="2833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1" y="3810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 প্রবাহ তন্ত্র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67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কি পদার্থ ইলেকট্রন প্রবাহ তন্ত্রে জারিত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3810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9013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শ্বসনে ইলেকট্রন প্রবাহ তন্ত্রের ভূমিকা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066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466" y="16764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ইলেকট্রন প্রবাহ তন্ত্র কী?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ইলেকট্রন প্রবাহ তন্ত্র কোথায় সংঘটিত হয়?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থেকে কতটি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ATP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তৈরী হয়?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207</TotalTime>
  <Words>119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87</cp:revision>
  <dcterms:created xsi:type="dcterms:W3CDTF">2006-08-16T00:00:00Z</dcterms:created>
  <dcterms:modified xsi:type="dcterms:W3CDTF">2020-11-15T19:05:18Z</dcterms:modified>
</cp:coreProperties>
</file>