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90" r:id="rId2"/>
    <p:sldId id="282" r:id="rId3"/>
    <p:sldId id="274" r:id="rId4"/>
    <p:sldId id="288" r:id="rId5"/>
    <p:sldId id="275" r:id="rId6"/>
    <p:sldId id="268" r:id="rId7"/>
    <p:sldId id="276" r:id="rId8"/>
    <p:sldId id="277" r:id="rId9"/>
    <p:sldId id="286" r:id="rId10"/>
    <p:sldId id="278" r:id="rId11"/>
    <p:sldId id="279" r:id="rId12"/>
    <p:sldId id="280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6F281-E341-479C-A640-F9E134496B1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3D465-D81E-4EB2-8865-72EF99EB1065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গ্লাইকোলাইসিস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739AB47-9993-48A0-A398-BF6D7745CF1E}" type="parTrans" cxnId="{8C593325-DF33-4679-9CB0-E3CB846F06E7}">
      <dgm:prSet/>
      <dgm:spPr/>
      <dgm:t>
        <a:bodyPr/>
        <a:lstStyle/>
        <a:p>
          <a:endParaRPr lang="en-US" sz="2800"/>
        </a:p>
      </dgm:t>
    </dgm:pt>
    <dgm:pt modelId="{D37D8216-79EF-4483-8AF4-3AFF8F787175}" type="sibTrans" cxnId="{8C593325-DF33-4679-9CB0-E3CB846F06E7}">
      <dgm:prSet/>
      <dgm:spPr/>
      <dgm:t>
        <a:bodyPr/>
        <a:lstStyle/>
        <a:p>
          <a:endParaRPr lang="en-US" sz="2800"/>
        </a:p>
      </dgm:t>
    </dgm:pt>
    <dgm:pt modelId="{3F8B8EAD-0767-48BD-849B-337B95630DA8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শ্বসনিক বস্তু গ্লুকোজ</a:t>
          </a:r>
          <a:endParaRPr lang="en-US" sz="2800" dirty="0"/>
        </a:p>
      </dgm:t>
    </dgm:pt>
    <dgm:pt modelId="{792DA8D3-283E-40A2-953F-1EB53C6344E1}" type="parTrans" cxnId="{33F87812-5B82-4EE9-82EA-162DD069F587}">
      <dgm:prSet custT="1"/>
      <dgm:spPr/>
      <dgm:t>
        <a:bodyPr/>
        <a:lstStyle/>
        <a:p>
          <a:endParaRPr lang="en-US" sz="2800"/>
        </a:p>
      </dgm:t>
    </dgm:pt>
    <dgm:pt modelId="{40C417C9-B941-4FF5-A9DC-E07FC0A8EBBA}" type="sibTrans" cxnId="{33F87812-5B82-4EE9-82EA-162DD069F587}">
      <dgm:prSet/>
      <dgm:spPr/>
      <dgm:t>
        <a:bodyPr/>
        <a:lstStyle/>
        <a:p>
          <a:endParaRPr lang="en-US" sz="2800"/>
        </a:p>
      </dgm:t>
    </dgm:pt>
    <dgm:pt modelId="{A4614FC7-C448-4C76-BC33-565FA75B70D3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উৎপাদিত -২অনু পাইরুভিক এসিড </a:t>
          </a:r>
          <a:endParaRPr lang="en-US" sz="2800" dirty="0"/>
        </a:p>
      </dgm:t>
    </dgm:pt>
    <dgm:pt modelId="{B7B5FB1E-DA34-4829-A857-914D4DAA536E}" type="parTrans" cxnId="{5574E1AE-8243-40A8-AAA1-8B7550CBDBF3}">
      <dgm:prSet custT="1"/>
      <dgm:spPr/>
      <dgm:t>
        <a:bodyPr/>
        <a:lstStyle/>
        <a:p>
          <a:endParaRPr lang="en-US" sz="2800"/>
        </a:p>
      </dgm:t>
    </dgm:pt>
    <dgm:pt modelId="{9974F6A8-CE7F-47AA-90C4-C8F42024DCA9}" type="sibTrans" cxnId="{5574E1AE-8243-40A8-AAA1-8B7550CBDBF3}">
      <dgm:prSet/>
      <dgm:spPr/>
      <dgm:t>
        <a:bodyPr/>
        <a:lstStyle/>
        <a:p>
          <a:endParaRPr lang="en-US" sz="2800"/>
        </a:p>
      </dgm:t>
    </dgm:pt>
    <dgm:pt modelId="{4E991033-41D5-43F0-9E69-D13941CB8AA2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সবাত/অবাত শ্বসনের প্রাথমিক ধাপ</a:t>
          </a:r>
          <a:endParaRPr lang="en-US" sz="2800" dirty="0"/>
        </a:p>
      </dgm:t>
    </dgm:pt>
    <dgm:pt modelId="{079BB362-B638-4B66-BC11-63A4AE7F241F}" type="parTrans" cxnId="{557BEF7F-8924-4378-AB33-6146EB627494}">
      <dgm:prSet custT="1"/>
      <dgm:spPr/>
      <dgm:t>
        <a:bodyPr/>
        <a:lstStyle/>
        <a:p>
          <a:endParaRPr lang="en-US" sz="2800"/>
        </a:p>
      </dgm:t>
    </dgm:pt>
    <dgm:pt modelId="{FE7C3B46-DC1E-4884-978D-CF59663BC700}" type="sibTrans" cxnId="{557BEF7F-8924-4378-AB33-6146EB627494}">
      <dgm:prSet/>
      <dgm:spPr/>
      <dgm:t>
        <a:bodyPr/>
        <a:lstStyle/>
        <a:p>
          <a:endParaRPr lang="en-US" sz="2800"/>
        </a:p>
      </dgm:t>
    </dgm:pt>
    <dgm:pt modelId="{D69CA17F-F33F-407C-BEE2-9BD10FE2D175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O2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এর উপস্থিতি/অনুপস্থিতিতে ঘটে</a:t>
          </a:r>
          <a:endParaRPr lang="en-US" sz="2800" dirty="0"/>
        </a:p>
      </dgm:t>
    </dgm:pt>
    <dgm:pt modelId="{ACD1CDD2-7C82-4EF5-931B-CC3D5C07B981}" type="parTrans" cxnId="{460D0589-C4CB-4D1D-8C27-464CE940096D}">
      <dgm:prSet custT="1"/>
      <dgm:spPr/>
      <dgm:t>
        <a:bodyPr/>
        <a:lstStyle/>
        <a:p>
          <a:endParaRPr lang="en-US" sz="2800"/>
        </a:p>
      </dgm:t>
    </dgm:pt>
    <dgm:pt modelId="{B26666A6-DDF1-4F70-AE97-E857151F6BCA}" type="sibTrans" cxnId="{460D0589-C4CB-4D1D-8C27-464CE940096D}">
      <dgm:prSet/>
      <dgm:spPr/>
      <dgm:t>
        <a:bodyPr/>
        <a:lstStyle/>
        <a:p>
          <a:endParaRPr lang="en-US" sz="2800"/>
        </a:p>
      </dgm:t>
    </dgm:pt>
    <dgm:pt modelId="{A3E469F6-01DC-4112-A58E-84AEA9E7BB7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dirty="0" smtClean="0"/>
            <a:t>2</a:t>
          </a:r>
          <a:r>
            <a:rPr lang="bn-BD" sz="2800" dirty="0" smtClean="0"/>
            <a:t>অনু </a:t>
          </a:r>
          <a:r>
            <a:rPr lang="en-US" sz="2800" dirty="0" smtClean="0"/>
            <a:t>ATP</a:t>
          </a:r>
          <a:r>
            <a:rPr lang="bn-BD" sz="2800" dirty="0" smtClean="0"/>
            <a:t> খরচ হয়</a:t>
          </a:r>
          <a:r>
            <a:rPr lang="en-US" sz="2800" dirty="0" smtClean="0"/>
            <a:t> </a:t>
          </a:r>
          <a:endParaRPr lang="en-US" sz="2800" dirty="0"/>
        </a:p>
      </dgm:t>
    </dgm:pt>
    <dgm:pt modelId="{0F91F019-E8E5-49EA-8AE4-D5450C0B95EC}" type="parTrans" cxnId="{BAC1B2E2-7C53-4CA3-80CF-7A0B3AC9D605}">
      <dgm:prSet/>
      <dgm:spPr/>
      <dgm:t>
        <a:bodyPr/>
        <a:lstStyle/>
        <a:p>
          <a:endParaRPr lang="en-US"/>
        </a:p>
      </dgm:t>
    </dgm:pt>
    <dgm:pt modelId="{4321B6E4-2A61-4DDB-8662-1F808A18A8CD}" type="sibTrans" cxnId="{BAC1B2E2-7C53-4CA3-80CF-7A0B3AC9D605}">
      <dgm:prSet/>
      <dgm:spPr/>
      <dgm:t>
        <a:bodyPr/>
        <a:lstStyle/>
        <a:p>
          <a:endParaRPr lang="en-US"/>
        </a:p>
      </dgm:t>
    </dgm:pt>
    <dgm:pt modelId="{97E1D96D-1B04-4123-B8BA-1E6B29585BA0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সকল জীবের অভিন্ন পথ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A47F4B7-0BEF-4411-8B46-346C7CEEE2ED}" type="parTrans" cxnId="{E8515D01-7523-4066-A062-BB39371A5397}">
      <dgm:prSet/>
      <dgm:spPr/>
      <dgm:t>
        <a:bodyPr/>
        <a:lstStyle/>
        <a:p>
          <a:endParaRPr lang="en-US"/>
        </a:p>
      </dgm:t>
    </dgm:pt>
    <dgm:pt modelId="{5418CC09-94A4-4D6E-9C68-86F3D6760AF0}" type="sibTrans" cxnId="{E8515D01-7523-4066-A062-BB39371A5397}">
      <dgm:prSet/>
      <dgm:spPr/>
      <dgm:t>
        <a:bodyPr/>
        <a:lstStyle/>
        <a:p>
          <a:endParaRPr lang="en-US"/>
        </a:p>
      </dgm:t>
    </dgm:pt>
    <dgm:pt modelId="{EA1D198D-DEDE-4590-8EE8-0607E60A8CCB}">
      <dgm:prSet custT="1"/>
      <dgm:spPr/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4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অনু 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ATP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উৎপন্ন হয়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C13BD2B-FB06-4D92-9419-8369524FF7A6}" type="parTrans" cxnId="{62F1CBB3-06C5-42FB-8646-57C7636DB4FD}">
      <dgm:prSet/>
      <dgm:spPr/>
      <dgm:t>
        <a:bodyPr/>
        <a:lstStyle/>
        <a:p>
          <a:endParaRPr lang="en-US"/>
        </a:p>
      </dgm:t>
    </dgm:pt>
    <dgm:pt modelId="{6F47336E-BBF0-46D1-B506-5911000873B7}" type="sibTrans" cxnId="{62F1CBB3-06C5-42FB-8646-57C7636DB4FD}">
      <dgm:prSet/>
      <dgm:spPr/>
      <dgm:t>
        <a:bodyPr/>
        <a:lstStyle/>
        <a:p>
          <a:endParaRPr lang="en-US"/>
        </a:p>
      </dgm:t>
    </dgm:pt>
    <dgm:pt modelId="{98F8A6E0-FA2F-4748-9A49-972F41800CCC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 smtClean="0"/>
            <a:t>2</a:t>
          </a:r>
          <a:r>
            <a:rPr lang="bn-BD" sz="2400" dirty="0" smtClean="0"/>
            <a:t>অনু </a:t>
          </a:r>
          <a:r>
            <a:rPr lang="en-US" sz="2400" dirty="0" smtClean="0"/>
            <a:t>NADH+H </a:t>
          </a:r>
          <a:r>
            <a:rPr lang="en-US" sz="2400" smtClean="0"/>
            <a:t>হয়</a:t>
          </a:r>
          <a:endParaRPr lang="en-US" sz="2400" dirty="0"/>
        </a:p>
      </dgm:t>
    </dgm:pt>
    <dgm:pt modelId="{0EA1246A-1E94-4DC5-9FE6-90798E328F84}" type="parTrans" cxnId="{DB5325F1-1BB1-49D0-B7D7-2B5533EE7E03}">
      <dgm:prSet/>
      <dgm:spPr/>
      <dgm:t>
        <a:bodyPr/>
        <a:lstStyle/>
        <a:p>
          <a:endParaRPr lang="en-US"/>
        </a:p>
      </dgm:t>
    </dgm:pt>
    <dgm:pt modelId="{00BA3BFD-9EC2-4070-92B3-4FE556930CA1}" type="sibTrans" cxnId="{DB5325F1-1BB1-49D0-B7D7-2B5533EE7E03}">
      <dgm:prSet/>
      <dgm:spPr/>
      <dgm:t>
        <a:bodyPr/>
        <a:lstStyle/>
        <a:p>
          <a:endParaRPr lang="en-US"/>
        </a:p>
      </dgm:t>
    </dgm:pt>
    <dgm:pt modelId="{AE11C44E-BA52-4518-80A5-2A5707206590}">
      <dgm:prSet/>
      <dgm:spPr/>
      <dgm:t>
        <a:bodyPr/>
        <a:lstStyle/>
        <a:p>
          <a:endParaRPr lang="en-US"/>
        </a:p>
      </dgm:t>
    </dgm:pt>
    <dgm:pt modelId="{2F870CCC-46D7-44A6-AC7E-2260872DF4A3}" type="parTrans" cxnId="{869EDCE5-0DB2-445A-8125-41E0A69178F9}">
      <dgm:prSet/>
      <dgm:spPr/>
      <dgm:t>
        <a:bodyPr/>
        <a:lstStyle/>
        <a:p>
          <a:endParaRPr lang="en-US"/>
        </a:p>
      </dgm:t>
    </dgm:pt>
    <dgm:pt modelId="{AEB0E927-5A71-4EEB-9087-A607CD4F9010}" type="sibTrans" cxnId="{869EDCE5-0DB2-445A-8125-41E0A69178F9}">
      <dgm:prSet/>
      <dgm:spPr/>
      <dgm:t>
        <a:bodyPr/>
        <a:lstStyle/>
        <a:p>
          <a:endParaRPr lang="en-US"/>
        </a:p>
      </dgm:t>
    </dgm:pt>
    <dgm:pt modelId="{4D9ADFA1-F959-4146-8111-74434261FFA5}">
      <dgm:prSet custT="1"/>
      <dgm:spPr>
        <a:solidFill>
          <a:srgbClr val="00B050"/>
        </a:solidFill>
      </dgm:spPr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EMP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পথ ও বলা হয়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223FD39-FC9B-4607-B0A4-1E1B9C362890}" type="parTrans" cxnId="{4765C71B-4196-45FF-8676-6624BE620ACB}">
      <dgm:prSet/>
      <dgm:spPr/>
      <dgm:t>
        <a:bodyPr/>
        <a:lstStyle/>
        <a:p>
          <a:endParaRPr lang="en-US"/>
        </a:p>
      </dgm:t>
    </dgm:pt>
    <dgm:pt modelId="{42C90707-E2CE-438B-8E1C-7DF51C790A40}" type="sibTrans" cxnId="{4765C71B-4196-45FF-8676-6624BE620ACB}">
      <dgm:prSet/>
      <dgm:spPr/>
      <dgm:t>
        <a:bodyPr/>
        <a:lstStyle/>
        <a:p>
          <a:endParaRPr lang="en-US"/>
        </a:p>
      </dgm:t>
    </dgm:pt>
    <dgm:pt modelId="{9E2496D7-86BE-4FAE-86BA-D09EB4D8499F}">
      <dgm:prSet/>
      <dgm:spPr/>
      <dgm:t>
        <a:bodyPr/>
        <a:lstStyle/>
        <a:p>
          <a:endParaRPr lang="en-US"/>
        </a:p>
      </dgm:t>
    </dgm:pt>
    <dgm:pt modelId="{B2C1C18E-CA8B-4264-82D8-A7D5AC632FD1}" type="parTrans" cxnId="{5E352515-E071-47C8-900C-E3BBD3FEC139}">
      <dgm:prSet/>
      <dgm:spPr/>
      <dgm:t>
        <a:bodyPr/>
        <a:lstStyle/>
        <a:p>
          <a:endParaRPr lang="en-US"/>
        </a:p>
      </dgm:t>
    </dgm:pt>
    <dgm:pt modelId="{32B236CD-79DC-4423-A1A7-C5096120212D}" type="sibTrans" cxnId="{5E352515-E071-47C8-900C-E3BBD3FEC139}">
      <dgm:prSet/>
      <dgm:spPr/>
      <dgm:t>
        <a:bodyPr/>
        <a:lstStyle/>
        <a:p>
          <a:endParaRPr lang="en-US"/>
        </a:p>
      </dgm:t>
    </dgm:pt>
    <dgm:pt modelId="{EBB4694A-5A8C-46F3-91A9-F3BBC7A251FC}">
      <dgm:prSet/>
      <dgm:spPr/>
      <dgm:t>
        <a:bodyPr/>
        <a:lstStyle/>
        <a:p>
          <a:endParaRPr lang="en-US"/>
        </a:p>
      </dgm:t>
    </dgm:pt>
    <dgm:pt modelId="{50AB9E78-BBA3-4191-B098-B3A00BBAFDB0}" type="parTrans" cxnId="{9EE28649-E32B-4377-8605-E1EA9CCE4CFD}">
      <dgm:prSet/>
      <dgm:spPr/>
      <dgm:t>
        <a:bodyPr/>
        <a:lstStyle/>
        <a:p>
          <a:endParaRPr lang="en-US"/>
        </a:p>
      </dgm:t>
    </dgm:pt>
    <dgm:pt modelId="{2D6003CC-222C-4833-9223-1CC0940163EB}" type="sibTrans" cxnId="{9EE28649-E32B-4377-8605-E1EA9CCE4CFD}">
      <dgm:prSet/>
      <dgm:spPr/>
      <dgm:t>
        <a:bodyPr/>
        <a:lstStyle/>
        <a:p>
          <a:endParaRPr lang="en-US"/>
        </a:p>
      </dgm:t>
    </dgm:pt>
    <dgm:pt modelId="{2F4E58B3-8897-4BA5-8414-8CDC4276D184}">
      <dgm:prSet/>
      <dgm:spPr/>
      <dgm:t>
        <a:bodyPr/>
        <a:lstStyle/>
        <a:p>
          <a:endParaRPr lang="en-US"/>
        </a:p>
      </dgm:t>
    </dgm:pt>
    <dgm:pt modelId="{06C6D761-BCCE-42DD-A43B-19D3E56338CD}" type="parTrans" cxnId="{614F11F6-B580-45D1-AE48-70C9818BAF41}">
      <dgm:prSet/>
      <dgm:spPr/>
      <dgm:t>
        <a:bodyPr/>
        <a:lstStyle/>
        <a:p>
          <a:endParaRPr lang="en-US"/>
        </a:p>
      </dgm:t>
    </dgm:pt>
    <dgm:pt modelId="{4FA43147-AF45-4825-B89A-CD3CCFF6FA18}" type="sibTrans" cxnId="{614F11F6-B580-45D1-AE48-70C9818BAF41}">
      <dgm:prSet/>
      <dgm:spPr/>
      <dgm:t>
        <a:bodyPr/>
        <a:lstStyle/>
        <a:p>
          <a:endParaRPr lang="en-US"/>
        </a:p>
      </dgm:t>
    </dgm:pt>
    <dgm:pt modelId="{987D4DF8-D41D-4E87-9719-45C2DD555793}">
      <dgm:prSet/>
      <dgm:spPr/>
      <dgm:t>
        <a:bodyPr/>
        <a:lstStyle/>
        <a:p>
          <a:endParaRPr lang="en-US"/>
        </a:p>
      </dgm:t>
    </dgm:pt>
    <dgm:pt modelId="{401E516C-ADDB-40D4-858C-D11FD841BEAE}" type="parTrans" cxnId="{FBC380FD-8537-4467-976F-5994AAFA8604}">
      <dgm:prSet/>
      <dgm:spPr/>
      <dgm:t>
        <a:bodyPr/>
        <a:lstStyle/>
        <a:p>
          <a:endParaRPr lang="en-US"/>
        </a:p>
      </dgm:t>
    </dgm:pt>
    <dgm:pt modelId="{C066804F-E473-4FB1-A7BA-B13727A1F6E3}" type="sibTrans" cxnId="{FBC380FD-8537-4467-976F-5994AAFA8604}">
      <dgm:prSet/>
      <dgm:spPr/>
      <dgm:t>
        <a:bodyPr/>
        <a:lstStyle/>
        <a:p>
          <a:endParaRPr lang="en-US"/>
        </a:p>
      </dgm:t>
    </dgm:pt>
    <dgm:pt modelId="{3FA0711C-87F6-4C90-9E21-5584B5CC8AB1}" type="pres">
      <dgm:prSet presAssocID="{1876F281-E341-479C-A640-F9E134496B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1D36C-BC4D-46C8-B703-AC88CA3A650E}" type="pres">
      <dgm:prSet presAssocID="{8763D465-D81E-4EB2-8865-72EF99EB1065}" presName="centerShape" presStyleLbl="node0" presStyleIdx="0" presStyleCnt="1" custScaleX="204749" custScaleY="114380"/>
      <dgm:spPr/>
      <dgm:t>
        <a:bodyPr/>
        <a:lstStyle/>
        <a:p>
          <a:endParaRPr lang="en-US"/>
        </a:p>
      </dgm:t>
    </dgm:pt>
    <dgm:pt modelId="{622B07D2-2228-4B9F-8732-06CF8327FC19}" type="pres">
      <dgm:prSet presAssocID="{792DA8D3-283E-40A2-953F-1EB53C6344E1}" presName="parTrans" presStyleLbl="sibTrans2D1" presStyleIdx="0" presStyleCnt="9"/>
      <dgm:spPr/>
      <dgm:t>
        <a:bodyPr/>
        <a:lstStyle/>
        <a:p>
          <a:endParaRPr lang="en-US"/>
        </a:p>
      </dgm:t>
    </dgm:pt>
    <dgm:pt modelId="{C2DC6A51-D241-46EB-845F-62E14FFE2924}" type="pres">
      <dgm:prSet presAssocID="{792DA8D3-283E-40A2-953F-1EB53C6344E1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C6AF0B94-7C5B-4F6C-A90A-021D774C19AF}" type="pres">
      <dgm:prSet presAssocID="{3F8B8EAD-0767-48BD-849B-337B95630DA8}" presName="node" presStyleLbl="node1" presStyleIdx="0" presStyleCnt="9" custScaleX="111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35A9B-B702-43BD-B354-F0E149A0967E}" type="pres">
      <dgm:prSet presAssocID="{B7B5FB1E-DA34-4829-A857-914D4DAA536E}" presName="parTrans" presStyleLbl="sibTrans2D1" presStyleIdx="1" presStyleCnt="9"/>
      <dgm:spPr/>
      <dgm:t>
        <a:bodyPr/>
        <a:lstStyle/>
        <a:p>
          <a:endParaRPr lang="en-US"/>
        </a:p>
      </dgm:t>
    </dgm:pt>
    <dgm:pt modelId="{ACA6767C-0985-44C7-A49A-34779BF1A548}" type="pres">
      <dgm:prSet presAssocID="{B7B5FB1E-DA34-4829-A857-914D4DAA536E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DED858C7-9E99-4512-AFED-54F9F816E136}" type="pres">
      <dgm:prSet presAssocID="{A4614FC7-C448-4C76-BC33-565FA75B70D3}" presName="node" presStyleLbl="node1" presStyleIdx="1" presStyleCnt="9" custScaleX="142785" custScaleY="145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C16CE-CA66-46F9-96B9-ACEC8C0C5D89}" type="pres">
      <dgm:prSet presAssocID="{079BB362-B638-4B66-BC11-63A4AE7F241F}" presName="parTrans" presStyleLbl="sibTrans2D1" presStyleIdx="2" presStyleCnt="9"/>
      <dgm:spPr/>
      <dgm:t>
        <a:bodyPr/>
        <a:lstStyle/>
        <a:p>
          <a:endParaRPr lang="en-US"/>
        </a:p>
      </dgm:t>
    </dgm:pt>
    <dgm:pt modelId="{81DBCA12-732D-4730-BFAD-E8064A40F4A7}" type="pres">
      <dgm:prSet presAssocID="{079BB362-B638-4B66-BC11-63A4AE7F241F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9EF317D7-222E-4A09-A1B0-7D2B48E00332}" type="pres">
      <dgm:prSet presAssocID="{4E991033-41D5-43F0-9E69-D13941CB8AA2}" presName="node" presStyleLbl="node1" presStyleIdx="2" presStyleCnt="9" custScaleX="168321" custScaleY="132842" custRadScaleRad="108363" custRadScaleInc="2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DB9AE-EF06-4DE8-8E8B-CA0903441CBD}" type="pres">
      <dgm:prSet presAssocID="{ACD1CDD2-7C82-4EF5-931B-CC3D5C07B981}" presName="parTrans" presStyleLbl="sibTrans2D1" presStyleIdx="3" presStyleCnt="9"/>
      <dgm:spPr/>
      <dgm:t>
        <a:bodyPr/>
        <a:lstStyle/>
        <a:p>
          <a:endParaRPr lang="en-US"/>
        </a:p>
      </dgm:t>
    </dgm:pt>
    <dgm:pt modelId="{30460C78-CCB7-4E1E-94EE-86A32BDDA269}" type="pres">
      <dgm:prSet presAssocID="{ACD1CDD2-7C82-4EF5-931B-CC3D5C07B981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CA4AD696-82B0-4E03-B7C9-2890928A87AC}" type="pres">
      <dgm:prSet presAssocID="{D69CA17F-F33F-407C-BEE2-9BD10FE2D175}" presName="node" presStyleLbl="node1" presStyleIdx="3" presStyleCnt="9" custScaleX="169316" custScaleY="141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E10D3-F4C1-4B76-982F-430E28A4F45F}" type="pres">
      <dgm:prSet presAssocID="{0F91F019-E8E5-49EA-8AE4-D5450C0B95EC}" presName="parTrans" presStyleLbl="sibTrans2D1" presStyleIdx="4" presStyleCnt="9"/>
      <dgm:spPr/>
      <dgm:t>
        <a:bodyPr/>
        <a:lstStyle/>
        <a:p>
          <a:endParaRPr lang="en-US"/>
        </a:p>
      </dgm:t>
    </dgm:pt>
    <dgm:pt modelId="{BFBF3850-72B7-4457-A9BC-A1CE5F93CE68}" type="pres">
      <dgm:prSet presAssocID="{0F91F019-E8E5-49EA-8AE4-D5450C0B95EC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C2B8982-4B74-4908-A6C2-0A85D8810407}" type="pres">
      <dgm:prSet presAssocID="{A3E469F6-01DC-4112-A58E-84AEA9E7BB71}" presName="node" presStyleLbl="node1" presStyleIdx="4" presStyleCnt="9" custScaleX="118963" custScaleY="127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16008-53C0-4722-AF8D-8772C5D9E7DD}" type="pres">
      <dgm:prSet presAssocID="{FA47F4B7-0BEF-4411-8B46-346C7CEEE2ED}" presName="parTrans" presStyleLbl="sibTrans2D1" presStyleIdx="5" presStyleCnt="9"/>
      <dgm:spPr/>
      <dgm:t>
        <a:bodyPr/>
        <a:lstStyle/>
        <a:p>
          <a:endParaRPr lang="en-US"/>
        </a:p>
      </dgm:t>
    </dgm:pt>
    <dgm:pt modelId="{019BC7E4-8705-4764-ACC3-7FAE2F5A18DF}" type="pres">
      <dgm:prSet presAssocID="{FA47F4B7-0BEF-4411-8B46-346C7CEEE2ED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2EF5EF25-8A46-4365-818A-BC10C326F26F}" type="pres">
      <dgm:prSet presAssocID="{97E1D96D-1B04-4123-B8BA-1E6B29585BA0}" presName="node" presStyleLbl="node1" presStyleIdx="5" presStyleCnt="9" custScaleX="146356" custScaleY="131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C35E-2415-4867-A474-4B67607AE9B1}" type="pres">
      <dgm:prSet presAssocID="{0EA1246A-1E94-4DC5-9FE6-90798E328F84}" presName="parTrans" presStyleLbl="sibTrans2D1" presStyleIdx="6" presStyleCnt="9"/>
      <dgm:spPr/>
      <dgm:t>
        <a:bodyPr/>
        <a:lstStyle/>
        <a:p>
          <a:endParaRPr lang="en-US"/>
        </a:p>
      </dgm:t>
    </dgm:pt>
    <dgm:pt modelId="{E13DA443-E1AE-4443-9054-D64EBD544C57}" type="pres">
      <dgm:prSet presAssocID="{0EA1246A-1E94-4DC5-9FE6-90798E328F84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ECFF30F5-7820-4A69-B917-C4535026B58A}" type="pres">
      <dgm:prSet presAssocID="{98F8A6E0-FA2F-4748-9A49-972F41800CCC}" presName="node" presStyleLbl="node1" presStyleIdx="6" presStyleCnt="9" custScaleX="153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6E5B8-AC58-42D5-8155-EB14E56595C5}" type="pres">
      <dgm:prSet presAssocID="{DC13BD2B-FB06-4D92-9419-8369524FF7A6}" presName="parTrans" presStyleLbl="sibTrans2D1" presStyleIdx="7" presStyleCnt="9"/>
      <dgm:spPr/>
      <dgm:t>
        <a:bodyPr/>
        <a:lstStyle/>
        <a:p>
          <a:endParaRPr lang="en-US"/>
        </a:p>
      </dgm:t>
    </dgm:pt>
    <dgm:pt modelId="{2A9CD9F0-2043-4F8D-9657-D50240906144}" type="pres">
      <dgm:prSet presAssocID="{DC13BD2B-FB06-4D92-9419-8369524FF7A6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C4D43FA1-3994-4935-9B96-4E2E288354F4}" type="pres">
      <dgm:prSet presAssocID="{EA1D198D-DEDE-4590-8EE8-0607E60A8CCB}" presName="node" presStyleLbl="node1" presStyleIdx="7" presStyleCnt="9" custScaleX="122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81622-F887-47F1-8F86-620885A73FD3}" type="pres">
      <dgm:prSet presAssocID="{2223FD39-FC9B-4607-B0A4-1E1B9C362890}" presName="parTrans" presStyleLbl="sibTrans2D1" presStyleIdx="8" presStyleCnt="9"/>
      <dgm:spPr/>
      <dgm:t>
        <a:bodyPr/>
        <a:lstStyle/>
        <a:p>
          <a:endParaRPr lang="en-US"/>
        </a:p>
      </dgm:t>
    </dgm:pt>
    <dgm:pt modelId="{04366D6C-80A0-4707-AAEB-A7616B59E2DE}" type="pres">
      <dgm:prSet presAssocID="{2223FD39-FC9B-4607-B0A4-1E1B9C362890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9AE18840-6226-4784-87FC-8002E86B2738}" type="pres">
      <dgm:prSet presAssocID="{4D9ADFA1-F959-4146-8111-74434261FFA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A0C2E-B853-425A-87C4-90DD3BA9D368}" type="presOf" srcId="{792DA8D3-283E-40A2-953F-1EB53C6344E1}" destId="{622B07D2-2228-4B9F-8732-06CF8327FC19}" srcOrd="0" destOrd="0" presId="urn:microsoft.com/office/officeart/2005/8/layout/radial5"/>
    <dgm:cxn modelId="{D3E09D27-A6A4-47D9-83E9-6DFCCD1662D4}" type="presOf" srcId="{A4614FC7-C448-4C76-BC33-565FA75B70D3}" destId="{DED858C7-9E99-4512-AFED-54F9F816E136}" srcOrd="0" destOrd="0" presId="urn:microsoft.com/office/officeart/2005/8/layout/radial5"/>
    <dgm:cxn modelId="{0FE5E3CC-56A9-4E4E-9E79-2C94F6B4AF79}" type="presOf" srcId="{DC13BD2B-FB06-4D92-9419-8369524FF7A6}" destId="{38E6E5B8-AC58-42D5-8155-EB14E56595C5}" srcOrd="0" destOrd="0" presId="urn:microsoft.com/office/officeart/2005/8/layout/radial5"/>
    <dgm:cxn modelId="{8C593325-DF33-4679-9CB0-E3CB846F06E7}" srcId="{1876F281-E341-479C-A640-F9E134496B11}" destId="{8763D465-D81E-4EB2-8865-72EF99EB1065}" srcOrd="0" destOrd="0" parTransId="{4739AB47-9993-48A0-A398-BF6D7745CF1E}" sibTransId="{D37D8216-79EF-4483-8AF4-3AFF8F787175}"/>
    <dgm:cxn modelId="{9B47F7B6-F2BF-4F92-B0BF-5F0315CC649F}" type="presOf" srcId="{A3E469F6-01DC-4112-A58E-84AEA9E7BB71}" destId="{6C2B8982-4B74-4908-A6C2-0A85D8810407}" srcOrd="0" destOrd="0" presId="urn:microsoft.com/office/officeart/2005/8/layout/radial5"/>
    <dgm:cxn modelId="{33F87812-5B82-4EE9-82EA-162DD069F587}" srcId="{8763D465-D81E-4EB2-8865-72EF99EB1065}" destId="{3F8B8EAD-0767-48BD-849B-337B95630DA8}" srcOrd="0" destOrd="0" parTransId="{792DA8D3-283E-40A2-953F-1EB53C6344E1}" sibTransId="{40C417C9-B941-4FF5-A9DC-E07FC0A8EBBA}"/>
    <dgm:cxn modelId="{4765C71B-4196-45FF-8676-6624BE620ACB}" srcId="{8763D465-D81E-4EB2-8865-72EF99EB1065}" destId="{4D9ADFA1-F959-4146-8111-74434261FFA5}" srcOrd="8" destOrd="0" parTransId="{2223FD39-FC9B-4607-B0A4-1E1B9C362890}" sibTransId="{42C90707-E2CE-438B-8E1C-7DF51C790A40}"/>
    <dgm:cxn modelId="{C84B67CE-3F0A-4FE2-9787-1BCA8FF7B151}" type="presOf" srcId="{2223FD39-FC9B-4607-B0A4-1E1B9C362890}" destId="{04366D6C-80A0-4707-AAEB-A7616B59E2DE}" srcOrd="1" destOrd="0" presId="urn:microsoft.com/office/officeart/2005/8/layout/radial5"/>
    <dgm:cxn modelId="{A76E4E4A-49C1-45B0-9031-56F6893E3EF4}" type="presOf" srcId="{97E1D96D-1B04-4123-B8BA-1E6B29585BA0}" destId="{2EF5EF25-8A46-4365-818A-BC10C326F26F}" srcOrd="0" destOrd="0" presId="urn:microsoft.com/office/officeart/2005/8/layout/radial5"/>
    <dgm:cxn modelId="{DA2C91C2-4803-4008-B94A-9172734EFBF9}" type="presOf" srcId="{B7B5FB1E-DA34-4829-A857-914D4DAA536E}" destId="{43635A9B-B702-43BD-B354-F0E149A0967E}" srcOrd="0" destOrd="0" presId="urn:microsoft.com/office/officeart/2005/8/layout/radial5"/>
    <dgm:cxn modelId="{5C8708AF-075E-434F-987D-CA8503BC7687}" type="presOf" srcId="{3F8B8EAD-0767-48BD-849B-337B95630DA8}" destId="{C6AF0B94-7C5B-4F6C-A90A-021D774C19AF}" srcOrd="0" destOrd="0" presId="urn:microsoft.com/office/officeart/2005/8/layout/radial5"/>
    <dgm:cxn modelId="{3454B83E-7B3D-4D09-B769-B837867EE59F}" type="presOf" srcId="{079BB362-B638-4B66-BC11-63A4AE7F241F}" destId="{81DBCA12-732D-4730-BFAD-E8064A40F4A7}" srcOrd="1" destOrd="0" presId="urn:microsoft.com/office/officeart/2005/8/layout/radial5"/>
    <dgm:cxn modelId="{6F6927A7-7E3B-4963-92C6-66CAC9880772}" type="presOf" srcId="{1876F281-E341-479C-A640-F9E134496B11}" destId="{3FA0711C-87F6-4C90-9E21-5584B5CC8AB1}" srcOrd="0" destOrd="0" presId="urn:microsoft.com/office/officeart/2005/8/layout/radial5"/>
    <dgm:cxn modelId="{D298DDDF-B6C5-4404-A113-D88E3795B1FD}" type="presOf" srcId="{079BB362-B638-4B66-BC11-63A4AE7F241F}" destId="{080C16CE-CA66-46F9-96B9-ACEC8C0C5D89}" srcOrd="0" destOrd="0" presId="urn:microsoft.com/office/officeart/2005/8/layout/radial5"/>
    <dgm:cxn modelId="{43C8489C-9C38-4913-8FCC-395EF0D21C89}" type="presOf" srcId="{ACD1CDD2-7C82-4EF5-931B-CC3D5C07B981}" destId="{30460C78-CCB7-4E1E-94EE-86A32BDDA269}" srcOrd="1" destOrd="0" presId="urn:microsoft.com/office/officeart/2005/8/layout/radial5"/>
    <dgm:cxn modelId="{5E352515-E071-47C8-900C-E3BBD3FEC139}" srcId="{1876F281-E341-479C-A640-F9E134496B11}" destId="{9E2496D7-86BE-4FAE-86BA-D09EB4D8499F}" srcOrd="2" destOrd="0" parTransId="{B2C1C18E-CA8B-4264-82D8-A7D5AC632FD1}" sibTransId="{32B236CD-79DC-4423-A1A7-C5096120212D}"/>
    <dgm:cxn modelId="{6C1E7491-36D6-4F3F-BBC7-1C384F3057CA}" type="presOf" srcId="{ACD1CDD2-7C82-4EF5-931B-CC3D5C07B981}" destId="{C12DB9AE-EF06-4DE8-8E8B-CA0903441CBD}" srcOrd="0" destOrd="0" presId="urn:microsoft.com/office/officeart/2005/8/layout/radial5"/>
    <dgm:cxn modelId="{595BB9E0-0F9E-41F3-93DA-1EEA1BCA5D39}" type="presOf" srcId="{2223FD39-FC9B-4607-B0A4-1E1B9C362890}" destId="{E0981622-F887-47F1-8F86-620885A73FD3}" srcOrd="0" destOrd="0" presId="urn:microsoft.com/office/officeart/2005/8/layout/radial5"/>
    <dgm:cxn modelId="{FD2EA4F2-D068-4BFE-81F4-C1D39194F68B}" type="presOf" srcId="{0EA1246A-1E94-4DC5-9FE6-90798E328F84}" destId="{E13DA443-E1AE-4443-9054-D64EBD544C57}" srcOrd="1" destOrd="0" presId="urn:microsoft.com/office/officeart/2005/8/layout/radial5"/>
    <dgm:cxn modelId="{A4A08962-B57A-4BF6-B054-159D7DA111E1}" type="presOf" srcId="{8763D465-D81E-4EB2-8865-72EF99EB1065}" destId="{51E1D36C-BC4D-46C8-B703-AC88CA3A650E}" srcOrd="0" destOrd="0" presId="urn:microsoft.com/office/officeart/2005/8/layout/radial5"/>
    <dgm:cxn modelId="{9EE28649-E32B-4377-8605-E1EA9CCE4CFD}" srcId="{1876F281-E341-479C-A640-F9E134496B11}" destId="{EBB4694A-5A8C-46F3-91A9-F3BBC7A251FC}" srcOrd="3" destOrd="0" parTransId="{50AB9E78-BBA3-4191-B098-B3A00BBAFDB0}" sibTransId="{2D6003CC-222C-4833-9223-1CC0940163EB}"/>
    <dgm:cxn modelId="{DB5325F1-1BB1-49D0-B7D7-2B5533EE7E03}" srcId="{8763D465-D81E-4EB2-8865-72EF99EB1065}" destId="{98F8A6E0-FA2F-4748-9A49-972F41800CCC}" srcOrd="6" destOrd="0" parTransId="{0EA1246A-1E94-4DC5-9FE6-90798E328F84}" sibTransId="{00BA3BFD-9EC2-4070-92B3-4FE556930CA1}"/>
    <dgm:cxn modelId="{E8515D01-7523-4066-A062-BB39371A5397}" srcId="{8763D465-D81E-4EB2-8865-72EF99EB1065}" destId="{97E1D96D-1B04-4123-B8BA-1E6B29585BA0}" srcOrd="5" destOrd="0" parTransId="{FA47F4B7-0BEF-4411-8B46-346C7CEEE2ED}" sibTransId="{5418CC09-94A4-4D6E-9C68-86F3D6760AF0}"/>
    <dgm:cxn modelId="{7816FD3B-E257-49AC-ADB0-CE92BC50710F}" type="presOf" srcId="{FA47F4B7-0BEF-4411-8B46-346C7CEEE2ED}" destId="{DE516008-53C0-4722-AF8D-8772C5D9E7DD}" srcOrd="0" destOrd="0" presId="urn:microsoft.com/office/officeart/2005/8/layout/radial5"/>
    <dgm:cxn modelId="{4199C3F4-65D5-4304-8793-AAD572CDACE0}" type="presOf" srcId="{792DA8D3-283E-40A2-953F-1EB53C6344E1}" destId="{C2DC6A51-D241-46EB-845F-62E14FFE2924}" srcOrd="1" destOrd="0" presId="urn:microsoft.com/office/officeart/2005/8/layout/radial5"/>
    <dgm:cxn modelId="{869EDCE5-0DB2-445A-8125-41E0A69178F9}" srcId="{1876F281-E341-479C-A640-F9E134496B11}" destId="{AE11C44E-BA52-4518-80A5-2A5707206590}" srcOrd="1" destOrd="0" parTransId="{2F870CCC-46D7-44A6-AC7E-2260872DF4A3}" sibTransId="{AEB0E927-5A71-4EEB-9087-A607CD4F9010}"/>
    <dgm:cxn modelId="{BE0E94B0-3D7D-4430-9C8F-1DAAF35FBEB0}" type="presOf" srcId="{4D9ADFA1-F959-4146-8111-74434261FFA5}" destId="{9AE18840-6226-4784-87FC-8002E86B2738}" srcOrd="0" destOrd="0" presId="urn:microsoft.com/office/officeart/2005/8/layout/radial5"/>
    <dgm:cxn modelId="{48651031-1D8E-4247-8E08-0852EA9D72BD}" type="presOf" srcId="{0F91F019-E8E5-49EA-8AE4-D5450C0B95EC}" destId="{5B1E10D3-F4C1-4B76-982F-430E28A4F45F}" srcOrd="0" destOrd="0" presId="urn:microsoft.com/office/officeart/2005/8/layout/radial5"/>
    <dgm:cxn modelId="{682E93C7-0B54-4F54-B006-CA5B48C8F7C2}" type="presOf" srcId="{FA47F4B7-0BEF-4411-8B46-346C7CEEE2ED}" destId="{019BC7E4-8705-4764-ACC3-7FAE2F5A18DF}" srcOrd="1" destOrd="0" presId="urn:microsoft.com/office/officeart/2005/8/layout/radial5"/>
    <dgm:cxn modelId="{9F4E60D0-24C4-4F36-BED0-0A0F48205FDD}" type="presOf" srcId="{DC13BD2B-FB06-4D92-9419-8369524FF7A6}" destId="{2A9CD9F0-2043-4F8D-9657-D50240906144}" srcOrd="1" destOrd="0" presId="urn:microsoft.com/office/officeart/2005/8/layout/radial5"/>
    <dgm:cxn modelId="{7A3773C1-3ABD-44AA-B090-1B677D7ECB39}" type="presOf" srcId="{B7B5FB1E-DA34-4829-A857-914D4DAA536E}" destId="{ACA6767C-0985-44C7-A49A-34779BF1A548}" srcOrd="1" destOrd="0" presId="urn:microsoft.com/office/officeart/2005/8/layout/radial5"/>
    <dgm:cxn modelId="{460D0589-C4CB-4D1D-8C27-464CE940096D}" srcId="{8763D465-D81E-4EB2-8865-72EF99EB1065}" destId="{D69CA17F-F33F-407C-BEE2-9BD10FE2D175}" srcOrd="3" destOrd="0" parTransId="{ACD1CDD2-7C82-4EF5-931B-CC3D5C07B981}" sibTransId="{B26666A6-DDF1-4F70-AE97-E857151F6BCA}"/>
    <dgm:cxn modelId="{FBC380FD-8537-4467-976F-5994AAFA8604}" srcId="{1876F281-E341-479C-A640-F9E134496B11}" destId="{987D4DF8-D41D-4E87-9719-45C2DD555793}" srcOrd="5" destOrd="0" parTransId="{401E516C-ADDB-40D4-858C-D11FD841BEAE}" sibTransId="{C066804F-E473-4FB1-A7BA-B13727A1F6E3}"/>
    <dgm:cxn modelId="{1BE32B09-B465-4473-8F74-E7FF2C0C7B25}" type="presOf" srcId="{0EA1246A-1E94-4DC5-9FE6-90798E328F84}" destId="{C893C35E-2415-4867-A474-4B67607AE9B1}" srcOrd="0" destOrd="0" presId="urn:microsoft.com/office/officeart/2005/8/layout/radial5"/>
    <dgm:cxn modelId="{E6434E50-E84B-4876-9E23-3F021515290B}" type="presOf" srcId="{98F8A6E0-FA2F-4748-9A49-972F41800CCC}" destId="{ECFF30F5-7820-4A69-B917-C4535026B58A}" srcOrd="0" destOrd="0" presId="urn:microsoft.com/office/officeart/2005/8/layout/radial5"/>
    <dgm:cxn modelId="{FBE5972E-4173-4673-BE82-63AD2D4305D9}" type="presOf" srcId="{4E991033-41D5-43F0-9E69-D13941CB8AA2}" destId="{9EF317D7-222E-4A09-A1B0-7D2B48E00332}" srcOrd="0" destOrd="0" presId="urn:microsoft.com/office/officeart/2005/8/layout/radial5"/>
    <dgm:cxn modelId="{F67AD561-A066-4AAC-BE42-E70AFEA476CF}" type="presOf" srcId="{D69CA17F-F33F-407C-BEE2-9BD10FE2D175}" destId="{CA4AD696-82B0-4E03-B7C9-2890928A87AC}" srcOrd="0" destOrd="0" presId="urn:microsoft.com/office/officeart/2005/8/layout/radial5"/>
    <dgm:cxn modelId="{62F1CBB3-06C5-42FB-8646-57C7636DB4FD}" srcId="{8763D465-D81E-4EB2-8865-72EF99EB1065}" destId="{EA1D198D-DEDE-4590-8EE8-0607E60A8CCB}" srcOrd="7" destOrd="0" parTransId="{DC13BD2B-FB06-4D92-9419-8369524FF7A6}" sibTransId="{6F47336E-BBF0-46D1-B506-5911000873B7}"/>
    <dgm:cxn modelId="{614F11F6-B580-45D1-AE48-70C9818BAF41}" srcId="{1876F281-E341-479C-A640-F9E134496B11}" destId="{2F4E58B3-8897-4BA5-8414-8CDC4276D184}" srcOrd="4" destOrd="0" parTransId="{06C6D761-BCCE-42DD-A43B-19D3E56338CD}" sibTransId="{4FA43147-AF45-4825-B89A-CD3CCFF6FA18}"/>
    <dgm:cxn modelId="{5574E1AE-8243-40A8-AAA1-8B7550CBDBF3}" srcId="{8763D465-D81E-4EB2-8865-72EF99EB1065}" destId="{A4614FC7-C448-4C76-BC33-565FA75B70D3}" srcOrd="1" destOrd="0" parTransId="{B7B5FB1E-DA34-4829-A857-914D4DAA536E}" sibTransId="{9974F6A8-CE7F-47AA-90C4-C8F42024DCA9}"/>
    <dgm:cxn modelId="{BAC1B2E2-7C53-4CA3-80CF-7A0B3AC9D605}" srcId="{8763D465-D81E-4EB2-8865-72EF99EB1065}" destId="{A3E469F6-01DC-4112-A58E-84AEA9E7BB71}" srcOrd="4" destOrd="0" parTransId="{0F91F019-E8E5-49EA-8AE4-D5450C0B95EC}" sibTransId="{4321B6E4-2A61-4DDB-8662-1F808A18A8CD}"/>
    <dgm:cxn modelId="{4142A61B-CF54-4107-BBDE-B132BC311B2B}" type="presOf" srcId="{EA1D198D-DEDE-4590-8EE8-0607E60A8CCB}" destId="{C4D43FA1-3994-4935-9B96-4E2E288354F4}" srcOrd="0" destOrd="0" presId="urn:microsoft.com/office/officeart/2005/8/layout/radial5"/>
    <dgm:cxn modelId="{B92ECE27-54D8-4B08-BC80-DC68B6E106C4}" type="presOf" srcId="{0F91F019-E8E5-49EA-8AE4-D5450C0B95EC}" destId="{BFBF3850-72B7-4457-A9BC-A1CE5F93CE68}" srcOrd="1" destOrd="0" presId="urn:microsoft.com/office/officeart/2005/8/layout/radial5"/>
    <dgm:cxn modelId="{557BEF7F-8924-4378-AB33-6146EB627494}" srcId="{8763D465-D81E-4EB2-8865-72EF99EB1065}" destId="{4E991033-41D5-43F0-9E69-D13941CB8AA2}" srcOrd="2" destOrd="0" parTransId="{079BB362-B638-4B66-BC11-63A4AE7F241F}" sibTransId="{FE7C3B46-DC1E-4884-978D-CF59663BC700}"/>
    <dgm:cxn modelId="{66202AB8-9B38-4C99-915F-1D05AB3ADA50}" type="presParOf" srcId="{3FA0711C-87F6-4C90-9E21-5584B5CC8AB1}" destId="{51E1D36C-BC4D-46C8-B703-AC88CA3A650E}" srcOrd="0" destOrd="0" presId="urn:microsoft.com/office/officeart/2005/8/layout/radial5"/>
    <dgm:cxn modelId="{777D3C15-6EBE-409A-843E-DE761EABCF24}" type="presParOf" srcId="{3FA0711C-87F6-4C90-9E21-5584B5CC8AB1}" destId="{622B07D2-2228-4B9F-8732-06CF8327FC19}" srcOrd="1" destOrd="0" presId="urn:microsoft.com/office/officeart/2005/8/layout/radial5"/>
    <dgm:cxn modelId="{53E3A14E-5189-407F-8205-8324E79FC994}" type="presParOf" srcId="{622B07D2-2228-4B9F-8732-06CF8327FC19}" destId="{C2DC6A51-D241-46EB-845F-62E14FFE2924}" srcOrd="0" destOrd="0" presId="urn:microsoft.com/office/officeart/2005/8/layout/radial5"/>
    <dgm:cxn modelId="{E890414A-971D-466D-8CA3-76554D4E8157}" type="presParOf" srcId="{3FA0711C-87F6-4C90-9E21-5584B5CC8AB1}" destId="{C6AF0B94-7C5B-4F6C-A90A-021D774C19AF}" srcOrd="2" destOrd="0" presId="urn:microsoft.com/office/officeart/2005/8/layout/radial5"/>
    <dgm:cxn modelId="{01AA35AA-EB21-4E5A-AD1B-921A9644CA4D}" type="presParOf" srcId="{3FA0711C-87F6-4C90-9E21-5584B5CC8AB1}" destId="{43635A9B-B702-43BD-B354-F0E149A0967E}" srcOrd="3" destOrd="0" presId="urn:microsoft.com/office/officeart/2005/8/layout/radial5"/>
    <dgm:cxn modelId="{4C33BA5C-B292-4396-BC36-DE16C22685CB}" type="presParOf" srcId="{43635A9B-B702-43BD-B354-F0E149A0967E}" destId="{ACA6767C-0985-44C7-A49A-34779BF1A548}" srcOrd="0" destOrd="0" presId="urn:microsoft.com/office/officeart/2005/8/layout/radial5"/>
    <dgm:cxn modelId="{E710387C-5CD5-4BA3-AC46-3CDD798115D8}" type="presParOf" srcId="{3FA0711C-87F6-4C90-9E21-5584B5CC8AB1}" destId="{DED858C7-9E99-4512-AFED-54F9F816E136}" srcOrd="4" destOrd="0" presId="urn:microsoft.com/office/officeart/2005/8/layout/radial5"/>
    <dgm:cxn modelId="{6E96FF52-8115-4E17-90EB-219C27740476}" type="presParOf" srcId="{3FA0711C-87F6-4C90-9E21-5584B5CC8AB1}" destId="{080C16CE-CA66-46F9-96B9-ACEC8C0C5D89}" srcOrd="5" destOrd="0" presId="urn:microsoft.com/office/officeart/2005/8/layout/radial5"/>
    <dgm:cxn modelId="{DFD84A17-4B63-4778-85EC-D192BCF4F104}" type="presParOf" srcId="{080C16CE-CA66-46F9-96B9-ACEC8C0C5D89}" destId="{81DBCA12-732D-4730-BFAD-E8064A40F4A7}" srcOrd="0" destOrd="0" presId="urn:microsoft.com/office/officeart/2005/8/layout/radial5"/>
    <dgm:cxn modelId="{3754EDC4-C0B1-42F9-AD8A-B65E0B395E04}" type="presParOf" srcId="{3FA0711C-87F6-4C90-9E21-5584B5CC8AB1}" destId="{9EF317D7-222E-4A09-A1B0-7D2B48E00332}" srcOrd="6" destOrd="0" presId="urn:microsoft.com/office/officeart/2005/8/layout/radial5"/>
    <dgm:cxn modelId="{E0354D9C-4ACB-4D31-83C1-5785A13B2358}" type="presParOf" srcId="{3FA0711C-87F6-4C90-9E21-5584B5CC8AB1}" destId="{C12DB9AE-EF06-4DE8-8E8B-CA0903441CBD}" srcOrd="7" destOrd="0" presId="urn:microsoft.com/office/officeart/2005/8/layout/radial5"/>
    <dgm:cxn modelId="{BA796BB6-AB12-4421-AD30-BEC7788ACCA0}" type="presParOf" srcId="{C12DB9AE-EF06-4DE8-8E8B-CA0903441CBD}" destId="{30460C78-CCB7-4E1E-94EE-86A32BDDA269}" srcOrd="0" destOrd="0" presId="urn:microsoft.com/office/officeart/2005/8/layout/radial5"/>
    <dgm:cxn modelId="{67C768F1-B4BC-4C49-9189-51E5364378E3}" type="presParOf" srcId="{3FA0711C-87F6-4C90-9E21-5584B5CC8AB1}" destId="{CA4AD696-82B0-4E03-B7C9-2890928A87AC}" srcOrd="8" destOrd="0" presId="urn:microsoft.com/office/officeart/2005/8/layout/radial5"/>
    <dgm:cxn modelId="{5E16841A-534B-47BD-B5B5-A67416B41CAB}" type="presParOf" srcId="{3FA0711C-87F6-4C90-9E21-5584B5CC8AB1}" destId="{5B1E10D3-F4C1-4B76-982F-430E28A4F45F}" srcOrd="9" destOrd="0" presId="urn:microsoft.com/office/officeart/2005/8/layout/radial5"/>
    <dgm:cxn modelId="{180D68B0-E0B1-493F-B622-A05F4C8D4E06}" type="presParOf" srcId="{5B1E10D3-F4C1-4B76-982F-430E28A4F45F}" destId="{BFBF3850-72B7-4457-A9BC-A1CE5F93CE68}" srcOrd="0" destOrd="0" presId="urn:microsoft.com/office/officeart/2005/8/layout/radial5"/>
    <dgm:cxn modelId="{2B3E98B3-71B9-47A0-AE2D-701DCA635C90}" type="presParOf" srcId="{3FA0711C-87F6-4C90-9E21-5584B5CC8AB1}" destId="{6C2B8982-4B74-4908-A6C2-0A85D8810407}" srcOrd="10" destOrd="0" presId="urn:microsoft.com/office/officeart/2005/8/layout/radial5"/>
    <dgm:cxn modelId="{11B16A5F-2A9C-404B-9F9B-3CE0822E4830}" type="presParOf" srcId="{3FA0711C-87F6-4C90-9E21-5584B5CC8AB1}" destId="{DE516008-53C0-4722-AF8D-8772C5D9E7DD}" srcOrd="11" destOrd="0" presId="urn:microsoft.com/office/officeart/2005/8/layout/radial5"/>
    <dgm:cxn modelId="{91082824-9E2D-4AED-ABD7-E2556A52C209}" type="presParOf" srcId="{DE516008-53C0-4722-AF8D-8772C5D9E7DD}" destId="{019BC7E4-8705-4764-ACC3-7FAE2F5A18DF}" srcOrd="0" destOrd="0" presId="urn:microsoft.com/office/officeart/2005/8/layout/radial5"/>
    <dgm:cxn modelId="{11C365C5-DE18-4DC1-A71D-816552F8B351}" type="presParOf" srcId="{3FA0711C-87F6-4C90-9E21-5584B5CC8AB1}" destId="{2EF5EF25-8A46-4365-818A-BC10C326F26F}" srcOrd="12" destOrd="0" presId="urn:microsoft.com/office/officeart/2005/8/layout/radial5"/>
    <dgm:cxn modelId="{A223A036-A8B3-45CE-9965-A5E37ADC4753}" type="presParOf" srcId="{3FA0711C-87F6-4C90-9E21-5584B5CC8AB1}" destId="{C893C35E-2415-4867-A474-4B67607AE9B1}" srcOrd="13" destOrd="0" presId="urn:microsoft.com/office/officeart/2005/8/layout/radial5"/>
    <dgm:cxn modelId="{142F449C-8DEE-422F-8FDA-5E4DBD20E1C1}" type="presParOf" srcId="{C893C35E-2415-4867-A474-4B67607AE9B1}" destId="{E13DA443-E1AE-4443-9054-D64EBD544C57}" srcOrd="0" destOrd="0" presId="urn:microsoft.com/office/officeart/2005/8/layout/radial5"/>
    <dgm:cxn modelId="{3A56DDEC-C3ED-48E2-B117-195D1765C4BE}" type="presParOf" srcId="{3FA0711C-87F6-4C90-9E21-5584B5CC8AB1}" destId="{ECFF30F5-7820-4A69-B917-C4535026B58A}" srcOrd="14" destOrd="0" presId="urn:microsoft.com/office/officeart/2005/8/layout/radial5"/>
    <dgm:cxn modelId="{F78B96A1-D394-4004-A361-2DDA16770462}" type="presParOf" srcId="{3FA0711C-87F6-4C90-9E21-5584B5CC8AB1}" destId="{38E6E5B8-AC58-42D5-8155-EB14E56595C5}" srcOrd="15" destOrd="0" presId="urn:microsoft.com/office/officeart/2005/8/layout/radial5"/>
    <dgm:cxn modelId="{0019ACBE-FDBF-45BC-AA61-B780815C3142}" type="presParOf" srcId="{38E6E5B8-AC58-42D5-8155-EB14E56595C5}" destId="{2A9CD9F0-2043-4F8D-9657-D50240906144}" srcOrd="0" destOrd="0" presId="urn:microsoft.com/office/officeart/2005/8/layout/radial5"/>
    <dgm:cxn modelId="{9252244B-E5B7-47C3-BB75-69180AB32612}" type="presParOf" srcId="{3FA0711C-87F6-4C90-9E21-5584B5CC8AB1}" destId="{C4D43FA1-3994-4935-9B96-4E2E288354F4}" srcOrd="16" destOrd="0" presId="urn:microsoft.com/office/officeart/2005/8/layout/radial5"/>
    <dgm:cxn modelId="{16125030-39A7-4AEC-9BD0-5221A77715F9}" type="presParOf" srcId="{3FA0711C-87F6-4C90-9E21-5584B5CC8AB1}" destId="{E0981622-F887-47F1-8F86-620885A73FD3}" srcOrd="17" destOrd="0" presId="urn:microsoft.com/office/officeart/2005/8/layout/radial5"/>
    <dgm:cxn modelId="{0F750C0F-7F39-4FCC-BEB3-4BD043DA8CD0}" type="presParOf" srcId="{E0981622-F887-47F1-8F86-620885A73FD3}" destId="{04366D6C-80A0-4707-AAEB-A7616B59E2DE}" srcOrd="0" destOrd="0" presId="urn:microsoft.com/office/officeart/2005/8/layout/radial5"/>
    <dgm:cxn modelId="{A8FEE211-59C6-4029-A31B-8FD507B265C0}" type="presParOf" srcId="{3FA0711C-87F6-4C90-9E21-5584B5CC8AB1}" destId="{9AE18840-6226-4784-87FC-8002E86B2738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1D36C-BC4D-46C8-B703-AC88CA3A650E}">
      <dsp:nvSpPr>
        <dsp:cNvPr id="0" name=""/>
        <dsp:cNvSpPr/>
      </dsp:nvSpPr>
      <dsp:spPr>
        <a:xfrm>
          <a:off x="2764592" y="2438398"/>
          <a:ext cx="2764752" cy="1544488"/>
        </a:xfrm>
        <a:prstGeom prst="ellipse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গ্লাইকোলাইসিস</a:t>
          </a:r>
          <a:endParaRPr lang="en-US" sz="2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169481" y="2664583"/>
        <a:ext cx="1954974" cy="1092118"/>
      </dsp:txXfrm>
    </dsp:sp>
    <dsp:sp modelId="{622B07D2-2228-4B9F-8732-06CF8327FC19}">
      <dsp:nvSpPr>
        <dsp:cNvPr id="0" name=""/>
        <dsp:cNvSpPr/>
      </dsp:nvSpPr>
      <dsp:spPr>
        <a:xfrm rot="16200000">
          <a:off x="3839021" y="1581750"/>
          <a:ext cx="615894" cy="586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926935" y="1786882"/>
        <a:ext cx="440066" cy="351656"/>
      </dsp:txXfrm>
    </dsp:sp>
    <dsp:sp modelId="{C6AF0B94-7C5B-4F6C-A90A-021D774C19AF}">
      <dsp:nvSpPr>
        <dsp:cNvPr id="0" name=""/>
        <dsp:cNvSpPr/>
      </dsp:nvSpPr>
      <dsp:spPr>
        <a:xfrm>
          <a:off x="3375560" y="-102708"/>
          <a:ext cx="1542816" cy="1379041"/>
        </a:xfrm>
        <a:prstGeom prst="ellipse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শ্বসনিক বস্তু গ্লুকোজ</a:t>
          </a:r>
          <a:endParaRPr lang="en-US" sz="2800" kern="1200" dirty="0"/>
        </a:p>
      </dsp:txBody>
      <dsp:txXfrm>
        <a:off x="3601500" y="99248"/>
        <a:ext cx="1090936" cy="975129"/>
      </dsp:txXfrm>
    </dsp:sp>
    <dsp:sp modelId="{43635A9B-B702-43BD-B354-F0E149A0967E}">
      <dsp:nvSpPr>
        <dsp:cNvPr id="0" name=""/>
        <dsp:cNvSpPr/>
      </dsp:nvSpPr>
      <dsp:spPr>
        <a:xfrm rot="18600000">
          <a:off x="4767201" y="1952106"/>
          <a:ext cx="379818" cy="586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787552" y="2112967"/>
        <a:ext cx="265873" cy="351656"/>
      </dsp:txXfrm>
    </dsp:sp>
    <dsp:sp modelId="{DED858C7-9E99-4512-AFED-54F9F816E136}">
      <dsp:nvSpPr>
        <dsp:cNvPr id="0" name=""/>
        <dsp:cNvSpPr/>
      </dsp:nvSpPr>
      <dsp:spPr>
        <a:xfrm>
          <a:off x="4849002" y="199136"/>
          <a:ext cx="1969064" cy="2003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উৎপাদিত -২অনু পাইরুভিক এসিড </a:t>
          </a:r>
          <a:endParaRPr lang="en-US" sz="2800" kern="1200" dirty="0"/>
        </a:p>
      </dsp:txBody>
      <dsp:txXfrm>
        <a:off x="5137365" y="492479"/>
        <a:ext cx="1392338" cy="1416385"/>
      </dsp:txXfrm>
    </dsp:sp>
    <dsp:sp modelId="{080C16CE-CA66-46F9-96B9-ACEC8C0C5D89}">
      <dsp:nvSpPr>
        <dsp:cNvPr id="0" name=""/>
        <dsp:cNvSpPr/>
      </dsp:nvSpPr>
      <dsp:spPr>
        <a:xfrm rot="21034176">
          <a:off x="5546461" y="2669797"/>
          <a:ext cx="184848" cy="586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546836" y="2791558"/>
        <a:ext cx="129394" cy="351656"/>
      </dsp:txXfrm>
    </dsp:sp>
    <dsp:sp modelId="{9EF317D7-222E-4A09-A1B0-7D2B48E00332}">
      <dsp:nvSpPr>
        <dsp:cNvPr id="0" name=""/>
        <dsp:cNvSpPr/>
      </dsp:nvSpPr>
      <dsp:spPr>
        <a:xfrm>
          <a:off x="5791196" y="1828802"/>
          <a:ext cx="2321216" cy="1831946"/>
        </a:xfrm>
        <a:prstGeom prst="ellipse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সবাত/অবাত শ্বসনের প্রাথমিক ধাপ</a:t>
          </a:r>
          <a:endParaRPr lang="en-US" sz="2800" kern="1200" dirty="0"/>
        </a:p>
      </dsp:txBody>
      <dsp:txXfrm>
        <a:off x="6131130" y="2097084"/>
        <a:ext cx="1641348" cy="1295382"/>
      </dsp:txXfrm>
    </dsp:sp>
    <dsp:sp modelId="{C12DB9AE-EF06-4DE8-8E8B-CA0903441CBD}">
      <dsp:nvSpPr>
        <dsp:cNvPr id="0" name=""/>
        <dsp:cNvSpPr/>
      </dsp:nvSpPr>
      <dsp:spPr>
        <a:xfrm rot="1800000">
          <a:off x="5171005" y="3570787"/>
          <a:ext cx="214648" cy="586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175319" y="3671907"/>
        <a:ext cx="150254" cy="351656"/>
      </dsp:txXfrm>
    </dsp:sp>
    <dsp:sp modelId="{CA4AD696-82B0-4E03-B7C9-2890928A87AC}">
      <dsp:nvSpPr>
        <dsp:cNvPr id="0" name=""/>
        <dsp:cNvSpPr/>
      </dsp:nvSpPr>
      <dsp:spPr>
        <a:xfrm>
          <a:off x="5251803" y="3547602"/>
          <a:ext cx="2334937" cy="19499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O2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এর উপস্থিতি/অনুপস্থিতিতে ঘটে</a:t>
          </a:r>
          <a:endParaRPr lang="en-US" sz="2800" kern="1200" dirty="0"/>
        </a:p>
      </dsp:txBody>
      <dsp:txXfrm>
        <a:off x="5593747" y="3833160"/>
        <a:ext cx="1651049" cy="1378793"/>
      </dsp:txXfrm>
    </dsp:sp>
    <dsp:sp modelId="{5B1E10D3-F4C1-4B76-982F-430E28A4F45F}">
      <dsp:nvSpPr>
        <dsp:cNvPr id="0" name=""/>
        <dsp:cNvSpPr/>
      </dsp:nvSpPr>
      <dsp:spPr>
        <a:xfrm rot="4200000">
          <a:off x="4328398" y="4106601"/>
          <a:ext cx="502665" cy="586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378009" y="4152967"/>
        <a:ext cx="351866" cy="351656"/>
      </dsp:txXfrm>
    </dsp:sp>
    <dsp:sp modelId="{6C2B8982-4B74-4908-A6C2-0A85D8810407}">
      <dsp:nvSpPr>
        <dsp:cNvPr id="0" name=""/>
        <dsp:cNvSpPr/>
      </dsp:nvSpPr>
      <dsp:spPr>
        <a:xfrm>
          <a:off x="4224097" y="4798855"/>
          <a:ext cx="1640549" cy="1754761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r>
            <a:rPr lang="bn-BD" sz="2800" kern="1200" dirty="0" smtClean="0"/>
            <a:t>অনু </a:t>
          </a:r>
          <a:r>
            <a:rPr lang="en-US" sz="2800" kern="1200" dirty="0" smtClean="0"/>
            <a:t>ATP</a:t>
          </a:r>
          <a:r>
            <a:rPr lang="bn-BD" sz="2800" kern="1200" dirty="0" smtClean="0"/>
            <a:t> খরচ হয়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4464350" y="5055834"/>
        <a:ext cx="1160043" cy="1240803"/>
      </dsp:txXfrm>
    </dsp:sp>
    <dsp:sp modelId="{DE516008-53C0-4722-AF8D-8772C5D9E7DD}">
      <dsp:nvSpPr>
        <dsp:cNvPr id="0" name=""/>
        <dsp:cNvSpPr/>
      </dsp:nvSpPr>
      <dsp:spPr>
        <a:xfrm rot="6600000">
          <a:off x="3481861" y="4086517"/>
          <a:ext cx="479309" cy="586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578348" y="4136174"/>
        <a:ext cx="335516" cy="351656"/>
      </dsp:txXfrm>
    </dsp:sp>
    <dsp:sp modelId="{2EF5EF25-8A46-4365-818A-BC10C326F26F}">
      <dsp:nvSpPr>
        <dsp:cNvPr id="0" name=""/>
        <dsp:cNvSpPr/>
      </dsp:nvSpPr>
      <dsp:spPr>
        <a:xfrm>
          <a:off x="2240411" y="4772764"/>
          <a:ext cx="2018309" cy="180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সকল জীবের অভিন্ন পথ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535986" y="5037385"/>
        <a:ext cx="1427159" cy="1277702"/>
      </dsp:txXfrm>
    </dsp:sp>
    <dsp:sp modelId="{C893C35E-2415-4867-A474-4B67607AE9B1}">
      <dsp:nvSpPr>
        <dsp:cNvPr id="0" name=""/>
        <dsp:cNvSpPr/>
      </dsp:nvSpPr>
      <dsp:spPr>
        <a:xfrm rot="9000000">
          <a:off x="2774101" y="3618288"/>
          <a:ext cx="318464" cy="586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2863240" y="3711621"/>
        <a:ext cx="222925" cy="351656"/>
      </dsp:txXfrm>
    </dsp:sp>
    <dsp:sp modelId="{ECFF30F5-7820-4A69-B917-C4535026B58A}">
      <dsp:nvSpPr>
        <dsp:cNvPr id="0" name=""/>
        <dsp:cNvSpPr/>
      </dsp:nvSpPr>
      <dsp:spPr>
        <a:xfrm>
          <a:off x="819670" y="3833036"/>
          <a:ext cx="2109988" cy="1379041"/>
        </a:xfrm>
        <a:prstGeom prst="ellipse">
          <a:avLst/>
        </a:prstGeom>
        <a:solidFill>
          <a:schemeClr val="accent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r>
            <a:rPr lang="bn-BD" sz="2400" kern="1200" dirty="0" smtClean="0"/>
            <a:t>অনু </a:t>
          </a:r>
          <a:r>
            <a:rPr lang="en-US" sz="2400" kern="1200" dirty="0" smtClean="0"/>
            <a:t>NADH+H </a:t>
          </a:r>
          <a:r>
            <a:rPr lang="en-US" sz="2400" kern="1200" smtClean="0"/>
            <a:t>হয়</a:t>
          </a:r>
          <a:endParaRPr lang="en-US" sz="2400" kern="1200" dirty="0"/>
        </a:p>
      </dsp:txBody>
      <dsp:txXfrm>
        <a:off x="1128671" y="4034992"/>
        <a:ext cx="1491986" cy="975129"/>
      </dsp:txXfrm>
    </dsp:sp>
    <dsp:sp modelId="{38E6E5B8-AC58-42D5-8155-EB14E56595C5}">
      <dsp:nvSpPr>
        <dsp:cNvPr id="0" name=""/>
        <dsp:cNvSpPr/>
      </dsp:nvSpPr>
      <dsp:spPr>
        <a:xfrm rot="11400000">
          <a:off x="2496338" y="2647457"/>
          <a:ext cx="237200" cy="586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2566957" y="2770853"/>
        <a:ext cx="166040" cy="351656"/>
      </dsp:txXfrm>
    </dsp:sp>
    <dsp:sp modelId="{C4D43FA1-3994-4935-9B96-4E2E288354F4}">
      <dsp:nvSpPr>
        <dsp:cNvPr id="0" name=""/>
        <dsp:cNvSpPr/>
      </dsp:nvSpPr>
      <dsp:spPr>
        <a:xfrm>
          <a:off x="719054" y="2065498"/>
          <a:ext cx="1687891" cy="1379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4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অনু 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ATP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উৎপন্ন 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966240" y="2267454"/>
        <a:ext cx="1193519" cy="975129"/>
      </dsp:txXfrm>
    </dsp:sp>
    <dsp:sp modelId="{E0981622-F887-47F1-8F86-620885A73FD3}">
      <dsp:nvSpPr>
        <dsp:cNvPr id="0" name=""/>
        <dsp:cNvSpPr/>
      </dsp:nvSpPr>
      <dsp:spPr>
        <a:xfrm rot="13800000">
          <a:off x="2971075" y="1838833"/>
          <a:ext cx="541407" cy="586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104487" y="2018262"/>
        <a:ext cx="378985" cy="351656"/>
      </dsp:txXfrm>
    </dsp:sp>
    <dsp:sp modelId="{9AE18840-6226-4784-87FC-8002E86B2738}">
      <dsp:nvSpPr>
        <dsp:cNvPr id="0" name=""/>
        <dsp:cNvSpPr/>
      </dsp:nvSpPr>
      <dsp:spPr>
        <a:xfrm>
          <a:off x="1770882" y="511151"/>
          <a:ext cx="1379041" cy="1379041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EMP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পথ ও বলা হয়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972838" y="713107"/>
        <a:ext cx="975129" cy="975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695B-22D9-4D0E-886E-1C06E3288BF6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85CF6-5D6B-4799-A6F4-86253BB26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85CF6-5D6B-4799-A6F4-86253BB262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85CF6-5D6B-4799-A6F4-86253BB262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7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30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1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09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1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67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8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04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3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5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51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40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4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828800"/>
            <a:ext cx="3570514" cy="1770742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Triangle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  <a:endParaRPr lang="en-US" sz="5400" b="0" cap="none" spc="0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3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92467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গ্লাইকোলাইসিসের রেখাচিত্র  তৈরী কর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295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269" y="1828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১।গ্লাইকোলাইসিস কী?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২।গ্লাইকোলাইসিস কোথায় সংঘটিত হয়?</a:t>
            </a:r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৩।গ্লাইকোলাইসিস এর ধাপ কতটি?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961" y="6858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গ্লাইকোলাইসিস জীবনের জন্য কেন প্রয়োজনীয় তা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3622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2927943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বিষয়ঃ  জীববিজ্ঞান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অধ্যায়ঃ নবম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958"/>
            <a:ext cx="2549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/>
        </p:nvSpPr>
        <p:spPr bwMode="auto">
          <a:xfrm>
            <a:off x="27296" y="2743200"/>
            <a:ext cx="4260376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400" b="1" dirty="0" smtClean="0"/>
              <a:t>gcdn1977@gmail.com</a:t>
            </a:r>
            <a:endParaRPr lang="en-US" sz="2400" b="1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2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051327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গ্লাইকোলাইসিস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200400"/>
            <a:ext cx="2125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en-US" sz="4400" baseline="-25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6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</a:t>
            </a:r>
            <a:r>
              <a:rPr lang="en-US" sz="4400" baseline="-25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12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</a:t>
            </a:r>
            <a:r>
              <a:rPr lang="en-US" sz="4400" baseline="-25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6</a:t>
            </a:r>
            <a:endParaRPr lang="en-US" sz="44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3200400"/>
            <a:ext cx="3146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Pyruvic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Acid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29000" y="3657600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048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75593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গ্লাইকোলাইসিস কী তা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গ্লাইকোলাইসিস এর ধাপগুলো লিখতে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৩।গ্লাইকোলাইসিস শেষে কি উৎপন্ন হয় তা বলতে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49141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524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7461455"/>
              </p:ext>
            </p:extLst>
          </p:nvPr>
        </p:nvGraphicFramePr>
        <p:xfrm>
          <a:off x="304800" y="228600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1D36C-BC4D-46C8-B703-AC88CA3A6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2B07D2-2228-4B9F-8732-06CF8327F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F0B94-7C5B-4F6C-A90A-021D774C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635A9B-B702-43BD-B354-F0E149A0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D858C7-9E99-4512-AFED-54F9F816E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0C16CE-CA66-46F9-96B9-ACEC8C0C5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F317D7-222E-4A09-A1B0-7D2B48E00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2DB9AE-EF06-4DE8-8E8B-CA0903441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4AD696-82B0-4E03-B7C9-2890928A8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E10D3-F4C1-4B76-982F-430E28A4F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2B8982-4B74-4908-A6C2-0A85D8810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16008-53C0-4722-AF8D-8772C5D9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F5EF25-8A46-4365-818A-BC10C326F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93C35E-2415-4867-A474-4B67607AE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FF30F5-7820-4A69-B917-C4535026B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E6E5B8-AC58-42D5-8155-EB14E5659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D43FA1-3994-4935-9B96-4E2E2883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81622-F887-47F1-8F86-620885A73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E18840-6226-4784-87FC-8002E86B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153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09800"/>
            <a:ext cx="6724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581400"/>
            <a:ext cx="68770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029200"/>
            <a:ext cx="54578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885825" y="5715000"/>
            <a:ext cx="7496175" cy="524133"/>
            <a:chOff x="885825" y="5715000"/>
            <a:chExt cx="7496175" cy="524133"/>
          </a:xfrm>
        </p:grpSpPr>
        <p:sp>
          <p:nvSpPr>
            <p:cNvPr id="6" name="TextBox 5"/>
            <p:cNvSpPr txBox="1"/>
            <p:nvPr/>
          </p:nvSpPr>
          <p:spPr>
            <a:xfrm>
              <a:off x="885825" y="5777468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Phosphoglyceraldehyde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5715000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Dihydroxyacetone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phosphate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62459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381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7019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057400"/>
            <a:ext cx="6496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7372" y="2895600"/>
            <a:ext cx="4953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4972" y="3323772"/>
            <a:ext cx="571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0637" y="3952564"/>
            <a:ext cx="6619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4267200"/>
            <a:ext cx="6762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5410200"/>
            <a:ext cx="4695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95525" y="631575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1700" y="10507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Phosphoglyceraldehyde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810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895600"/>
            <a:ext cx="836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গ্লাইকোলাইসিসের ফলে গ্লুকোজ থেকে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তৈরী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405</TotalTime>
  <Words>157</Words>
  <Application>Microsoft Office PowerPoint</Application>
  <PresentationFormat>On-screen Show (4:3)</PresentationFormat>
  <Paragraphs>54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Tahoma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114</cp:revision>
  <dcterms:created xsi:type="dcterms:W3CDTF">2006-08-16T00:00:00Z</dcterms:created>
  <dcterms:modified xsi:type="dcterms:W3CDTF">2020-11-15T19:06:35Z</dcterms:modified>
</cp:coreProperties>
</file>