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3" r:id="rId2"/>
    <p:sldId id="279" r:id="rId3"/>
    <p:sldId id="268" r:id="rId4"/>
    <p:sldId id="281" r:id="rId5"/>
    <p:sldId id="269" r:id="rId6"/>
    <p:sldId id="267" r:id="rId7"/>
    <p:sldId id="276" r:id="rId8"/>
    <p:sldId id="258" r:id="rId9"/>
    <p:sldId id="280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1689E-B012-4B0B-AEBA-53E1302B04A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B20ACF-D92B-41D5-B5B5-B2212B365AA4}">
      <dgm:prSet phldrT="[Text]" custT="1"/>
      <dgm:spPr>
        <a:solidFill>
          <a:srgbClr val="7F56B6"/>
        </a:solidFill>
      </dgm:spPr>
      <dgm:t>
        <a:bodyPr/>
        <a:lstStyle/>
        <a:p>
          <a:r>
            <a: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ক্রেবস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চক্র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AC3B5FE-2FA3-4D63-99BC-CDBCB0545C9C}" type="parTrans" cxnId="{FD8ABF4A-1E44-47AD-A448-84C72654A44B}">
      <dgm:prSet/>
      <dgm:spPr/>
      <dgm:t>
        <a:bodyPr/>
        <a:lstStyle/>
        <a:p>
          <a:endParaRPr lang="en-US"/>
        </a:p>
      </dgm:t>
    </dgm:pt>
    <dgm:pt modelId="{092F9710-75FA-4447-8CD2-45D6D196DAD3}" type="sibTrans" cxnId="{FD8ABF4A-1E44-47AD-A448-84C72654A44B}">
      <dgm:prSet/>
      <dgm:spPr/>
      <dgm:t>
        <a:bodyPr/>
        <a:lstStyle/>
        <a:p>
          <a:endParaRPr lang="en-US"/>
        </a:p>
      </dgm:t>
    </dgm:pt>
    <dgm:pt modelId="{2CE2FAC0-B607-4589-9D79-87B164F6DE8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1937 খ্রিঃsir Hans  Adolf Krebs আবিস্কার করেন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79BCA86-F6AD-4638-B45B-50021AA3DEAE}" type="parTrans" cxnId="{19A7DCBF-B718-416E-A05E-68D32E0890E0}">
      <dgm:prSet custT="1"/>
      <dgm:spPr/>
      <dgm:t>
        <a:bodyPr/>
        <a:lstStyle/>
        <a:p>
          <a:endParaRPr lang="en-US" sz="2000"/>
        </a:p>
      </dgm:t>
    </dgm:pt>
    <dgm:pt modelId="{5E022E8B-9AA6-40DD-86C4-CFA7F144F6EC}" type="sibTrans" cxnId="{19A7DCBF-B718-416E-A05E-68D32E0890E0}">
      <dgm:prSet/>
      <dgm:spPr/>
      <dgm:t>
        <a:bodyPr/>
        <a:lstStyle/>
        <a:p>
          <a:endParaRPr lang="en-US"/>
        </a:p>
      </dgm:t>
    </dgm:pt>
    <dgm:pt modelId="{861855E6-CAE6-43EF-A13B-CEBAC7B448D8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প্রথম উৎপাদিত দ্রব্য সাইট্রিক এসিডের জন্য নাম-Cytric Acid Cycle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928ED19-A902-4209-9D2B-FFDB2368A92E}" type="parTrans" cxnId="{7E4CC4B9-73C8-4FDA-B57F-96BDA5B7B105}">
      <dgm:prSet custT="1"/>
      <dgm:spPr/>
      <dgm:t>
        <a:bodyPr/>
        <a:lstStyle/>
        <a:p>
          <a:endParaRPr lang="en-US" sz="2000"/>
        </a:p>
      </dgm:t>
    </dgm:pt>
    <dgm:pt modelId="{77AFFC06-9AF7-40DF-9441-7A0037574D67}" type="sibTrans" cxnId="{7E4CC4B9-73C8-4FDA-B57F-96BDA5B7B105}">
      <dgm:prSet/>
      <dgm:spPr/>
      <dgm:t>
        <a:bodyPr/>
        <a:lstStyle/>
        <a:p>
          <a:endParaRPr lang="en-US"/>
        </a:p>
      </dgm:t>
    </dgm:pt>
    <dgm:pt modelId="{A182F280-3839-4DBA-BC0E-6D01E84CD1D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তিনটি কার্বক্সিল গ্রুপ থাকায় এটিকে 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Tri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Carboxilic Acid Cycle বলে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B749DA1-AF8E-4EC3-B176-8DDB5A87221A}" type="parTrans" cxnId="{2D82221F-D1A0-425A-87CA-2D9A25229F76}">
      <dgm:prSet custT="1"/>
      <dgm:spPr/>
      <dgm:t>
        <a:bodyPr/>
        <a:lstStyle/>
        <a:p>
          <a:endParaRPr lang="en-US" sz="2000"/>
        </a:p>
      </dgm:t>
    </dgm:pt>
    <dgm:pt modelId="{5B957CE1-6055-4238-8928-D290E46B25FA}" type="sibTrans" cxnId="{2D82221F-D1A0-425A-87CA-2D9A25229F76}">
      <dgm:prSet/>
      <dgm:spPr/>
      <dgm:t>
        <a:bodyPr/>
        <a:lstStyle/>
        <a:p>
          <a:endParaRPr lang="en-US"/>
        </a:p>
      </dgm:t>
    </dgm:pt>
    <dgm:pt modelId="{1456E7BD-68B2-46A2-A44C-78CE48C9D03C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সমগ্র বিক্রিয়া মাইটোকন্ডিয়ায় সম্পন্ন 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36FEA85-55B9-4CEE-9B27-0EF00A3D26C8}" type="parTrans" cxnId="{C05FA900-4393-4FFC-9E65-9112C4396A96}">
      <dgm:prSet custT="1"/>
      <dgm:spPr/>
      <dgm:t>
        <a:bodyPr/>
        <a:lstStyle/>
        <a:p>
          <a:endParaRPr lang="en-US" sz="2000"/>
        </a:p>
      </dgm:t>
    </dgm:pt>
    <dgm:pt modelId="{19C57C1D-9D60-489A-9DF2-B1792112FD8C}" type="sibTrans" cxnId="{C05FA900-4393-4FFC-9E65-9112C4396A96}">
      <dgm:prSet/>
      <dgm:spPr/>
      <dgm:t>
        <a:bodyPr/>
        <a:lstStyle/>
        <a:p>
          <a:endParaRPr lang="en-US"/>
        </a:p>
      </dgm:t>
    </dgm:pt>
    <dgm:pt modelId="{66F16264-93FF-4AFB-9745-9D3F263CF43C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অ্যাসিটাই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Co-A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থেকে CO2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পানি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শক্তি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উৎপন্ন 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3CB074E-F77E-4B05-BA05-58FF36C2A7A3}" type="parTrans" cxnId="{B83F19FF-E6E4-4066-A750-17741F5F0A7C}">
      <dgm:prSet custT="1"/>
      <dgm:spPr/>
      <dgm:t>
        <a:bodyPr/>
        <a:lstStyle/>
        <a:p>
          <a:endParaRPr lang="en-US" sz="2000"/>
        </a:p>
      </dgm:t>
    </dgm:pt>
    <dgm:pt modelId="{2213CBF3-D680-4350-B2BE-D4599586A741}" type="sibTrans" cxnId="{B83F19FF-E6E4-4066-A750-17741F5F0A7C}">
      <dgm:prSet/>
      <dgm:spPr/>
      <dgm:t>
        <a:bodyPr/>
        <a:lstStyle/>
        <a:p>
          <a:endParaRPr lang="en-US"/>
        </a:p>
      </dgm:t>
    </dgm:pt>
    <dgm:pt modelId="{6169068F-D8E8-42FF-85C9-C2D01E9E344C}" type="pres">
      <dgm:prSet presAssocID="{EE11689E-B012-4B0B-AEBA-53E1302B04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689F0-01B1-47A7-83FA-FEF0388031C8}" type="pres">
      <dgm:prSet presAssocID="{6AB20ACF-D92B-41D5-B5B5-B2212B365AA4}" presName="centerShape" presStyleLbl="node0" presStyleIdx="0" presStyleCnt="1" custScaleX="158288" custLinFactNeighborX="963" custLinFactNeighborY="134"/>
      <dgm:spPr/>
      <dgm:t>
        <a:bodyPr/>
        <a:lstStyle/>
        <a:p>
          <a:endParaRPr lang="en-US"/>
        </a:p>
      </dgm:t>
    </dgm:pt>
    <dgm:pt modelId="{136E4AD1-1948-45CD-8A5C-66D52A9A18D9}" type="pres">
      <dgm:prSet presAssocID="{279BCA86-F6AD-4638-B45B-50021AA3DEA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2DCE381-2756-460E-9A86-AAEA1515F34E}" type="pres">
      <dgm:prSet presAssocID="{279BCA86-F6AD-4638-B45B-50021AA3DEA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1B7A1DC-422E-4037-8F28-EF8D719EDA7D}" type="pres">
      <dgm:prSet presAssocID="{2CE2FAC0-B607-4589-9D79-87B164F6DE8C}" presName="node" presStyleLbl="node1" presStyleIdx="0" presStyleCnt="5" custScaleX="168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70F21-DEAB-4B27-8D20-7312D7852BCE}" type="pres">
      <dgm:prSet presAssocID="{4928ED19-A902-4209-9D2B-FFDB2368A92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63225B2-2248-402B-9802-010D92996947}" type="pres">
      <dgm:prSet presAssocID="{4928ED19-A902-4209-9D2B-FFDB2368A92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795E3C5-086F-4436-BA35-A636BD6F1AF9}" type="pres">
      <dgm:prSet presAssocID="{861855E6-CAE6-43EF-A13B-CEBAC7B448D8}" presName="node" presStyleLbl="node1" presStyleIdx="1" presStyleCnt="5" custScaleX="154626" custScaleY="115310" custRadScaleRad="99186" custRadScaleInc="-3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D3E1-50D0-473A-872C-FAD4B264D7D0}" type="pres">
      <dgm:prSet presAssocID="{FB749DA1-AF8E-4EC3-B176-8DDB5A87221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DE085D6-8C20-4392-B480-F508F1F2ABAB}" type="pres">
      <dgm:prSet presAssocID="{FB749DA1-AF8E-4EC3-B176-8DDB5A87221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CB56F91-A946-4D34-8CB8-1C74702692A2}" type="pres">
      <dgm:prSet presAssocID="{A182F280-3839-4DBA-BC0E-6D01E84CD1D7}" presName="node" presStyleLbl="node1" presStyleIdx="2" presStyleCnt="5" custScaleX="170341" custScaleY="121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979F3-D361-4D13-9317-62C07D90650C}" type="pres">
      <dgm:prSet presAssocID="{636FEA85-55B9-4CEE-9B27-0EF00A3D26C8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39BDB00-D818-4222-9904-D16CF2BF624D}" type="pres">
      <dgm:prSet presAssocID="{636FEA85-55B9-4CEE-9B27-0EF00A3D26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6722AE5-34B5-480D-914E-E5BFE13B5BA0}" type="pres">
      <dgm:prSet presAssocID="{1456E7BD-68B2-46A2-A44C-78CE48C9D03C}" presName="node" presStyleLbl="node1" presStyleIdx="3" presStyleCnt="5" custScaleX="165897" custScaleY="126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A25F2-6865-4EAA-8634-0E6E3D673D69}" type="pres">
      <dgm:prSet presAssocID="{53CB074E-F77E-4B05-BA05-58FF36C2A7A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6612AE4-EE1C-4E70-85C0-6EFB414EE06E}" type="pres">
      <dgm:prSet presAssocID="{53CB074E-F77E-4B05-BA05-58FF36C2A7A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30D5E8A-B624-426A-9309-390B4B0BE843}" type="pres">
      <dgm:prSet presAssocID="{66F16264-93FF-4AFB-9745-9D3F263CF43C}" presName="node" presStyleLbl="node1" presStyleIdx="4" presStyleCnt="5" custScaleX="141967" custScaleY="125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DF909-1921-41A7-9208-C3E2DE101149}" type="presOf" srcId="{2CE2FAC0-B607-4589-9D79-87B164F6DE8C}" destId="{21B7A1DC-422E-4037-8F28-EF8D719EDA7D}" srcOrd="0" destOrd="0" presId="urn:microsoft.com/office/officeart/2005/8/layout/radial5"/>
    <dgm:cxn modelId="{5C3B0490-D4C0-4F49-881E-D08686707D50}" type="presOf" srcId="{636FEA85-55B9-4CEE-9B27-0EF00A3D26C8}" destId="{24F979F3-D361-4D13-9317-62C07D90650C}" srcOrd="0" destOrd="0" presId="urn:microsoft.com/office/officeart/2005/8/layout/radial5"/>
    <dgm:cxn modelId="{B5E14D99-386C-4C0B-B097-F000C8A8C6C5}" type="presOf" srcId="{FB749DA1-AF8E-4EC3-B176-8DDB5A87221A}" destId="{7DE085D6-8C20-4392-B480-F508F1F2ABAB}" srcOrd="1" destOrd="0" presId="urn:microsoft.com/office/officeart/2005/8/layout/radial5"/>
    <dgm:cxn modelId="{C05FA900-4393-4FFC-9E65-9112C4396A96}" srcId="{6AB20ACF-D92B-41D5-B5B5-B2212B365AA4}" destId="{1456E7BD-68B2-46A2-A44C-78CE48C9D03C}" srcOrd="3" destOrd="0" parTransId="{636FEA85-55B9-4CEE-9B27-0EF00A3D26C8}" sibTransId="{19C57C1D-9D60-489A-9DF2-B1792112FD8C}"/>
    <dgm:cxn modelId="{A8B42470-5C76-460C-B07B-AEE8F4039BE1}" type="presOf" srcId="{861855E6-CAE6-43EF-A13B-CEBAC7B448D8}" destId="{5795E3C5-086F-4436-BA35-A636BD6F1AF9}" srcOrd="0" destOrd="0" presId="urn:microsoft.com/office/officeart/2005/8/layout/radial5"/>
    <dgm:cxn modelId="{FD8ABF4A-1E44-47AD-A448-84C72654A44B}" srcId="{EE11689E-B012-4B0B-AEBA-53E1302B04A4}" destId="{6AB20ACF-D92B-41D5-B5B5-B2212B365AA4}" srcOrd="0" destOrd="0" parTransId="{EAC3B5FE-2FA3-4D63-99BC-CDBCB0545C9C}" sibTransId="{092F9710-75FA-4447-8CD2-45D6D196DAD3}"/>
    <dgm:cxn modelId="{47A8132C-62B6-4C2D-8BB9-398D08BD8A39}" type="presOf" srcId="{53CB074E-F77E-4B05-BA05-58FF36C2A7A3}" destId="{692A25F2-6865-4EAA-8634-0E6E3D673D69}" srcOrd="0" destOrd="0" presId="urn:microsoft.com/office/officeart/2005/8/layout/radial5"/>
    <dgm:cxn modelId="{3CA59D99-6AB1-4ED7-A88C-69596E20B7A2}" type="presOf" srcId="{279BCA86-F6AD-4638-B45B-50021AA3DEAE}" destId="{F2DCE381-2756-460E-9A86-AAEA1515F34E}" srcOrd="1" destOrd="0" presId="urn:microsoft.com/office/officeart/2005/8/layout/radial5"/>
    <dgm:cxn modelId="{C8AE7386-1FC4-4CB8-B88C-F540F59241A9}" type="presOf" srcId="{4928ED19-A902-4209-9D2B-FFDB2368A92E}" destId="{35A70F21-DEAB-4B27-8D20-7312D7852BCE}" srcOrd="0" destOrd="0" presId="urn:microsoft.com/office/officeart/2005/8/layout/radial5"/>
    <dgm:cxn modelId="{2D82221F-D1A0-425A-87CA-2D9A25229F76}" srcId="{6AB20ACF-D92B-41D5-B5B5-B2212B365AA4}" destId="{A182F280-3839-4DBA-BC0E-6D01E84CD1D7}" srcOrd="2" destOrd="0" parTransId="{FB749DA1-AF8E-4EC3-B176-8DDB5A87221A}" sibTransId="{5B957CE1-6055-4238-8928-D290E46B25FA}"/>
    <dgm:cxn modelId="{EA9AE544-3A5D-44D9-AF97-CA3D605A3E31}" type="presOf" srcId="{A182F280-3839-4DBA-BC0E-6D01E84CD1D7}" destId="{8CB56F91-A946-4D34-8CB8-1C74702692A2}" srcOrd="0" destOrd="0" presId="urn:microsoft.com/office/officeart/2005/8/layout/radial5"/>
    <dgm:cxn modelId="{24874B80-D735-477E-BB00-BEEF9882C256}" type="presOf" srcId="{4928ED19-A902-4209-9D2B-FFDB2368A92E}" destId="{B63225B2-2248-402B-9802-010D92996947}" srcOrd="1" destOrd="0" presId="urn:microsoft.com/office/officeart/2005/8/layout/radial5"/>
    <dgm:cxn modelId="{19A7DCBF-B718-416E-A05E-68D32E0890E0}" srcId="{6AB20ACF-D92B-41D5-B5B5-B2212B365AA4}" destId="{2CE2FAC0-B607-4589-9D79-87B164F6DE8C}" srcOrd="0" destOrd="0" parTransId="{279BCA86-F6AD-4638-B45B-50021AA3DEAE}" sibTransId="{5E022E8B-9AA6-40DD-86C4-CFA7F144F6EC}"/>
    <dgm:cxn modelId="{F52EC04B-DE78-4F21-873B-F2774D3CFE6F}" type="presOf" srcId="{FB749DA1-AF8E-4EC3-B176-8DDB5A87221A}" destId="{62B8D3E1-50D0-473A-872C-FAD4B264D7D0}" srcOrd="0" destOrd="0" presId="urn:microsoft.com/office/officeart/2005/8/layout/radial5"/>
    <dgm:cxn modelId="{7E4CC4B9-73C8-4FDA-B57F-96BDA5B7B105}" srcId="{6AB20ACF-D92B-41D5-B5B5-B2212B365AA4}" destId="{861855E6-CAE6-43EF-A13B-CEBAC7B448D8}" srcOrd="1" destOrd="0" parTransId="{4928ED19-A902-4209-9D2B-FFDB2368A92E}" sibTransId="{77AFFC06-9AF7-40DF-9441-7A0037574D67}"/>
    <dgm:cxn modelId="{FE94A4F3-7A7F-462D-8882-C451ECFA60C6}" type="presOf" srcId="{66F16264-93FF-4AFB-9745-9D3F263CF43C}" destId="{B30D5E8A-B624-426A-9309-390B4B0BE843}" srcOrd="0" destOrd="0" presId="urn:microsoft.com/office/officeart/2005/8/layout/radial5"/>
    <dgm:cxn modelId="{0FB1489A-03B1-4084-BC6B-20F36BA46D22}" type="presOf" srcId="{1456E7BD-68B2-46A2-A44C-78CE48C9D03C}" destId="{F6722AE5-34B5-480D-914E-E5BFE13B5BA0}" srcOrd="0" destOrd="0" presId="urn:microsoft.com/office/officeart/2005/8/layout/radial5"/>
    <dgm:cxn modelId="{52E00552-E25B-4447-ACF8-43D1BBEC6413}" type="presOf" srcId="{279BCA86-F6AD-4638-B45B-50021AA3DEAE}" destId="{136E4AD1-1948-45CD-8A5C-66D52A9A18D9}" srcOrd="0" destOrd="0" presId="urn:microsoft.com/office/officeart/2005/8/layout/radial5"/>
    <dgm:cxn modelId="{9634A89C-0B83-4C43-9A86-4443BFE1E510}" type="presOf" srcId="{EE11689E-B012-4B0B-AEBA-53E1302B04A4}" destId="{6169068F-D8E8-42FF-85C9-C2D01E9E344C}" srcOrd="0" destOrd="0" presId="urn:microsoft.com/office/officeart/2005/8/layout/radial5"/>
    <dgm:cxn modelId="{B83F19FF-E6E4-4066-A750-17741F5F0A7C}" srcId="{6AB20ACF-D92B-41D5-B5B5-B2212B365AA4}" destId="{66F16264-93FF-4AFB-9745-9D3F263CF43C}" srcOrd="4" destOrd="0" parTransId="{53CB074E-F77E-4B05-BA05-58FF36C2A7A3}" sibTransId="{2213CBF3-D680-4350-B2BE-D4599586A741}"/>
    <dgm:cxn modelId="{4B9FA22C-EE8E-4A81-BE17-5548CA31A438}" type="presOf" srcId="{53CB074E-F77E-4B05-BA05-58FF36C2A7A3}" destId="{C6612AE4-EE1C-4E70-85C0-6EFB414EE06E}" srcOrd="1" destOrd="0" presId="urn:microsoft.com/office/officeart/2005/8/layout/radial5"/>
    <dgm:cxn modelId="{B6DF8EC5-6C8C-4423-8C65-F699D454CD9B}" type="presOf" srcId="{6AB20ACF-D92B-41D5-B5B5-B2212B365AA4}" destId="{567689F0-01B1-47A7-83FA-FEF0388031C8}" srcOrd="0" destOrd="0" presId="urn:microsoft.com/office/officeart/2005/8/layout/radial5"/>
    <dgm:cxn modelId="{1196B433-F27B-4DCE-9C0B-0F0EB158BB98}" type="presOf" srcId="{636FEA85-55B9-4CEE-9B27-0EF00A3D26C8}" destId="{339BDB00-D818-4222-9904-D16CF2BF624D}" srcOrd="1" destOrd="0" presId="urn:microsoft.com/office/officeart/2005/8/layout/radial5"/>
    <dgm:cxn modelId="{18341CAD-7D72-468D-B365-3A0EED0161F6}" type="presParOf" srcId="{6169068F-D8E8-42FF-85C9-C2D01E9E344C}" destId="{567689F0-01B1-47A7-83FA-FEF0388031C8}" srcOrd="0" destOrd="0" presId="urn:microsoft.com/office/officeart/2005/8/layout/radial5"/>
    <dgm:cxn modelId="{EE6E85A2-B452-4A32-80BC-A718680621FD}" type="presParOf" srcId="{6169068F-D8E8-42FF-85C9-C2D01E9E344C}" destId="{136E4AD1-1948-45CD-8A5C-66D52A9A18D9}" srcOrd="1" destOrd="0" presId="urn:microsoft.com/office/officeart/2005/8/layout/radial5"/>
    <dgm:cxn modelId="{B3F75174-572F-4AAC-A69B-E5A09ED7EFF8}" type="presParOf" srcId="{136E4AD1-1948-45CD-8A5C-66D52A9A18D9}" destId="{F2DCE381-2756-460E-9A86-AAEA1515F34E}" srcOrd="0" destOrd="0" presId="urn:microsoft.com/office/officeart/2005/8/layout/radial5"/>
    <dgm:cxn modelId="{419670F3-2F69-4F7F-BD64-DF7822993FD0}" type="presParOf" srcId="{6169068F-D8E8-42FF-85C9-C2D01E9E344C}" destId="{21B7A1DC-422E-4037-8F28-EF8D719EDA7D}" srcOrd="2" destOrd="0" presId="urn:microsoft.com/office/officeart/2005/8/layout/radial5"/>
    <dgm:cxn modelId="{094858DE-1A0E-4243-A9DD-6AE193F88F0C}" type="presParOf" srcId="{6169068F-D8E8-42FF-85C9-C2D01E9E344C}" destId="{35A70F21-DEAB-4B27-8D20-7312D7852BCE}" srcOrd="3" destOrd="0" presId="urn:microsoft.com/office/officeart/2005/8/layout/radial5"/>
    <dgm:cxn modelId="{ED29BB74-7031-433F-B9DF-CD6F46F6023E}" type="presParOf" srcId="{35A70F21-DEAB-4B27-8D20-7312D7852BCE}" destId="{B63225B2-2248-402B-9802-010D92996947}" srcOrd="0" destOrd="0" presId="urn:microsoft.com/office/officeart/2005/8/layout/radial5"/>
    <dgm:cxn modelId="{768E7948-C126-40D9-B31E-A374A2331F24}" type="presParOf" srcId="{6169068F-D8E8-42FF-85C9-C2D01E9E344C}" destId="{5795E3C5-086F-4436-BA35-A636BD6F1AF9}" srcOrd="4" destOrd="0" presId="urn:microsoft.com/office/officeart/2005/8/layout/radial5"/>
    <dgm:cxn modelId="{C4D8573B-573F-4D7F-BBB4-FE760523BF15}" type="presParOf" srcId="{6169068F-D8E8-42FF-85C9-C2D01E9E344C}" destId="{62B8D3E1-50D0-473A-872C-FAD4B264D7D0}" srcOrd="5" destOrd="0" presId="urn:microsoft.com/office/officeart/2005/8/layout/radial5"/>
    <dgm:cxn modelId="{307667D6-504D-43A1-AFBC-3415029C015F}" type="presParOf" srcId="{62B8D3E1-50D0-473A-872C-FAD4B264D7D0}" destId="{7DE085D6-8C20-4392-B480-F508F1F2ABAB}" srcOrd="0" destOrd="0" presId="urn:microsoft.com/office/officeart/2005/8/layout/radial5"/>
    <dgm:cxn modelId="{5DC16E7C-3912-42EC-AA78-DEF1FC9E66EA}" type="presParOf" srcId="{6169068F-D8E8-42FF-85C9-C2D01E9E344C}" destId="{8CB56F91-A946-4D34-8CB8-1C74702692A2}" srcOrd="6" destOrd="0" presId="urn:microsoft.com/office/officeart/2005/8/layout/radial5"/>
    <dgm:cxn modelId="{6AC68230-A902-41A1-8B99-42886D9D1CDE}" type="presParOf" srcId="{6169068F-D8E8-42FF-85C9-C2D01E9E344C}" destId="{24F979F3-D361-4D13-9317-62C07D90650C}" srcOrd="7" destOrd="0" presId="urn:microsoft.com/office/officeart/2005/8/layout/radial5"/>
    <dgm:cxn modelId="{3BED14D3-9A45-48FC-A08F-C64D73A35C85}" type="presParOf" srcId="{24F979F3-D361-4D13-9317-62C07D90650C}" destId="{339BDB00-D818-4222-9904-D16CF2BF624D}" srcOrd="0" destOrd="0" presId="urn:microsoft.com/office/officeart/2005/8/layout/radial5"/>
    <dgm:cxn modelId="{E90F9C88-494A-4756-B39B-264C0D3C0AC5}" type="presParOf" srcId="{6169068F-D8E8-42FF-85C9-C2D01E9E344C}" destId="{F6722AE5-34B5-480D-914E-E5BFE13B5BA0}" srcOrd="8" destOrd="0" presId="urn:microsoft.com/office/officeart/2005/8/layout/radial5"/>
    <dgm:cxn modelId="{11FE6DC2-5164-4E21-859C-DD1ED073F2B7}" type="presParOf" srcId="{6169068F-D8E8-42FF-85C9-C2D01E9E344C}" destId="{692A25F2-6865-4EAA-8634-0E6E3D673D69}" srcOrd="9" destOrd="0" presId="urn:microsoft.com/office/officeart/2005/8/layout/radial5"/>
    <dgm:cxn modelId="{63C57D36-D781-456D-8034-FB069B337ED5}" type="presParOf" srcId="{692A25F2-6865-4EAA-8634-0E6E3D673D69}" destId="{C6612AE4-EE1C-4E70-85C0-6EFB414EE06E}" srcOrd="0" destOrd="0" presId="urn:microsoft.com/office/officeart/2005/8/layout/radial5"/>
    <dgm:cxn modelId="{26102988-6F4B-4477-B07A-D5F36B4A67BE}" type="presParOf" srcId="{6169068F-D8E8-42FF-85C9-C2D01E9E344C}" destId="{B30D5E8A-B624-426A-9309-390B4B0BE84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93482-8750-478F-8787-42FD3B30B3AF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5170F18-382F-49EB-9903-7CB04CF038C8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অক্সালো এসিটিক এসিড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D720724-E472-4F03-8A43-B4245F45CBAA}" type="parTrans" cxnId="{879B7FA8-87D9-4125-AE8A-76F2869E9A14}">
      <dgm:prSet/>
      <dgm:spPr/>
      <dgm:t>
        <a:bodyPr/>
        <a:lstStyle/>
        <a:p>
          <a:endParaRPr lang="en-US"/>
        </a:p>
      </dgm:t>
    </dgm:pt>
    <dgm:pt modelId="{7F8E8F9D-B3A2-4A8D-9C43-C48C95D5EEA3}" type="sibTrans" cxnId="{879B7FA8-87D9-4125-AE8A-76F2869E9A14}">
      <dgm:prSet custT="1"/>
      <dgm:spPr/>
      <dgm:t>
        <a:bodyPr/>
        <a:lstStyle/>
        <a:p>
          <a:endParaRPr lang="en-US" sz="2800"/>
        </a:p>
      </dgm:t>
    </dgm:pt>
    <dgm:pt modelId="{EBF341ED-A12F-40EA-A2BF-0E64297E54A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সাইট্রিক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544AAD9-1D50-4BB0-ABC1-E5A5740FD9D9}" type="parTrans" cxnId="{F3C99EB8-DF67-40DD-AAD0-196D62636495}">
      <dgm:prSet/>
      <dgm:spPr/>
      <dgm:t>
        <a:bodyPr/>
        <a:lstStyle/>
        <a:p>
          <a:endParaRPr lang="en-US"/>
        </a:p>
      </dgm:t>
    </dgm:pt>
    <dgm:pt modelId="{E67FF5E9-3C6C-43D7-ABFD-91265633EEE7}" type="sibTrans" cxnId="{F3C99EB8-DF67-40DD-AAD0-196D62636495}">
      <dgm:prSet custT="1"/>
      <dgm:spPr/>
      <dgm:t>
        <a:bodyPr/>
        <a:lstStyle/>
        <a:p>
          <a:endParaRPr lang="en-US" sz="2800"/>
        </a:p>
      </dgm:t>
    </dgm:pt>
    <dgm:pt modelId="{5C03103A-EC06-4F69-845B-263898210DC4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সিস অ্যাকোনাইটিক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C608A01-0EDA-4E76-B15F-85BD80886FC3}" type="parTrans" cxnId="{06F79CA2-CB2A-428E-961C-1F1F76DCBB8E}">
      <dgm:prSet/>
      <dgm:spPr/>
      <dgm:t>
        <a:bodyPr/>
        <a:lstStyle/>
        <a:p>
          <a:endParaRPr lang="en-US"/>
        </a:p>
      </dgm:t>
    </dgm:pt>
    <dgm:pt modelId="{D2998D40-A4C9-4FA5-8CA6-2FD2829D0431}" type="sibTrans" cxnId="{06F79CA2-CB2A-428E-961C-1F1F76DCBB8E}">
      <dgm:prSet custT="1"/>
      <dgm:spPr/>
      <dgm:t>
        <a:bodyPr/>
        <a:lstStyle/>
        <a:p>
          <a:endParaRPr lang="en-US" sz="2800"/>
        </a:p>
      </dgm:t>
    </dgm:pt>
    <dgm:pt modelId="{11F8841F-DF2A-4278-80E9-09AABFC0C215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আইসো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সাইট্রিক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D29E357-9A24-47C8-B0E3-5EACEE7BC495}" type="parTrans" cxnId="{71B57100-F80B-4848-88E7-4964E2AE55A6}">
      <dgm:prSet/>
      <dgm:spPr/>
      <dgm:t>
        <a:bodyPr/>
        <a:lstStyle/>
        <a:p>
          <a:endParaRPr lang="en-US"/>
        </a:p>
      </dgm:t>
    </dgm:pt>
    <dgm:pt modelId="{C8F0E1CE-3521-442D-AEC6-8CD3981846E5}" type="sibTrans" cxnId="{71B57100-F80B-4848-88E7-4964E2AE55A6}">
      <dgm:prSet custT="1"/>
      <dgm:spPr/>
      <dgm:t>
        <a:bodyPr/>
        <a:lstStyle/>
        <a:p>
          <a:endParaRPr lang="en-US" sz="2800"/>
        </a:p>
      </dgm:t>
    </dgm:pt>
    <dgm:pt modelId="{43940EEB-C936-404A-9540-B19EB1C0FE44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অক্সালো সাক্সিনিক এসিড</a:t>
          </a:r>
        </a:p>
      </dgm:t>
    </dgm:pt>
    <dgm:pt modelId="{AF961B22-71E3-45A9-9194-D7181ECF14A2}" type="parTrans" cxnId="{75DA0E41-76C5-49FE-8912-5C2665F49BFA}">
      <dgm:prSet/>
      <dgm:spPr/>
      <dgm:t>
        <a:bodyPr/>
        <a:lstStyle/>
        <a:p>
          <a:endParaRPr lang="en-US"/>
        </a:p>
      </dgm:t>
    </dgm:pt>
    <dgm:pt modelId="{E89B114C-557E-4A76-88F6-17263D6877DB}" type="sibTrans" cxnId="{75DA0E41-76C5-49FE-8912-5C2665F49BFA}">
      <dgm:prSet custT="1"/>
      <dgm:spPr/>
      <dgm:t>
        <a:bodyPr/>
        <a:lstStyle/>
        <a:p>
          <a:endParaRPr lang="en-US" sz="2800"/>
        </a:p>
      </dgm:t>
    </dgm:pt>
    <dgm:pt modelId="{F7E8D046-3FFB-4656-AD8C-1E0B5AAC85A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আলফা কিটোগ্লুটারিক এসিড</a:t>
          </a:r>
        </a:p>
      </dgm:t>
    </dgm:pt>
    <dgm:pt modelId="{8D66DA5F-9C68-4D38-9909-414980336884}" type="parTrans" cxnId="{A88E2056-D1ED-45B9-BE41-F0A1EBE6D0BC}">
      <dgm:prSet/>
      <dgm:spPr/>
      <dgm:t>
        <a:bodyPr/>
        <a:lstStyle/>
        <a:p>
          <a:endParaRPr lang="en-US"/>
        </a:p>
      </dgm:t>
    </dgm:pt>
    <dgm:pt modelId="{E0A1C6D8-B3D4-45B0-B97F-993E6A1B3DCA}" type="sibTrans" cxnId="{A88E2056-D1ED-45B9-BE41-F0A1EBE6D0BC}">
      <dgm:prSet custT="1"/>
      <dgm:spPr/>
      <dgm:t>
        <a:bodyPr/>
        <a:lstStyle/>
        <a:p>
          <a:endParaRPr lang="en-US" sz="2800"/>
        </a:p>
      </dgm:t>
    </dgm:pt>
    <dgm:pt modelId="{392D74E5-82E4-40DB-A4BE-7F0000169BE0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সাক্সিনিল কোএ</a:t>
          </a:r>
        </a:p>
      </dgm:t>
    </dgm:pt>
    <dgm:pt modelId="{8D38AE67-7F98-4FCC-A12E-BB18E44F685D}" type="parTrans" cxnId="{FA4B87EF-181A-4AB8-87D1-893BE0E0F71E}">
      <dgm:prSet/>
      <dgm:spPr/>
      <dgm:t>
        <a:bodyPr/>
        <a:lstStyle/>
        <a:p>
          <a:endParaRPr lang="en-US"/>
        </a:p>
      </dgm:t>
    </dgm:pt>
    <dgm:pt modelId="{F6267F67-5411-4B2F-BC1C-57F857F760D2}" type="sibTrans" cxnId="{FA4B87EF-181A-4AB8-87D1-893BE0E0F71E}">
      <dgm:prSet custT="1"/>
      <dgm:spPr/>
      <dgm:t>
        <a:bodyPr/>
        <a:lstStyle/>
        <a:p>
          <a:endParaRPr lang="en-US" sz="2800"/>
        </a:p>
      </dgm:t>
    </dgm:pt>
    <dgm:pt modelId="{D1B84E29-B529-4A92-9102-280FCCFA61CF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সাক্সিনিক এসিড</a:t>
          </a:r>
        </a:p>
      </dgm:t>
    </dgm:pt>
    <dgm:pt modelId="{4E8894B2-95ED-495C-AAA1-7647925FFF9A}" type="parTrans" cxnId="{BA434AF5-44A1-4073-A1B0-06B268AD7AF9}">
      <dgm:prSet/>
      <dgm:spPr/>
      <dgm:t>
        <a:bodyPr/>
        <a:lstStyle/>
        <a:p>
          <a:endParaRPr lang="en-US"/>
        </a:p>
      </dgm:t>
    </dgm:pt>
    <dgm:pt modelId="{845A8060-7360-4195-9BB4-CB3803363F9A}" type="sibTrans" cxnId="{BA434AF5-44A1-4073-A1B0-06B268AD7AF9}">
      <dgm:prSet custT="1"/>
      <dgm:spPr/>
      <dgm:t>
        <a:bodyPr/>
        <a:lstStyle/>
        <a:p>
          <a:endParaRPr lang="en-US" sz="2800"/>
        </a:p>
      </dgm:t>
    </dgm:pt>
    <dgm:pt modelId="{2BAF2F87-B879-41A1-B523-D78F8D3D94C2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ফিউমারিক এসিড</a:t>
          </a:r>
        </a:p>
      </dgm:t>
    </dgm:pt>
    <dgm:pt modelId="{BBFB70BE-03AC-41DD-B99F-9F955BBDA804}" type="parTrans" cxnId="{7E18E057-BF73-4CB9-96EA-2AB56DA717C6}">
      <dgm:prSet/>
      <dgm:spPr/>
      <dgm:t>
        <a:bodyPr/>
        <a:lstStyle/>
        <a:p>
          <a:endParaRPr lang="en-US"/>
        </a:p>
      </dgm:t>
    </dgm:pt>
    <dgm:pt modelId="{01B1F808-0883-4538-B6F3-95511D05E898}" type="sibTrans" cxnId="{7E18E057-BF73-4CB9-96EA-2AB56DA717C6}">
      <dgm:prSet custT="1"/>
      <dgm:spPr/>
      <dgm:t>
        <a:bodyPr/>
        <a:lstStyle/>
        <a:p>
          <a:endParaRPr lang="en-US" sz="2800"/>
        </a:p>
      </dgm:t>
    </dgm:pt>
    <dgm:pt modelId="{9D44708F-7147-471A-B7F3-A51EE0731ED8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ম্যালিক এসিড</a:t>
          </a:r>
        </a:p>
      </dgm:t>
    </dgm:pt>
    <dgm:pt modelId="{5D0148E5-4DA4-4554-AF0D-C7DDC5498553}" type="parTrans" cxnId="{C27ACEE2-65A8-4F67-872F-DF248D22AA97}">
      <dgm:prSet/>
      <dgm:spPr/>
      <dgm:t>
        <a:bodyPr/>
        <a:lstStyle/>
        <a:p>
          <a:endParaRPr lang="en-US"/>
        </a:p>
      </dgm:t>
    </dgm:pt>
    <dgm:pt modelId="{02B4239F-CBF5-4B0F-8C5A-B61A558BE56F}" type="sibTrans" cxnId="{C27ACEE2-65A8-4F67-872F-DF248D22AA97}">
      <dgm:prSet custT="1"/>
      <dgm:spPr/>
      <dgm:t>
        <a:bodyPr/>
        <a:lstStyle/>
        <a:p>
          <a:endParaRPr lang="en-US" sz="2800"/>
        </a:p>
      </dgm:t>
    </dgm:pt>
    <dgm:pt modelId="{3D03E1AE-1D1D-496E-B220-420911420253}" type="pres">
      <dgm:prSet presAssocID="{1F993482-8750-478F-8787-42FD3B30B3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40B650-D03A-43E5-9CED-125F2DCF9C2F}" type="pres">
      <dgm:prSet presAssocID="{55170F18-382F-49EB-9903-7CB04CF038C8}" presName="node" presStyleLbl="node1" presStyleIdx="0" presStyleCnt="10" custScaleX="150746" custScaleY="93788" custRadScaleRad="91795" custRadScaleInc="-6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6F5C6-0F78-4E3C-9784-069C139AAA2F}" type="pres">
      <dgm:prSet presAssocID="{7F8E8F9D-B3A2-4A8D-9C43-C48C95D5EEA3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0354307F-CB88-4D69-BC95-09FD6AAC4081}" type="pres">
      <dgm:prSet presAssocID="{7F8E8F9D-B3A2-4A8D-9C43-C48C95D5EEA3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7293085C-DF15-4C52-8679-F635FE179B25}" type="pres">
      <dgm:prSet presAssocID="{EBF341ED-A12F-40EA-A2BF-0E64297E54A6}" presName="node" presStyleLbl="node1" presStyleIdx="1" presStyleCnt="10" custScaleX="122951" custScaleY="119648" custRadScaleRad="123631" custRadScaleInc="63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25CB3-88F7-4A90-947E-242C958DB3BF}" type="pres">
      <dgm:prSet presAssocID="{E67FF5E9-3C6C-43D7-ABFD-91265633EEE7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B4F360E-03DB-44B3-A0FD-BC1B520AAF4E}" type="pres">
      <dgm:prSet presAssocID="{E67FF5E9-3C6C-43D7-ABFD-91265633EEE7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4056B719-C4EE-4142-9CF0-7EC6755E5147}" type="pres">
      <dgm:prSet presAssocID="{5C03103A-EC06-4F69-845B-263898210DC4}" presName="node" presStyleLbl="node1" presStyleIdx="2" presStyleCnt="10" custScaleX="163470" custScaleY="96486" custRadScaleRad="112748" custRadScaleInc="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30726-DD34-4A6E-A021-08BE91829B96}" type="pres">
      <dgm:prSet presAssocID="{D2998D40-A4C9-4FA5-8CA6-2FD2829D0431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1BEA6A9F-A218-4C03-BE03-2EDD72C6CE79}" type="pres">
      <dgm:prSet presAssocID="{D2998D40-A4C9-4FA5-8CA6-2FD2829D0431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31412715-A43A-4A8D-9099-3B32C00E2F85}" type="pres">
      <dgm:prSet presAssocID="{11F8841F-DF2A-4278-80E9-09AABFC0C215}" presName="node" presStyleLbl="node1" presStyleIdx="3" presStyleCnt="10" custScaleX="178360" custScaleY="117011" custRadScaleRad="110889" custRadScaleInc="-2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A84EE-0934-4FFF-AEC5-BB9B85811FA4}" type="pres">
      <dgm:prSet presAssocID="{C8F0E1CE-3521-442D-AEC6-8CD3981846E5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A42CAEF5-54C6-4BA1-A195-DE1E89A9A6B0}" type="pres">
      <dgm:prSet presAssocID="{C8F0E1CE-3521-442D-AEC6-8CD3981846E5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24F7748C-37E0-4A5C-8416-183C904A88AB}" type="pres">
      <dgm:prSet presAssocID="{43940EEB-C936-404A-9540-B19EB1C0FE44}" presName="node" presStyleLbl="node1" presStyleIdx="4" presStyleCnt="10" custScaleX="178528" custRadScaleRad="134288" custRadScaleInc="-73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51DD5-C8AB-460C-8ECA-E198BD9B5A20}" type="pres">
      <dgm:prSet presAssocID="{E89B114C-557E-4A76-88F6-17263D6877DB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D9313D7B-ED1F-4AB0-BD30-DCF28C840018}" type="pres">
      <dgm:prSet presAssocID="{E89B114C-557E-4A76-88F6-17263D6877DB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FCDC51FD-8E48-412B-912C-4F62B74EB2D2}" type="pres">
      <dgm:prSet presAssocID="{F7E8D046-3FFB-4656-AD8C-1E0B5AAC85A2}" presName="node" presStyleLbl="node1" presStyleIdx="5" presStyleCnt="10" custScaleX="157745" custScaleY="166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9706A-9079-4EBD-A55A-C9C79EF510D7}" type="pres">
      <dgm:prSet presAssocID="{E0A1C6D8-B3D4-45B0-B97F-993E6A1B3DCA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8E387234-EAFF-4C36-B0A1-1B70A27989C3}" type="pres">
      <dgm:prSet presAssocID="{E0A1C6D8-B3D4-45B0-B97F-993E6A1B3DCA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EA83C6C-EC00-479D-BA12-C82D715A9B14}" type="pres">
      <dgm:prSet presAssocID="{392D74E5-82E4-40DB-A4BE-7F0000169BE0}" presName="node" presStyleLbl="node1" presStyleIdx="6" presStyleCnt="10" custScaleX="155886" custScaleY="99998" custRadScaleRad="127274" custRadScaleInc="38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8AB43-DE2B-4430-A739-E6CA09D85CE9}" type="pres">
      <dgm:prSet presAssocID="{F6267F67-5411-4B2F-BC1C-57F857F760D2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838E12AB-089B-484B-9766-E59E255CF825}" type="pres">
      <dgm:prSet presAssocID="{F6267F67-5411-4B2F-BC1C-57F857F760D2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81991991-1836-4E30-9D4D-E4845ACA0093}" type="pres">
      <dgm:prSet presAssocID="{D1B84E29-B529-4A92-9102-280FCCFA61CF}" presName="node" presStyleLbl="node1" presStyleIdx="7" presStyleCnt="10" custScaleX="165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FA800-B38E-40DD-8BA2-3E9992F68404}" type="pres">
      <dgm:prSet presAssocID="{845A8060-7360-4195-9BB4-CB3803363F9A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07F9006F-8F89-45B4-9C2C-F9257F91CC48}" type="pres">
      <dgm:prSet presAssocID="{845A8060-7360-4195-9BB4-CB3803363F9A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2048942C-3E29-474C-B42E-06BD42A09ED3}" type="pres">
      <dgm:prSet presAssocID="{2BAF2F87-B879-41A1-B523-D78F8D3D94C2}" presName="node" presStyleLbl="node1" presStyleIdx="8" presStyleCnt="10" custScaleX="153314" custRadScaleRad="109098" custRadScaleInc="-19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18273-3B93-4761-9741-054C9F750F6E}" type="pres">
      <dgm:prSet presAssocID="{01B1F808-0883-4538-B6F3-95511D05E898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CA9EF124-482E-4672-99B3-7044D4F3D911}" type="pres">
      <dgm:prSet presAssocID="{01B1F808-0883-4538-B6F3-95511D05E898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BAE66571-57D2-4226-9626-C3106049C012}" type="pres">
      <dgm:prSet presAssocID="{9D44708F-7147-471A-B7F3-A51EE0731ED8}" presName="node" presStyleLbl="node1" presStyleIdx="9" presStyleCnt="10" custScaleX="144907" custScaleY="119956" custRadScaleRad="121854" custRadScaleInc="-59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87BB0-F985-4638-AC9A-2C9682E63814}" type="pres">
      <dgm:prSet presAssocID="{02B4239F-CBF5-4B0F-8C5A-B61A558BE56F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018BB006-E691-49F7-BA1D-82C7A1EDC5EA}" type="pres">
      <dgm:prSet presAssocID="{02B4239F-CBF5-4B0F-8C5A-B61A558BE56F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258F52E1-D8D8-4779-96E6-39B4F1DDF239}" type="presOf" srcId="{01B1F808-0883-4538-B6F3-95511D05E898}" destId="{4FF18273-3B93-4761-9741-054C9F750F6E}" srcOrd="0" destOrd="0" presId="urn:microsoft.com/office/officeart/2005/8/layout/cycle2"/>
    <dgm:cxn modelId="{DD10ACC5-F9C7-45E1-A603-C50158F4BFF1}" type="presOf" srcId="{EBF341ED-A12F-40EA-A2BF-0E64297E54A6}" destId="{7293085C-DF15-4C52-8679-F635FE179B25}" srcOrd="0" destOrd="0" presId="urn:microsoft.com/office/officeart/2005/8/layout/cycle2"/>
    <dgm:cxn modelId="{A46EFCEB-E7DA-4A9D-A517-4F379CFB7E18}" type="presOf" srcId="{845A8060-7360-4195-9BB4-CB3803363F9A}" destId="{07F9006F-8F89-45B4-9C2C-F9257F91CC48}" srcOrd="1" destOrd="0" presId="urn:microsoft.com/office/officeart/2005/8/layout/cycle2"/>
    <dgm:cxn modelId="{9D10A84F-57FE-482E-9476-1726445EBEC8}" type="presOf" srcId="{C8F0E1CE-3521-442D-AEC6-8CD3981846E5}" destId="{656A84EE-0934-4FFF-AEC5-BB9B85811FA4}" srcOrd="0" destOrd="0" presId="urn:microsoft.com/office/officeart/2005/8/layout/cycle2"/>
    <dgm:cxn modelId="{C27ACEE2-65A8-4F67-872F-DF248D22AA97}" srcId="{1F993482-8750-478F-8787-42FD3B30B3AF}" destId="{9D44708F-7147-471A-B7F3-A51EE0731ED8}" srcOrd="9" destOrd="0" parTransId="{5D0148E5-4DA4-4554-AF0D-C7DDC5498553}" sibTransId="{02B4239F-CBF5-4B0F-8C5A-B61A558BE56F}"/>
    <dgm:cxn modelId="{769DAA35-9CBB-4CCC-9631-E8AF7AFEC7EE}" type="presOf" srcId="{9D44708F-7147-471A-B7F3-A51EE0731ED8}" destId="{BAE66571-57D2-4226-9626-C3106049C012}" srcOrd="0" destOrd="0" presId="urn:microsoft.com/office/officeart/2005/8/layout/cycle2"/>
    <dgm:cxn modelId="{EAECD46C-A0E0-4CC6-827B-3FEBCE7522C6}" type="presOf" srcId="{E0A1C6D8-B3D4-45B0-B97F-993E6A1B3DCA}" destId="{8E387234-EAFF-4C36-B0A1-1B70A27989C3}" srcOrd="1" destOrd="0" presId="urn:microsoft.com/office/officeart/2005/8/layout/cycle2"/>
    <dgm:cxn modelId="{75DA0E41-76C5-49FE-8912-5C2665F49BFA}" srcId="{1F993482-8750-478F-8787-42FD3B30B3AF}" destId="{43940EEB-C936-404A-9540-B19EB1C0FE44}" srcOrd="4" destOrd="0" parTransId="{AF961B22-71E3-45A9-9194-D7181ECF14A2}" sibTransId="{E89B114C-557E-4A76-88F6-17263D6877DB}"/>
    <dgm:cxn modelId="{9F1BFB7E-1625-45F7-A633-68940C375F86}" type="presOf" srcId="{D2998D40-A4C9-4FA5-8CA6-2FD2829D0431}" destId="{92830726-DD34-4A6E-A021-08BE91829B96}" srcOrd="0" destOrd="0" presId="urn:microsoft.com/office/officeart/2005/8/layout/cycle2"/>
    <dgm:cxn modelId="{7E18E057-BF73-4CB9-96EA-2AB56DA717C6}" srcId="{1F993482-8750-478F-8787-42FD3B30B3AF}" destId="{2BAF2F87-B879-41A1-B523-D78F8D3D94C2}" srcOrd="8" destOrd="0" parTransId="{BBFB70BE-03AC-41DD-B99F-9F955BBDA804}" sibTransId="{01B1F808-0883-4538-B6F3-95511D05E898}"/>
    <dgm:cxn modelId="{5C260E30-6636-4553-BC4A-C9319DEBF45C}" type="presOf" srcId="{D1B84E29-B529-4A92-9102-280FCCFA61CF}" destId="{81991991-1836-4E30-9D4D-E4845ACA0093}" srcOrd="0" destOrd="0" presId="urn:microsoft.com/office/officeart/2005/8/layout/cycle2"/>
    <dgm:cxn modelId="{06F79CA2-CB2A-428E-961C-1F1F76DCBB8E}" srcId="{1F993482-8750-478F-8787-42FD3B30B3AF}" destId="{5C03103A-EC06-4F69-845B-263898210DC4}" srcOrd="2" destOrd="0" parTransId="{FC608A01-0EDA-4E76-B15F-85BD80886FC3}" sibTransId="{D2998D40-A4C9-4FA5-8CA6-2FD2829D0431}"/>
    <dgm:cxn modelId="{879B7FA8-87D9-4125-AE8A-76F2869E9A14}" srcId="{1F993482-8750-478F-8787-42FD3B30B3AF}" destId="{55170F18-382F-49EB-9903-7CB04CF038C8}" srcOrd="0" destOrd="0" parTransId="{FD720724-E472-4F03-8A43-B4245F45CBAA}" sibTransId="{7F8E8F9D-B3A2-4A8D-9C43-C48C95D5EEA3}"/>
    <dgm:cxn modelId="{F3C99EB8-DF67-40DD-AAD0-196D62636495}" srcId="{1F993482-8750-478F-8787-42FD3B30B3AF}" destId="{EBF341ED-A12F-40EA-A2BF-0E64297E54A6}" srcOrd="1" destOrd="0" parTransId="{1544AAD9-1D50-4BB0-ABC1-E5A5740FD9D9}" sibTransId="{E67FF5E9-3C6C-43D7-ABFD-91265633EEE7}"/>
    <dgm:cxn modelId="{14F63769-943B-4B39-9B11-6096513BDD50}" type="presOf" srcId="{845A8060-7360-4195-9BB4-CB3803363F9A}" destId="{580FA800-B38E-40DD-8BA2-3E9992F68404}" srcOrd="0" destOrd="0" presId="urn:microsoft.com/office/officeart/2005/8/layout/cycle2"/>
    <dgm:cxn modelId="{BA434AF5-44A1-4073-A1B0-06B268AD7AF9}" srcId="{1F993482-8750-478F-8787-42FD3B30B3AF}" destId="{D1B84E29-B529-4A92-9102-280FCCFA61CF}" srcOrd="7" destOrd="0" parTransId="{4E8894B2-95ED-495C-AAA1-7647925FFF9A}" sibTransId="{845A8060-7360-4195-9BB4-CB3803363F9A}"/>
    <dgm:cxn modelId="{1212DB8F-A132-4FF1-B5A6-430CD4DA64D1}" type="presOf" srcId="{2BAF2F87-B879-41A1-B523-D78F8D3D94C2}" destId="{2048942C-3E29-474C-B42E-06BD42A09ED3}" srcOrd="0" destOrd="0" presId="urn:microsoft.com/office/officeart/2005/8/layout/cycle2"/>
    <dgm:cxn modelId="{A88E2056-D1ED-45B9-BE41-F0A1EBE6D0BC}" srcId="{1F993482-8750-478F-8787-42FD3B30B3AF}" destId="{F7E8D046-3FFB-4656-AD8C-1E0B5AAC85A2}" srcOrd="5" destOrd="0" parTransId="{8D66DA5F-9C68-4D38-9909-414980336884}" sibTransId="{E0A1C6D8-B3D4-45B0-B97F-993E6A1B3DCA}"/>
    <dgm:cxn modelId="{44F1683C-CBA6-4A86-9966-DDA4163DF6FD}" type="presOf" srcId="{392D74E5-82E4-40DB-A4BE-7F0000169BE0}" destId="{FEA83C6C-EC00-479D-BA12-C82D715A9B14}" srcOrd="0" destOrd="0" presId="urn:microsoft.com/office/officeart/2005/8/layout/cycle2"/>
    <dgm:cxn modelId="{FA4B87EF-181A-4AB8-87D1-893BE0E0F71E}" srcId="{1F993482-8750-478F-8787-42FD3B30B3AF}" destId="{392D74E5-82E4-40DB-A4BE-7F0000169BE0}" srcOrd="6" destOrd="0" parTransId="{8D38AE67-7F98-4FCC-A12E-BB18E44F685D}" sibTransId="{F6267F67-5411-4B2F-BC1C-57F857F760D2}"/>
    <dgm:cxn modelId="{AEECDB1F-FB95-42B6-8390-815759CB3F2A}" type="presOf" srcId="{5C03103A-EC06-4F69-845B-263898210DC4}" destId="{4056B719-C4EE-4142-9CF0-7EC6755E5147}" srcOrd="0" destOrd="0" presId="urn:microsoft.com/office/officeart/2005/8/layout/cycle2"/>
    <dgm:cxn modelId="{94B0AA96-1ED9-4346-8D6B-762212055CE3}" type="presOf" srcId="{02B4239F-CBF5-4B0F-8C5A-B61A558BE56F}" destId="{018BB006-E691-49F7-BA1D-82C7A1EDC5EA}" srcOrd="1" destOrd="0" presId="urn:microsoft.com/office/officeart/2005/8/layout/cycle2"/>
    <dgm:cxn modelId="{AC6A6973-9532-4873-A662-549DFBC2CEC5}" type="presOf" srcId="{F7E8D046-3FFB-4656-AD8C-1E0B5AAC85A2}" destId="{FCDC51FD-8E48-412B-912C-4F62B74EB2D2}" srcOrd="0" destOrd="0" presId="urn:microsoft.com/office/officeart/2005/8/layout/cycle2"/>
    <dgm:cxn modelId="{39E74C6B-578A-4CF1-A961-D45AD667DBFD}" type="presOf" srcId="{C8F0E1CE-3521-442D-AEC6-8CD3981846E5}" destId="{A42CAEF5-54C6-4BA1-A195-DE1E89A9A6B0}" srcOrd="1" destOrd="0" presId="urn:microsoft.com/office/officeart/2005/8/layout/cycle2"/>
    <dgm:cxn modelId="{772B1DFA-7C28-46CF-AD08-C5A19FD15986}" type="presOf" srcId="{1F993482-8750-478F-8787-42FD3B30B3AF}" destId="{3D03E1AE-1D1D-496E-B220-420911420253}" srcOrd="0" destOrd="0" presId="urn:microsoft.com/office/officeart/2005/8/layout/cycle2"/>
    <dgm:cxn modelId="{49CA06D8-1603-40A6-93AF-204279EB48B1}" type="presOf" srcId="{02B4239F-CBF5-4B0F-8C5A-B61A558BE56F}" destId="{A2D87BB0-F985-4638-AC9A-2C9682E63814}" srcOrd="0" destOrd="0" presId="urn:microsoft.com/office/officeart/2005/8/layout/cycle2"/>
    <dgm:cxn modelId="{2BA025AE-1586-45B0-9984-4DA3E48F9C7A}" type="presOf" srcId="{F6267F67-5411-4B2F-BC1C-57F857F760D2}" destId="{2E68AB43-DE2B-4430-A739-E6CA09D85CE9}" srcOrd="0" destOrd="0" presId="urn:microsoft.com/office/officeart/2005/8/layout/cycle2"/>
    <dgm:cxn modelId="{2CECD301-30CE-4298-A830-293A66C822E8}" type="presOf" srcId="{E0A1C6D8-B3D4-45B0-B97F-993E6A1B3DCA}" destId="{D299706A-9079-4EBD-A55A-C9C79EF510D7}" srcOrd="0" destOrd="0" presId="urn:microsoft.com/office/officeart/2005/8/layout/cycle2"/>
    <dgm:cxn modelId="{CA0E552B-E520-46E2-9422-846EC526C6C7}" type="presOf" srcId="{43940EEB-C936-404A-9540-B19EB1C0FE44}" destId="{24F7748C-37E0-4A5C-8416-183C904A88AB}" srcOrd="0" destOrd="0" presId="urn:microsoft.com/office/officeart/2005/8/layout/cycle2"/>
    <dgm:cxn modelId="{A1F5D192-A67B-407A-BBB2-2CEDA45CA21B}" type="presOf" srcId="{F6267F67-5411-4B2F-BC1C-57F857F760D2}" destId="{838E12AB-089B-484B-9766-E59E255CF825}" srcOrd="1" destOrd="0" presId="urn:microsoft.com/office/officeart/2005/8/layout/cycle2"/>
    <dgm:cxn modelId="{9F9E83E2-04C3-4EDB-A611-290690FB13BC}" type="presOf" srcId="{01B1F808-0883-4538-B6F3-95511D05E898}" destId="{CA9EF124-482E-4672-99B3-7044D4F3D911}" srcOrd="1" destOrd="0" presId="urn:microsoft.com/office/officeart/2005/8/layout/cycle2"/>
    <dgm:cxn modelId="{1B04A348-2225-4AFB-99C6-E20A11F99585}" type="presOf" srcId="{7F8E8F9D-B3A2-4A8D-9C43-C48C95D5EEA3}" destId="{0354307F-CB88-4D69-BC95-09FD6AAC4081}" srcOrd="1" destOrd="0" presId="urn:microsoft.com/office/officeart/2005/8/layout/cycle2"/>
    <dgm:cxn modelId="{D6A34597-C8A2-4B50-90E1-B7E1BDF70FAA}" type="presOf" srcId="{D2998D40-A4C9-4FA5-8CA6-2FD2829D0431}" destId="{1BEA6A9F-A218-4C03-BE03-2EDD72C6CE79}" srcOrd="1" destOrd="0" presId="urn:microsoft.com/office/officeart/2005/8/layout/cycle2"/>
    <dgm:cxn modelId="{71B57100-F80B-4848-88E7-4964E2AE55A6}" srcId="{1F993482-8750-478F-8787-42FD3B30B3AF}" destId="{11F8841F-DF2A-4278-80E9-09AABFC0C215}" srcOrd="3" destOrd="0" parTransId="{6D29E357-9A24-47C8-B0E3-5EACEE7BC495}" sibTransId="{C8F0E1CE-3521-442D-AEC6-8CD3981846E5}"/>
    <dgm:cxn modelId="{7373790E-3774-427C-A4FD-DC545EEBDFD9}" type="presOf" srcId="{E67FF5E9-3C6C-43D7-ABFD-91265633EEE7}" destId="{A6325CB3-88F7-4A90-947E-242C958DB3BF}" srcOrd="0" destOrd="0" presId="urn:microsoft.com/office/officeart/2005/8/layout/cycle2"/>
    <dgm:cxn modelId="{40187CEA-D34B-44A4-A0AE-EE23343E9911}" type="presOf" srcId="{E89B114C-557E-4A76-88F6-17263D6877DB}" destId="{AD851DD5-C8AB-460C-8ECA-E198BD9B5A20}" srcOrd="0" destOrd="0" presId="urn:microsoft.com/office/officeart/2005/8/layout/cycle2"/>
    <dgm:cxn modelId="{E00F8086-1F64-49D6-A337-094AC7D88BA6}" type="presOf" srcId="{55170F18-382F-49EB-9903-7CB04CF038C8}" destId="{7A40B650-D03A-43E5-9CED-125F2DCF9C2F}" srcOrd="0" destOrd="0" presId="urn:microsoft.com/office/officeart/2005/8/layout/cycle2"/>
    <dgm:cxn modelId="{6F7EC90E-73E3-4C1E-9446-FF3AC3C9CA8C}" type="presOf" srcId="{11F8841F-DF2A-4278-80E9-09AABFC0C215}" destId="{31412715-A43A-4A8D-9099-3B32C00E2F85}" srcOrd="0" destOrd="0" presId="urn:microsoft.com/office/officeart/2005/8/layout/cycle2"/>
    <dgm:cxn modelId="{B02759B1-141A-4CE4-97A0-43557585B106}" type="presOf" srcId="{E89B114C-557E-4A76-88F6-17263D6877DB}" destId="{D9313D7B-ED1F-4AB0-BD30-DCF28C840018}" srcOrd="1" destOrd="0" presId="urn:microsoft.com/office/officeart/2005/8/layout/cycle2"/>
    <dgm:cxn modelId="{7A59AE82-E018-4D27-850C-E89C12B5A9FC}" type="presOf" srcId="{E67FF5E9-3C6C-43D7-ABFD-91265633EEE7}" destId="{2B4F360E-03DB-44B3-A0FD-BC1B520AAF4E}" srcOrd="1" destOrd="0" presId="urn:microsoft.com/office/officeart/2005/8/layout/cycle2"/>
    <dgm:cxn modelId="{44B6E117-A229-4C20-9D23-2D1C5C14B924}" type="presOf" srcId="{7F8E8F9D-B3A2-4A8D-9C43-C48C95D5EEA3}" destId="{5A86F5C6-0F78-4E3C-9784-069C139AAA2F}" srcOrd="0" destOrd="0" presId="urn:microsoft.com/office/officeart/2005/8/layout/cycle2"/>
    <dgm:cxn modelId="{3E239326-C6A9-447F-8D18-42794C1D7F31}" type="presParOf" srcId="{3D03E1AE-1D1D-496E-B220-420911420253}" destId="{7A40B650-D03A-43E5-9CED-125F2DCF9C2F}" srcOrd="0" destOrd="0" presId="urn:microsoft.com/office/officeart/2005/8/layout/cycle2"/>
    <dgm:cxn modelId="{8D18104C-C289-42D6-8516-E9CF7DADC362}" type="presParOf" srcId="{3D03E1AE-1D1D-496E-B220-420911420253}" destId="{5A86F5C6-0F78-4E3C-9784-069C139AAA2F}" srcOrd="1" destOrd="0" presId="urn:microsoft.com/office/officeart/2005/8/layout/cycle2"/>
    <dgm:cxn modelId="{933A6603-A433-4897-89B9-DC92CADC8DAF}" type="presParOf" srcId="{5A86F5C6-0F78-4E3C-9784-069C139AAA2F}" destId="{0354307F-CB88-4D69-BC95-09FD6AAC4081}" srcOrd="0" destOrd="0" presId="urn:microsoft.com/office/officeart/2005/8/layout/cycle2"/>
    <dgm:cxn modelId="{6CD4149F-F29D-4822-9E09-BF807339F785}" type="presParOf" srcId="{3D03E1AE-1D1D-496E-B220-420911420253}" destId="{7293085C-DF15-4C52-8679-F635FE179B25}" srcOrd="2" destOrd="0" presId="urn:microsoft.com/office/officeart/2005/8/layout/cycle2"/>
    <dgm:cxn modelId="{33BEB0C9-84A3-4A55-BBFE-D37C50CFD7AE}" type="presParOf" srcId="{3D03E1AE-1D1D-496E-B220-420911420253}" destId="{A6325CB3-88F7-4A90-947E-242C958DB3BF}" srcOrd="3" destOrd="0" presId="urn:microsoft.com/office/officeart/2005/8/layout/cycle2"/>
    <dgm:cxn modelId="{AD675E81-21E8-4586-B20C-816279B0B9D0}" type="presParOf" srcId="{A6325CB3-88F7-4A90-947E-242C958DB3BF}" destId="{2B4F360E-03DB-44B3-A0FD-BC1B520AAF4E}" srcOrd="0" destOrd="0" presId="urn:microsoft.com/office/officeart/2005/8/layout/cycle2"/>
    <dgm:cxn modelId="{BD678CEC-7B60-483C-84B5-846C35AB972C}" type="presParOf" srcId="{3D03E1AE-1D1D-496E-B220-420911420253}" destId="{4056B719-C4EE-4142-9CF0-7EC6755E5147}" srcOrd="4" destOrd="0" presId="urn:microsoft.com/office/officeart/2005/8/layout/cycle2"/>
    <dgm:cxn modelId="{31245349-89E3-474C-9A38-C9D28EC82FF7}" type="presParOf" srcId="{3D03E1AE-1D1D-496E-B220-420911420253}" destId="{92830726-DD34-4A6E-A021-08BE91829B96}" srcOrd="5" destOrd="0" presId="urn:microsoft.com/office/officeart/2005/8/layout/cycle2"/>
    <dgm:cxn modelId="{70F085F1-BA0C-4159-B0ED-14AFA4738A8D}" type="presParOf" srcId="{92830726-DD34-4A6E-A021-08BE91829B96}" destId="{1BEA6A9F-A218-4C03-BE03-2EDD72C6CE79}" srcOrd="0" destOrd="0" presId="urn:microsoft.com/office/officeart/2005/8/layout/cycle2"/>
    <dgm:cxn modelId="{EE899426-23D0-4A7F-AA12-7E74A973566A}" type="presParOf" srcId="{3D03E1AE-1D1D-496E-B220-420911420253}" destId="{31412715-A43A-4A8D-9099-3B32C00E2F85}" srcOrd="6" destOrd="0" presId="urn:microsoft.com/office/officeart/2005/8/layout/cycle2"/>
    <dgm:cxn modelId="{1A0CE27D-C68F-4899-AA9F-927D0F3B9470}" type="presParOf" srcId="{3D03E1AE-1D1D-496E-B220-420911420253}" destId="{656A84EE-0934-4FFF-AEC5-BB9B85811FA4}" srcOrd="7" destOrd="0" presId="urn:microsoft.com/office/officeart/2005/8/layout/cycle2"/>
    <dgm:cxn modelId="{7DC9A64F-6BEB-41E3-8AA4-A013674612B5}" type="presParOf" srcId="{656A84EE-0934-4FFF-AEC5-BB9B85811FA4}" destId="{A42CAEF5-54C6-4BA1-A195-DE1E89A9A6B0}" srcOrd="0" destOrd="0" presId="urn:microsoft.com/office/officeart/2005/8/layout/cycle2"/>
    <dgm:cxn modelId="{FDF0A3A3-3EE2-4D95-8B0E-6FDA8D3DDE83}" type="presParOf" srcId="{3D03E1AE-1D1D-496E-B220-420911420253}" destId="{24F7748C-37E0-4A5C-8416-183C904A88AB}" srcOrd="8" destOrd="0" presId="urn:microsoft.com/office/officeart/2005/8/layout/cycle2"/>
    <dgm:cxn modelId="{B41EA8EA-82F1-4247-9BE7-3CF721B7189A}" type="presParOf" srcId="{3D03E1AE-1D1D-496E-B220-420911420253}" destId="{AD851DD5-C8AB-460C-8ECA-E198BD9B5A20}" srcOrd="9" destOrd="0" presId="urn:microsoft.com/office/officeart/2005/8/layout/cycle2"/>
    <dgm:cxn modelId="{13C1B9CB-D714-4B8E-8B19-7652331EAEA0}" type="presParOf" srcId="{AD851DD5-C8AB-460C-8ECA-E198BD9B5A20}" destId="{D9313D7B-ED1F-4AB0-BD30-DCF28C840018}" srcOrd="0" destOrd="0" presId="urn:microsoft.com/office/officeart/2005/8/layout/cycle2"/>
    <dgm:cxn modelId="{2549B118-AA00-4517-A5F1-D9F570E71CE9}" type="presParOf" srcId="{3D03E1AE-1D1D-496E-B220-420911420253}" destId="{FCDC51FD-8E48-412B-912C-4F62B74EB2D2}" srcOrd="10" destOrd="0" presId="urn:microsoft.com/office/officeart/2005/8/layout/cycle2"/>
    <dgm:cxn modelId="{172701F5-072D-4698-A8A3-687CC9477446}" type="presParOf" srcId="{3D03E1AE-1D1D-496E-B220-420911420253}" destId="{D299706A-9079-4EBD-A55A-C9C79EF510D7}" srcOrd="11" destOrd="0" presId="urn:microsoft.com/office/officeart/2005/8/layout/cycle2"/>
    <dgm:cxn modelId="{54EF041D-6039-4ACF-B7C3-4C86031E9875}" type="presParOf" srcId="{D299706A-9079-4EBD-A55A-C9C79EF510D7}" destId="{8E387234-EAFF-4C36-B0A1-1B70A27989C3}" srcOrd="0" destOrd="0" presId="urn:microsoft.com/office/officeart/2005/8/layout/cycle2"/>
    <dgm:cxn modelId="{38329E7F-B6D4-4501-BE54-4D173D26BA79}" type="presParOf" srcId="{3D03E1AE-1D1D-496E-B220-420911420253}" destId="{FEA83C6C-EC00-479D-BA12-C82D715A9B14}" srcOrd="12" destOrd="0" presId="urn:microsoft.com/office/officeart/2005/8/layout/cycle2"/>
    <dgm:cxn modelId="{DA81EAF5-3A8B-44BC-AE0F-C4E584E1E4E0}" type="presParOf" srcId="{3D03E1AE-1D1D-496E-B220-420911420253}" destId="{2E68AB43-DE2B-4430-A739-E6CA09D85CE9}" srcOrd="13" destOrd="0" presId="urn:microsoft.com/office/officeart/2005/8/layout/cycle2"/>
    <dgm:cxn modelId="{5C3BF120-1162-4D1C-863D-A5E269CD541C}" type="presParOf" srcId="{2E68AB43-DE2B-4430-A739-E6CA09D85CE9}" destId="{838E12AB-089B-484B-9766-E59E255CF825}" srcOrd="0" destOrd="0" presId="urn:microsoft.com/office/officeart/2005/8/layout/cycle2"/>
    <dgm:cxn modelId="{4F2EEA37-51E9-43F2-B81D-35347CFA415C}" type="presParOf" srcId="{3D03E1AE-1D1D-496E-B220-420911420253}" destId="{81991991-1836-4E30-9D4D-E4845ACA0093}" srcOrd="14" destOrd="0" presId="urn:microsoft.com/office/officeart/2005/8/layout/cycle2"/>
    <dgm:cxn modelId="{BD883C20-6CD4-4E6D-844D-8D432625E2BC}" type="presParOf" srcId="{3D03E1AE-1D1D-496E-B220-420911420253}" destId="{580FA800-B38E-40DD-8BA2-3E9992F68404}" srcOrd="15" destOrd="0" presId="urn:microsoft.com/office/officeart/2005/8/layout/cycle2"/>
    <dgm:cxn modelId="{7BD24D90-2F25-4991-9789-0125E2DFDB81}" type="presParOf" srcId="{580FA800-B38E-40DD-8BA2-3E9992F68404}" destId="{07F9006F-8F89-45B4-9C2C-F9257F91CC48}" srcOrd="0" destOrd="0" presId="urn:microsoft.com/office/officeart/2005/8/layout/cycle2"/>
    <dgm:cxn modelId="{DEB2CE1A-F2B9-4616-A269-474CE9EF0145}" type="presParOf" srcId="{3D03E1AE-1D1D-496E-B220-420911420253}" destId="{2048942C-3E29-474C-B42E-06BD42A09ED3}" srcOrd="16" destOrd="0" presId="urn:microsoft.com/office/officeart/2005/8/layout/cycle2"/>
    <dgm:cxn modelId="{E3A0C996-2D45-46B7-8BE1-74B7C1A7C0B4}" type="presParOf" srcId="{3D03E1AE-1D1D-496E-B220-420911420253}" destId="{4FF18273-3B93-4761-9741-054C9F750F6E}" srcOrd="17" destOrd="0" presId="urn:microsoft.com/office/officeart/2005/8/layout/cycle2"/>
    <dgm:cxn modelId="{D29D3A68-B73A-46A6-8B93-01BE8EC4CD03}" type="presParOf" srcId="{4FF18273-3B93-4761-9741-054C9F750F6E}" destId="{CA9EF124-482E-4672-99B3-7044D4F3D911}" srcOrd="0" destOrd="0" presId="urn:microsoft.com/office/officeart/2005/8/layout/cycle2"/>
    <dgm:cxn modelId="{605DA949-775F-4E47-9D5C-BB102AE95B9E}" type="presParOf" srcId="{3D03E1AE-1D1D-496E-B220-420911420253}" destId="{BAE66571-57D2-4226-9626-C3106049C012}" srcOrd="18" destOrd="0" presId="urn:microsoft.com/office/officeart/2005/8/layout/cycle2"/>
    <dgm:cxn modelId="{422D35CE-8946-4EAD-A9AE-5531DF17ECA1}" type="presParOf" srcId="{3D03E1AE-1D1D-496E-B220-420911420253}" destId="{A2D87BB0-F985-4638-AC9A-2C9682E63814}" srcOrd="19" destOrd="0" presId="urn:microsoft.com/office/officeart/2005/8/layout/cycle2"/>
    <dgm:cxn modelId="{54100104-C20C-4D5C-9539-BFE028E1BD14}" type="presParOf" srcId="{A2D87BB0-F985-4638-AC9A-2C9682E63814}" destId="{018BB006-E691-49F7-BA1D-82C7A1EDC5E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689F0-01B1-47A7-83FA-FEF0388031C8}">
      <dsp:nvSpPr>
        <dsp:cNvPr id="0" name=""/>
        <dsp:cNvSpPr/>
      </dsp:nvSpPr>
      <dsp:spPr>
        <a:xfrm>
          <a:off x="2977232" y="2469887"/>
          <a:ext cx="2715364" cy="1715458"/>
        </a:xfrm>
        <a:prstGeom prst="ellipse">
          <a:avLst/>
        </a:prstGeom>
        <a:solidFill>
          <a:srgbClr val="7F56B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ক্রেবস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চক্র</a:t>
          </a:r>
          <a:endParaRPr lang="en-US" sz="3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374888" y="2721110"/>
        <a:ext cx="1920052" cy="1213012"/>
      </dsp:txXfrm>
    </dsp:sp>
    <dsp:sp modelId="{136E4AD1-1948-45CD-8A5C-66D52A9A18D9}">
      <dsp:nvSpPr>
        <dsp:cNvPr id="0" name=""/>
        <dsp:cNvSpPr/>
      </dsp:nvSpPr>
      <dsp:spPr>
        <a:xfrm rot="16133974">
          <a:off x="4105347" y="1785726"/>
          <a:ext cx="411713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168290" y="1970487"/>
        <a:ext cx="288199" cy="369044"/>
      </dsp:txXfrm>
    </dsp:sp>
    <dsp:sp modelId="{21B7A1DC-422E-4037-8F28-EF8D719EDA7D}">
      <dsp:nvSpPr>
        <dsp:cNvPr id="0" name=""/>
        <dsp:cNvSpPr/>
      </dsp:nvSpPr>
      <dsp:spPr>
        <a:xfrm>
          <a:off x="2758872" y="-115708"/>
          <a:ext cx="3054551" cy="1809043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1937 খ্রিঃsir Hans  Adolf Krebs আবিস্কার করেন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206201" y="149220"/>
        <a:ext cx="2159893" cy="1279187"/>
      </dsp:txXfrm>
    </dsp:sp>
    <dsp:sp modelId="{35A70F21-DEAB-4B27-8D20-7312D7852BCE}">
      <dsp:nvSpPr>
        <dsp:cNvPr id="0" name=""/>
        <dsp:cNvSpPr/>
      </dsp:nvSpPr>
      <dsp:spPr>
        <a:xfrm rot="9610670">
          <a:off x="5424479" y="2615460"/>
          <a:ext cx="65893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443661" y="2735123"/>
        <a:ext cx="46125" cy="369044"/>
      </dsp:txXfrm>
    </dsp:sp>
    <dsp:sp modelId="{5795E3C5-086F-4436-BA35-A636BD6F1AF9}">
      <dsp:nvSpPr>
        <dsp:cNvPr id="0" name=""/>
        <dsp:cNvSpPr/>
      </dsp:nvSpPr>
      <dsp:spPr>
        <a:xfrm>
          <a:off x="5257803" y="1447802"/>
          <a:ext cx="2797250" cy="2086007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প্রথম উৎপাদিত দ্রব্য সাইট্রিক এসিডের জন্য নাম-Cytric Acid Cycle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667451" y="1753291"/>
        <a:ext cx="1977954" cy="1475029"/>
      </dsp:txXfrm>
    </dsp:sp>
    <dsp:sp modelId="{62B8D3E1-50D0-473A-872C-FAD4B264D7D0}">
      <dsp:nvSpPr>
        <dsp:cNvPr id="0" name=""/>
        <dsp:cNvSpPr/>
      </dsp:nvSpPr>
      <dsp:spPr>
        <a:xfrm rot="3288806">
          <a:off x="4892204" y="3936544"/>
          <a:ext cx="177767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03504" y="4037766"/>
        <a:ext cx="124437" cy="369044"/>
      </dsp:txXfrm>
    </dsp:sp>
    <dsp:sp modelId="{8CB56F91-A946-4D34-8CB8-1C74702692A2}">
      <dsp:nvSpPr>
        <dsp:cNvPr id="0" name=""/>
        <dsp:cNvSpPr/>
      </dsp:nvSpPr>
      <dsp:spPr>
        <a:xfrm>
          <a:off x="4233660" y="4267199"/>
          <a:ext cx="3081542" cy="2204156"/>
        </a:xfrm>
        <a:prstGeom prst="ellipse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তিনটি কার্বক্সিল গ্রুপ থাকায় এটিকে 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Tri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Carboxilic Acid Cycle বলে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684941" y="4589990"/>
        <a:ext cx="2178980" cy="1558574"/>
      </dsp:txXfrm>
    </dsp:sp>
    <dsp:sp modelId="{24F979F3-D361-4D13-9317-62C07D90650C}">
      <dsp:nvSpPr>
        <dsp:cNvPr id="0" name=""/>
        <dsp:cNvSpPr/>
      </dsp:nvSpPr>
      <dsp:spPr>
        <a:xfrm rot="7618441">
          <a:off x="3561693" y="3926960"/>
          <a:ext cx="180963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605164" y="4028289"/>
        <a:ext cx="126674" cy="369044"/>
      </dsp:txXfrm>
    </dsp:sp>
    <dsp:sp modelId="{F6722AE5-34B5-480D-914E-E5BFE13B5BA0}">
      <dsp:nvSpPr>
        <dsp:cNvPr id="0" name=""/>
        <dsp:cNvSpPr/>
      </dsp:nvSpPr>
      <dsp:spPr>
        <a:xfrm>
          <a:off x="1297291" y="4222045"/>
          <a:ext cx="3001148" cy="2294463"/>
        </a:xfrm>
        <a:prstGeom prst="ellipse">
          <a:avLst/>
        </a:prstGeom>
        <a:solidFill>
          <a:schemeClr val="bg2">
            <a:lumMod val="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সমগ্র বিক্রিয়া মাইটোকন্ডিয়ায় সম্পন্ন হয়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736799" y="4558061"/>
        <a:ext cx="2122132" cy="1622431"/>
      </dsp:txXfrm>
    </dsp:sp>
    <dsp:sp modelId="{692A25F2-6865-4EAA-8634-0E6E3D673D69}">
      <dsp:nvSpPr>
        <dsp:cNvPr id="0" name=""/>
        <dsp:cNvSpPr/>
      </dsp:nvSpPr>
      <dsp:spPr>
        <a:xfrm rot="11868522">
          <a:off x="3094420" y="2625139"/>
          <a:ext cx="22078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00884" y="2749167"/>
        <a:ext cx="15455" cy="369044"/>
      </dsp:txXfrm>
    </dsp:sp>
    <dsp:sp modelId="{B30D5E8A-B624-426A-9309-390B4B0BE843}">
      <dsp:nvSpPr>
        <dsp:cNvPr id="0" name=""/>
        <dsp:cNvSpPr/>
      </dsp:nvSpPr>
      <dsp:spPr>
        <a:xfrm>
          <a:off x="593933" y="1402649"/>
          <a:ext cx="2568244" cy="2271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অ্যাসিটাই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Co-A 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থেকে CO2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,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পানি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শক্তি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উৎপন্ন হয়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70044" y="1735301"/>
        <a:ext cx="1816022" cy="1606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0B650-D03A-43E5-9CED-125F2DCF9C2F}">
      <dsp:nvSpPr>
        <dsp:cNvPr id="0" name=""/>
        <dsp:cNvSpPr/>
      </dsp:nvSpPr>
      <dsp:spPr>
        <a:xfrm>
          <a:off x="3505204" y="76210"/>
          <a:ext cx="1725887" cy="10737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অক্সালো এসিটিক এসিড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757954" y="233461"/>
        <a:ext cx="1220387" cy="759274"/>
      </dsp:txXfrm>
    </dsp:sp>
    <dsp:sp modelId="{5A86F5C6-0F78-4E3C-9784-069C139AAA2F}">
      <dsp:nvSpPr>
        <dsp:cNvPr id="0" name=""/>
        <dsp:cNvSpPr/>
      </dsp:nvSpPr>
      <dsp:spPr>
        <a:xfrm rot="299869">
          <a:off x="5447928" y="538250"/>
          <a:ext cx="547203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48148" y="610481"/>
        <a:ext cx="431282" cy="231842"/>
      </dsp:txXfrm>
    </dsp:sp>
    <dsp:sp modelId="{7293085C-DF15-4C52-8679-F635FE179B25}">
      <dsp:nvSpPr>
        <dsp:cNvPr id="0" name=""/>
        <dsp:cNvSpPr/>
      </dsp:nvSpPr>
      <dsp:spPr>
        <a:xfrm>
          <a:off x="6248399" y="154153"/>
          <a:ext cx="1407662" cy="1369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সাইট্রিক এসিড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454546" y="354762"/>
        <a:ext cx="995368" cy="968629"/>
      </dsp:txXfrm>
    </dsp:sp>
    <dsp:sp modelId="{A6325CB3-88F7-4A90-947E-242C958DB3BF}">
      <dsp:nvSpPr>
        <dsp:cNvPr id="0" name=""/>
        <dsp:cNvSpPr/>
      </dsp:nvSpPr>
      <dsp:spPr>
        <a:xfrm rot="4299825">
          <a:off x="7145088" y="1392668"/>
          <a:ext cx="109290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156324" y="1454387"/>
        <a:ext cx="76503" cy="231842"/>
      </dsp:txXfrm>
    </dsp:sp>
    <dsp:sp modelId="{4056B719-C4EE-4142-9CF0-7EC6755E5147}">
      <dsp:nvSpPr>
        <dsp:cNvPr id="0" name=""/>
        <dsp:cNvSpPr/>
      </dsp:nvSpPr>
      <dsp:spPr>
        <a:xfrm>
          <a:off x="6477010" y="1676401"/>
          <a:ext cx="1871564" cy="11046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সিস অ্যাকোনাইটিক এসিড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751094" y="1838175"/>
        <a:ext cx="1323396" cy="781117"/>
      </dsp:txXfrm>
    </dsp:sp>
    <dsp:sp modelId="{92830726-DD34-4A6E-A021-08BE91829B96}">
      <dsp:nvSpPr>
        <dsp:cNvPr id="0" name=""/>
        <dsp:cNvSpPr/>
      </dsp:nvSpPr>
      <dsp:spPr>
        <a:xfrm rot="5381088">
          <a:off x="7305821" y="2791245"/>
          <a:ext cx="222256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338976" y="2835187"/>
        <a:ext cx="155579" cy="231842"/>
      </dsp:txXfrm>
    </dsp:sp>
    <dsp:sp modelId="{31412715-A43A-4A8D-9099-3B32C00E2F85}">
      <dsp:nvSpPr>
        <dsp:cNvPr id="0" name=""/>
        <dsp:cNvSpPr/>
      </dsp:nvSpPr>
      <dsp:spPr>
        <a:xfrm>
          <a:off x="6400802" y="3200405"/>
          <a:ext cx="2042039" cy="13396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আইসো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সাইট্রিক এসিড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699852" y="3396593"/>
        <a:ext cx="1443939" cy="947280"/>
      </dsp:txXfrm>
    </dsp:sp>
    <dsp:sp modelId="{656A84EE-0934-4FFF-AEC5-BB9B85811FA4}">
      <dsp:nvSpPr>
        <dsp:cNvPr id="0" name=""/>
        <dsp:cNvSpPr/>
      </dsp:nvSpPr>
      <dsp:spPr>
        <a:xfrm rot="5743986">
          <a:off x="7199886" y="4583786"/>
          <a:ext cx="261801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7243079" y="4621992"/>
        <a:ext cx="183261" cy="231842"/>
      </dsp:txXfrm>
    </dsp:sp>
    <dsp:sp modelId="{24F7748C-37E0-4A5C-8416-183C904A88AB}">
      <dsp:nvSpPr>
        <dsp:cNvPr id="0" name=""/>
        <dsp:cNvSpPr/>
      </dsp:nvSpPr>
      <dsp:spPr>
        <a:xfrm>
          <a:off x="6226012" y="5029204"/>
          <a:ext cx="2043962" cy="1144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অক্সালো সাক্সিনিক এসিড</a:t>
          </a:r>
        </a:p>
      </dsp:txBody>
      <dsp:txXfrm>
        <a:off x="6525343" y="5196870"/>
        <a:ext cx="1445300" cy="809565"/>
      </dsp:txXfrm>
    </dsp:sp>
    <dsp:sp modelId="{AD851DD5-C8AB-460C-8ECA-E198BD9B5A20}">
      <dsp:nvSpPr>
        <dsp:cNvPr id="0" name=""/>
        <dsp:cNvSpPr/>
      </dsp:nvSpPr>
      <dsp:spPr>
        <a:xfrm rot="10386685">
          <a:off x="5549761" y="5583629"/>
          <a:ext cx="496435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665264" y="5653957"/>
        <a:ext cx="380514" cy="231842"/>
      </dsp:txXfrm>
    </dsp:sp>
    <dsp:sp modelId="{FCDC51FD-8E48-412B-912C-4F62B74EB2D2}">
      <dsp:nvSpPr>
        <dsp:cNvPr id="0" name=""/>
        <dsp:cNvSpPr/>
      </dsp:nvSpPr>
      <dsp:spPr>
        <a:xfrm>
          <a:off x="3518946" y="4992582"/>
          <a:ext cx="1806018" cy="19009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আলফা কিটোগ্লুটারিক এসিড</a:t>
          </a:r>
        </a:p>
      </dsp:txBody>
      <dsp:txXfrm>
        <a:off x="3783431" y="5270973"/>
        <a:ext cx="1277048" cy="1344194"/>
      </dsp:txXfrm>
    </dsp:sp>
    <dsp:sp modelId="{D299706A-9079-4EBD-A55A-C9C79EF510D7}">
      <dsp:nvSpPr>
        <dsp:cNvPr id="0" name=""/>
        <dsp:cNvSpPr/>
      </dsp:nvSpPr>
      <dsp:spPr>
        <a:xfrm rot="11069205">
          <a:off x="3053917" y="5655508"/>
          <a:ext cx="331042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153078" y="5736673"/>
        <a:ext cx="231729" cy="231842"/>
      </dsp:txXfrm>
    </dsp:sp>
    <dsp:sp modelId="{FEA83C6C-EC00-479D-BA12-C82D715A9B14}">
      <dsp:nvSpPr>
        <dsp:cNvPr id="0" name=""/>
        <dsp:cNvSpPr/>
      </dsp:nvSpPr>
      <dsp:spPr>
        <a:xfrm>
          <a:off x="1120618" y="5181603"/>
          <a:ext cx="1784735" cy="11448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সাক্সিনিল কোএ</a:t>
          </a:r>
        </a:p>
      </dsp:txBody>
      <dsp:txXfrm>
        <a:off x="1381986" y="5349266"/>
        <a:ext cx="1261999" cy="809548"/>
      </dsp:txXfrm>
    </dsp:sp>
    <dsp:sp modelId="{2E68AB43-DE2B-4430-A739-E6CA09D85CE9}">
      <dsp:nvSpPr>
        <dsp:cNvPr id="0" name=""/>
        <dsp:cNvSpPr/>
      </dsp:nvSpPr>
      <dsp:spPr>
        <a:xfrm rot="15737619">
          <a:off x="1739130" y="4704121"/>
          <a:ext cx="315852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1792861" y="4828351"/>
        <a:ext cx="221096" cy="231842"/>
      </dsp:txXfrm>
    </dsp:sp>
    <dsp:sp modelId="{81991991-1836-4E30-9D4D-E4845ACA0093}">
      <dsp:nvSpPr>
        <dsp:cNvPr id="0" name=""/>
        <dsp:cNvSpPr/>
      </dsp:nvSpPr>
      <dsp:spPr>
        <a:xfrm>
          <a:off x="829162" y="3450179"/>
          <a:ext cx="1899064" cy="11448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সাক্সিনিক এসিড</a:t>
          </a:r>
        </a:p>
      </dsp:txBody>
      <dsp:txXfrm>
        <a:off x="1107273" y="3617845"/>
        <a:ext cx="1342842" cy="809565"/>
      </dsp:txXfrm>
    </dsp:sp>
    <dsp:sp modelId="{580FA800-B38E-40DD-8BA2-3E9992F68404}">
      <dsp:nvSpPr>
        <dsp:cNvPr id="0" name=""/>
        <dsp:cNvSpPr/>
      </dsp:nvSpPr>
      <dsp:spPr>
        <a:xfrm rot="15588599">
          <a:off x="1503990" y="3025711"/>
          <a:ext cx="260473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1549973" y="3141446"/>
        <a:ext cx="182331" cy="231842"/>
      </dsp:txXfrm>
    </dsp:sp>
    <dsp:sp modelId="{2048942C-3E29-474C-B42E-06BD42A09ED3}">
      <dsp:nvSpPr>
        <dsp:cNvPr id="0" name=""/>
        <dsp:cNvSpPr/>
      </dsp:nvSpPr>
      <dsp:spPr>
        <a:xfrm>
          <a:off x="609609" y="1828799"/>
          <a:ext cx="1755288" cy="11448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ফিউমারিক এসিড</a:t>
          </a:r>
        </a:p>
      </dsp:txBody>
      <dsp:txXfrm>
        <a:off x="866665" y="1996465"/>
        <a:ext cx="1241176" cy="809565"/>
      </dsp:txXfrm>
    </dsp:sp>
    <dsp:sp modelId="{4FF18273-3B93-4761-9741-054C9F750F6E}">
      <dsp:nvSpPr>
        <dsp:cNvPr id="0" name=""/>
        <dsp:cNvSpPr/>
      </dsp:nvSpPr>
      <dsp:spPr>
        <a:xfrm rot="17208531">
          <a:off x="1613350" y="1484239"/>
          <a:ext cx="185111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1633087" y="1588099"/>
        <a:ext cx="129578" cy="231842"/>
      </dsp:txXfrm>
    </dsp:sp>
    <dsp:sp modelId="{BAE66571-57D2-4226-9626-C3106049C012}">
      <dsp:nvSpPr>
        <dsp:cNvPr id="0" name=""/>
        <dsp:cNvSpPr/>
      </dsp:nvSpPr>
      <dsp:spPr>
        <a:xfrm>
          <a:off x="1129645" y="152394"/>
          <a:ext cx="1659036" cy="1373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ম্যালিক এসিড</a:t>
          </a:r>
        </a:p>
      </dsp:txBody>
      <dsp:txXfrm>
        <a:off x="1372605" y="353520"/>
        <a:ext cx="1173116" cy="971121"/>
      </dsp:txXfrm>
    </dsp:sp>
    <dsp:sp modelId="{A2D87BB0-F985-4638-AC9A-2C9682E63814}">
      <dsp:nvSpPr>
        <dsp:cNvPr id="0" name=""/>
        <dsp:cNvSpPr/>
      </dsp:nvSpPr>
      <dsp:spPr>
        <a:xfrm rot="21278452">
          <a:off x="2943472" y="535280"/>
          <a:ext cx="389366" cy="386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943725" y="617973"/>
        <a:ext cx="273445" cy="231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EA9DC-4681-4365-81C3-5FF387DF4BB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6E60-8C07-4C4F-B913-FBD9224E97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1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5CF6-5D6B-4799-A6F4-86253BB262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6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34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9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83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5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9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828800"/>
            <a:ext cx="3570514" cy="1770742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Triangle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5400" b="0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77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828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ক্রেবস চক্রের ধাপগুলোর নাম দিয়ে রেখাচিত্র  তৈরী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093" y="20574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ক্রেবস চক্র কী?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ক্রেবস চক্র কোথায় সংঘটিত হয়?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ক্রেবস চক্র এর ধাপ কতটি?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ক্রেবস চক্র না ঘটলে কি হত বলে তুমি মনে কর -তা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514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2549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7081" y="3002576"/>
            <a:ext cx="4038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  জীববিজ্ঞান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 নবম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 bwMode="auto">
          <a:xfrm>
            <a:off x="0" y="2819400"/>
            <a:ext cx="44958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b="1" dirty="0" smtClean="0"/>
              <a:t>gcdn1977@gmail.com</a:t>
            </a:r>
            <a:endParaRPr lang="en-US" sz="2400" b="1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0459" y="4114800"/>
            <a:ext cx="1781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8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812" y="277471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Acetal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co-A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3412" y="3014358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2774715"/>
            <a:ext cx="3435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4000" baseline="-25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+ H</a:t>
            </a:r>
            <a:r>
              <a:rPr lang="en-US" sz="40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o+শক্তি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971800"/>
            <a:ext cx="42306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85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590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733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ক্রেবস চক্র কি তা বলতে পারবে।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ক্রেবস চক্র বর্ণনা করতে পারবে।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85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793995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7689F0-01B1-47A7-83FA-FEF03880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6E4AD1-1948-45CD-8A5C-66D52A9A1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B7A1DC-422E-4037-8F28-EF8D719ED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70F21-DEAB-4B27-8D20-7312D7852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5E3C5-086F-4436-BA35-A636BD6F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B8D3E1-50D0-473A-872C-FAD4B264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B56F91-A946-4D34-8CB8-1C7470269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979F3-D361-4D13-9317-62C07D906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22AE5-34B5-480D-914E-E5BFE13B5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A25F2-6865-4EAA-8634-0E6E3D673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D5E8A-B624-426A-9309-390B4B0BE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3740674"/>
              </p:ext>
            </p:extLst>
          </p:nvPr>
        </p:nvGraphicFramePr>
        <p:xfrm>
          <a:off x="0" y="1524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2667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B650-D03A-43E5-9CED-125F2DCF9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86F5C6-0F78-4E3C-9784-069C139AA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93085C-DF15-4C52-8679-F635FE179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25CB3-88F7-4A90-947E-242C958DB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6B719-C4EE-4142-9CF0-7EC6755E5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830726-DD34-4A6E-A021-08BE91829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12715-A43A-4A8D-9099-3B32C00E2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6A84EE-0934-4FFF-AEC5-BB9B85811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7748C-37E0-4A5C-8416-183C904A8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51DD5-C8AB-460C-8ECA-E198BD9B5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C51FD-8E48-412B-912C-4F62B74E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99706A-9079-4EBD-A55A-C9C79EF51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83C6C-EC00-479D-BA12-C82D715A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68AB43-DE2B-4430-A739-E6CA09D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91991-1836-4E30-9D4D-E4845ACA0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FA800-B38E-40DD-8BA2-3E9992F68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8942C-3E29-474C-B42E-06BD42A09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F18273-3B93-4761-9741-054C9F750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66571-57D2-4226-9626-C3106049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87BB0-F985-4638-AC9A-2C9682E63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ebs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106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4200" y="6106756"/>
            <a:ext cx="1968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895600"/>
            <a:ext cx="768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ক্রেবস চক্রের ফলে কি থেকে কি তৈরী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810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180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183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95</cp:revision>
  <dcterms:created xsi:type="dcterms:W3CDTF">2006-08-16T00:00:00Z</dcterms:created>
  <dcterms:modified xsi:type="dcterms:W3CDTF">2020-11-15T18:58:07Z</dcterms:modified>
</cp:coreProperties>
</file>