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901" r:id="rId2"/>
    <p:sldMasterId id="2147483918" r:id="rId3"/>
  </p:sldMasterIdLst>
  <p:sldIdLst>
    <p:sldId id="383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392" r:id="rId12"/>
    <p:sldId id="362" r:id="rId13"/>
    <p:sldId id="393" r:id="rId14"/>
    <p:sldId id="394" r:id="rId15"/>
    <p:sldId id="398" r:id="rId16"/>
    <p:sldId id="405" r:id="rId17"/>
    <p:sldId id="408" r:id="rId18"/>
    <p:sldId id="406" r:id="rId19"/>
    <p:sldId id="399" r:id="rId20"/>
    <p:sldId id="395" r:id="rId21"/>
    <p:sldId id="355" r:id="rId22"/>
    <p:sldId id="396" r:id="rId23"/>
    <p:sldId id="3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438359"/>
    <a:srgbClr val="FFFF66"/>
    <a:srgbClr val="C42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2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9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5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5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7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18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8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18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75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6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60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72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3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1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74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9263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2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7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162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2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2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95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5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49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01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05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0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61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16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31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26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68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0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9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8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5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0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BA92-B025-4E8B-992B-543C66C65DB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3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4" y="957769"/>
            <a:ext cx="50409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চতুর্থ </a:t>
            </a:r>
          </a:p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</a:t>
            </a:r>
          </a:p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নম্বর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bn-BD" sz="4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</a:endParaRPr>
          </a:p>
        </p:txBody>
      </p:sp>
      <p:cxnSp>
        <p:nvCxnSpPr>
          <p:cNvPr id="7" name="Straight Connector 6"/>
          <p:cNvCxnSpPr>
            <a:stCxn id="3" idx="0"/>
            <a:endCxn id="3" idx="0"/>
          </p:cNvCxnSpPr>
          <p:nvPr/>
        </p:nvCxnSpPr>
        <p:spPr>
          <a:xfrm>
            <a:off x="6078416" y="6703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03385" y="670335"/>
            <a:ext cx="10761784" cy="5484280"/>
            <a:chOff x="703385" y="670335"/>
            <a:chExt cx="10761784" cy="5484280"/>
          </a:xfrm>
        </p:grpSpPr>
        <p:sp>
          <p:nvSpPr>
            <p:cNvPr id="3" name="Rectangle 2"/>
            <p:cNvSpPr/>
            <p:nvPr/>
          </p:nvSpPr>
          <p:spPr>
            <a:xfrm>
              <a:off x="703385" y="670335"/>
              <a:ext cx="10750061" cy="5484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03385" y="4548555"/>
              <a:ext cx="10761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962304" y="670335"/>
              <a:ext cx="0" cy="38782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157548" y="1147506"/>
            <a:ext cx="531934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নম্বর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bn-BD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দুর্ঘটনায়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৮২</a:t>
            </a:r>
            <a:endParaRPr lang="en-US" sz="3600" b="1" dirty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5077" y="4673807"/>
            <a:ext cx="10046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্যাং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: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.....................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সহপাঠিদের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1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5543" y="2486825"/>
            <a:ext cx="9773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দুর্ঘটনায়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785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5"/>
    </mc:Choice>
    <mc:Fallback xmlns="">
      <p:transition spd="slow" advTm="13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665" y="1336607"/>
            <a:ext cx="1033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174" y="2666113"/>
            <a:ext cx="10607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6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7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5"/>
    </mc:Choice>
    <mc:Fallback xmlns="">
      <p:transition spd="slow" advTm="1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5949" y="2520687"/>
            <a:ext cx="9830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8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6"/>
    </mc:Choice>
    <mc:Fallback xmlns="">
      <p:transition spd="slow" advTm="4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30483" y="5994775"/>
            <a:ext cx="4368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আগুনজনিত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84" y="139899"/>
            <a:ext cx="9890961" cy="58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30483" y="5994775"/>
            <a:ext cx="4368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06" y="168722"/>
            <a:ext cx="8981999" cy="589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30483" y="5994775"/>
            <a:ext cx="4368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82" y="0"/>
            <a:ext cx="8436108" cy="60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30483" y="5994775"/>
            <a:ext cx="43686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endParaRPr lang="en-US" sz="4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73" y="102577"/>
            <a:ext cx="8392258" cy="57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8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4471289" y="858724"/>
            <a:ext cx="5521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507581" y="1769358"/>
            <a:ext cx="6112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84345" y="0"/>
            <a:ext cx="823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00B0F0"/>
                </a:solidFill>
                <a:latin typeface="SutonnyMJ" pitchFamily="2" charset="0"/>
              </a:rPr>
              <a:t>wb‡Pi</a:t>
            </a:r>
            <a:r>
              <a:rPr lang="en-US" sz="4000" b="1" u="sng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B0F0"/>
                </a:solidFill>
                <a:latin typeface="SutonnyMJ" pitchFamily="2" charset="0"/>
              </a:rPr>
              <a:t>QKwU</a:t>
            </a:r>
            <a:r>
              <a:rPr lang="en-US" sz="4000" b="1" u="sng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B0F0"/>
                </a:solidFill>
                <a:latin typeface="SutonnyMJ" pitchFamily="2" charset="0"/>
              </a:rPr>
              <a:t>খাতায়</a:t>
            </a:r>
            <a:r>
              <a:rPr lang="en-US" sz="4000" b="1" u="sng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B0F0"/>
                </a:solidFill>
                <a:latin typeface="SutonnyMJ" pitchFamily="2" charset="0"/>
              </a:rPr>
              <a:t>এঁকে</a:t>
            </a:r>
            <a:r>
              <a:rPr lang="en-US" sz="4000" b="1" u="sng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000" b="1" u="sng" dirty="0" err="1" smtClean="0">
                <a:solidFill>
                  <a:srgbClr val="00B0F0"/>
                </a:solidFill>
                <a:latin typeface="SutonnyMJ" pitchFamily="2" charset="0"/>
              </a:rPr>
              <a:t>c~iY</a:t>
            </a:r>
            <a:r>
              <a:rPr lang="en-US" sz="4000" b="1" u="sng" dirty="0" smtClean="0">
                <a:solidFill>
                  <a:srgbClr val="00B0F0"/>
                </a:solidFill>
                <a:latin typeface="SutonnyMJ" pitchFamily="2" charset="0"/>
              </a:rPr>
              <a:t> Ki :</a:t>
            </a:r>
            <a:endParaRPr lang="en-US" sz="4000" b="1" u="sng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846" y="859459"/>
            <a:ext cx="247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2203" y="1770680"/>
            <a:ext cx="3566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ডোবা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261" y="762001"/>
            <a:ext cx="11441724" cy="5838092"/>
            <a:chOff x="926123" y="1277816"/>
            <a:chExt cx="10447496" cy="4900246"/>
          </a:xfrm>
        </p:grpSpPr>
        <p:grpSp>
          <p:nvGrpSpPr>
            <p:cNvPr id="2" name="Group 1"/>
            <p:cNvGrpSpPr/>
            <p:nvPr/>
          </p:nvGrpSpPr>
          <p:grpSpPr>
            <a:xfrm>
              <a:off x="926123" y="1277816"/>
              <a:ext cx="10421815" cy="4900246"/>
              <a:chOff x="914400" y="2121877"/>
              <a:chExt cx="10421815" cy="288387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914400" y="2121877"/>
                <a:ext cx="10421815" cy="2883877"/>
                <a:chOff x="351564" y="2162468"/>
                <a:chExt cx="11519765" cy="2054850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>
                  <a:off x="351565" y="2162468"/>
                  <a:ext cx="11519764" cy="1174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351564" y="2512192"/>
                  <a:ext cx="1149631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377691" y="2166714"/>
                  <a:ext cx="0" cy="2050604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1871329" y="2162468"/>
                  <a:ext cx="0" cy="205485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51564" y="4217318"/>
                  <a:ext cx="1147019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3321850" y="2140458"/>
                <a:ext cx="0" cy="286529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>
              <a:off x="973015" y="2785921"/>
              <a:ext cx="104006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61292" y="3880002"/>
              <a:ext cx="104006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961292" y="5047374"/>
              <a:ext cx="1040060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675649" y="2720249"/>
            <a:ext cx="3566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5649" y="4115295"/>
            <a:ext cx="3566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5649" y="5557232"/>
            <a:ext cx="3566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07581" y="3879512"/>
            <a:ext cx="8332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পোড়া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07581" y="2554804"/>
            <a:ext cx="76879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দড়ি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07581" y="5286280"/>
            <a:ext cx="8461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শুকনো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বিদ্যুৎপৃষ্ট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5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815"/>
    </mc:Choice>
    <mc:Fallback xmlns="">
      <p:transition spd="slow" advTm="148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1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8439" y="2687490"/>
            <a:ext cx="9934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dirty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৮2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5400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4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9"/>
    </mc:Choice>
    <mc:Fallback xmlns="">
      <p:transition spd="slow" advTm="3499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99" y="121355"/>
            <a:ext cx="5158147" cy="66076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6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5"/>
    </mc:Choice>
    <mc:Fallback xmlns="">
      <p:transition spd="slow" advTm="157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9664" y="2062407"/>
            <a:ext cx="98062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:</a:t>
            </a:r>
            <a:endParaRPr lang="en-US" sz="5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দুর্ঘটনায়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924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628" y="1816741"/>
            <a:ext cx="9575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4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4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3604" y="2951430"/>
            <a:ext cx="9363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পারলাম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90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50"/>
    </mc:Choice>
    <mc:Fallback xmlns="">
      <p:transition spd="slow" advTm="79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4" y="659266"/>
            <a:ext cx="10914835" cy="5597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6981" y="1702389"/>
            <a:ext cx="528089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73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" y="621323"/>
            <a:ext cx="10925908" cy="5580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6238" y="2130448"/>
            <a:ext cx="721486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3"/>
    </mc:Choice>
    <mc:Fallback xmlns="">
      <p:transition spd="slow" advTm="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010976"/>
            <a:ext cx="12696092" cy="4877573"/>
            <a:chOff x="0" y="1010976"/>
            <a:chExt cx="12696092" cy="48775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887" y="1010976"/>
              <a:ext cx="1682261" cy="213047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0" y="1918231"/>
              <a:ext cx="1269609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72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</a:p>
            <a:p>
              <a:pPr algn="ctr"/>
              <a:r>
                <a:rPr lang="en-US" sz="7200" b="1" dirty="0" err="1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7200" b="1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7200" b="1" dirty="0" err="1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রফিকুল</a:t>
              </a:r>
              <a:r>
                <a:rPr lang="en-US" sz="7200" b="1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7200" b="1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বিদ্যালয়ের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দক্ষিণ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চাঁদপুর-২ স.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6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6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০১৯১৪৬০৮৮২৬</a:t>
              </a:r>
              <a:endPara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"/>
    </mc:Choice>
    <mc:Fallback xmlns="">
      <p:transition spd="slow" advTm="11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624" y="1795192"/>
            <a:ext cx="861646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4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9000" y="2805415"/>
            <a:ext cx="8813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427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3"/>
    </mc:Choice>
    <mc:Fallback xmlns="">
      <p:transition spd="slow" advTm="13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503" y="2787134"/>
            <a:ext cx="7006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oject_11-11(1)_SD 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3046" y="627185"/>
            <a:ext cx="10949353" cy="56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"/>
    </mc:Choice>
    <mc:Fallback xmlns="">
      <p:transition spd="slow" advTm="508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5088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775" y="2430049"/>
            <a:ext cx="109582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862323" y="2487938"/>
            <a:ext cx="90771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3063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5"/>
    </mc:Choice>
    <mc:Fallback xmlns="">
      <p:transition spd="slow" advTm="13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0898 -0.196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8.6|1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3474</TotalTime>
  <Words>250</Words>
  <Application>Microsoft Office PowerPoint</Application>
  <PresentationFormat>Widescreen</PresentationFormat>
  <Paragraphs>47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NikoshBAN</vt:lpstr>
      <vt:lpstr>SutonnyMJ</vt:lpstr>
      <vt:lpstr>Trebuchet MS</vt:lpstr>
      <vt:lpstr>Wingdings 3</vt:lpstr>
      <vt:lpstr>1_Organic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361</cp:revision>
  <dcterms:created xsi:type="dcterms:W3CDTF">2019-07-23T16:18:58Z</dcterms:created>
  <dcterms:modified xsi:type="dcterms:W3CDTF">2020-11-15T15:32:46Z</dcterms:modified>
</cp:coreProperties>
</file>