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7" r:id="rId2"/>
    <p:sldId id="30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9" r:id="rId11"/>
    <p:sldId id="310" r:id="rId12"/>
    <p:sldId id="311" r:id="rId13"/>
  </p:sldIdLst>
  <p:sldSz cx="10972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82" autoAdjust="0"/>
    <p:restoredTop sz="94660"/>
  </p:normalViewPr>
  <p:slideViewPr>
    <p:cSldViewPr>
      <p:cViewPr varScale="1">
        <p:scale>
          <a:sx n="64" d="100"/>
          <a:sy n="64" d="100"/>
        </p:scale>
        <p:origin x="-1290" y="-96"/>
      </p:cViewPr>
      <p:guideLst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BB9B-414E-4F4D-BEFF-7A5F55023794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4CB8-D200-4F7C-B6FF-D784D53A9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F2C-7516-42CA-973D-DDAC866A3886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09A-0D2D-4904-9937-9309AD2D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FBB-2D5B-4171-BC1F-ED2E3726551D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FBB-2D5B-4171-BC1F-ED2E3726551D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33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3DD50AF-329C-4A5E-BB69-5DECDDDB2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097280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FBB-2D5B-4171-BC1F-ED2E3726551D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FBB-2D5B-4171-BC1F-ED2E3726551D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FBB-2D5B-4171-BC1F-ED2E3726551D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FBB-2D5B-4171-BC1F-ED2E3726551D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FBB-2D5B-4171-BC1F-ED2E3726551D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FBB-2D5B-4171-BC1F-ED2E3726551D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FBB-2D5B-4171-BC1F-ED2E3726551D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FBB-2D5B-4171-BC1F-ED2E3726551D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3F2C-7516-42CA-973D-DDAC866A3886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809A-0D2D-4904-9937-9309AD2DC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29559"/>
            <a:ext cx="10972800" cy="7270864"/>
          </a:xfrm>
          <a:prstGeom prst="frame">
            <a:avLst>
              <a:gd name="adj1" fmla="val 1322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  <a:prstDash val="solid"/>
          </a:ln>
          <a:effectLst>
            <a:glow rad="139700">
              <a:srgbClr val="7030A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72" r:id="rId13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82"/>
            <a:ext cx="10972800" cy="7329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028535"/>
            <a:ext cx="9235440" cy="212145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131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1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131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31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3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9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dirty="0"/>
          </a:p>
        </p:txBody>
      </p:sp>
      <p:sp>
        <p:nvSpPr>
          <p:cNvPr id="3" name="Cross 2"/>
          <p:cNvSpPr/>
          <p:nvPr/>
        </p:nvSpPr>
        <p:spPr>
          <a:xfrm>
            <a:off x="3657600" y="381000"/>
            <a:ext cx="2941426" cy="721699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0106" y="2546163"/>
            <a:ext cx="476633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3200" spc="-15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Atitude</a:t>
            </a:r>
            <a:r>
              <a:rPr lang="en-US" sz="32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Disorder</a:t>
            </a:r>
            <a:endParaRPr lang="en-US" sz="3200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2" y="1814644"/>
            <a:ext cx="480642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IAD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3" y="2546163"/>
            <a:ext cx="480642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32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Addiction Disease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457201" y="3251203"/>
            <a:ext cx="480642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Addiction Disorder</a:t>
            </a:r>
            <a:endParaRPr lang="en-US" sz="3200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104" y="3255021"/>
            <a:ext cx="476633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spc="-15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Internnational</a:t>
            </a:r>
            <a:r>
              <a:rPr lang="en-US" sz="28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5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Atitude</a:t>
            </a:r>
            <a:r>
              <a:rPr lang="en-US" sz="28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Disorder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2529" y="1463040"/>
            <a:ext cx="10820400" cy="0"/>
          </a:xfrm>
          <a:prstGeom prst="line">
            <a:avLst/>
          </a:prstGeom>
          <a:ln w="127000" cap="rnd" cmpd="dbl">
            <a:noFill/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168550" y="302094"/>
            <a:ext cx="320363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457203" y="5316431"/>
            <a:ext cx="503368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spc="-3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spc="-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3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কাণ্ডজ্ঞান</a:t>
            </a:r>
            <a:r>
              <a:rPr lang="en-US" sz="3200" spc="-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3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উধাও</a:t>
            </a:r>
            <a:r>
              <a:rPr lang="en-US" sz="3200" spc="-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3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spc="-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3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spc="-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3" y="4513296"/>
            <a:ext cx="1037776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3" y="6138103"/>
            <a:ext cx="503368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কাণ্ডজ্ঞান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0103" y="6138103"/>
            <a:ext cx="499169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0106" y="5325303"/>
            <a:ext cx="49916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162800" y="364886"/>
            <a:ext cx="3203635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7" grpId="0" animBg="1"/>
      <p:bldP spid="17" grpId="1" animBg="1"/>
      <p:bldP spid="17" grpId="2" animBg="1"/>
      <p:bldP spid="1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91200" y="609600"/>
            <a:ext cx="3873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spc="-15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spc="-15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spc="-15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60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-224023-15692423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6228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4800" y="4953000"/>
            <a:ext cx="10163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7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spc="-17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b="1" spc="-17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b="1" spc="-17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spc="-17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spc="-17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-17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spc="-17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spc="-17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spc="-17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spc="-17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spc="-17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7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-17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10490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5364540"/>
            <a:ext cx="41921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987558" y="538283"/>
            <a:ext cx="8699863" cy="6126677"/>
            <a:chOff x="-18439" y="270366"/>
            <a:chExt cx="8781438" cy="6054234"/>
          </a:xfrm>
        </p:grpSpPr>
        <p:sp>
          <p:nvSpPr>
            <p:cNvPr id="3" name="Rounded Rectangle 2"/>
            <p:cNvSpPr/>
            <p:nvPr/>
          </p:nvSpPr>
          <p:spPr>
            <a:xfrm>
              <a:off x="228600" y="3048000"/>
              <a:ext cx="4741333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শাকিল আহমেদ </a:t>
              </a:r>
            </a:p>
            <a:p>
              <a:pPr algn="ctr"/>
              <a:r>
                <a:rPr lang="en-US" sz="37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37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37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BD" sz="37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(আইসিটি)</a:t>
              </a:r>
              <a:endParaRPr lang="en-US" sz="37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7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লতিফপুর একতা উচ্চ বিদ্যালয়</a:t>
              </a:r>
            </a:p>
            <a:p>
              <a:pPr algn="ctr"/>
              <a:r>
                <a:rPr lang="bn-BD" sz="37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মির্জাপুর, টাংগাইল।</a:t>
              </a:r>
              <a:endParaRPr lang="bn-BD" sz="27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349239" y="3124200"/>
              <a:ext cx="3413760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7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7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7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bn-BD" sz="37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 </a:t>
              </a:r>
            </a:p>
            <a:p>
              <a:pPr algn="ctr"/>
              <a:r>
                <a:rPr lang="en-US" sz="37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7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7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7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dirty="0" smtClean="0">
                  <a:latin typeface="NikoshBAN" pitchFamily="2" charset="0"/>
                  <a:cs typeface="NikoshBAN" pitchFamily="2" charset="0"/>
                </a:rPr>
                <a:t>ICT</a:t>
              </a:r>
              <a:endParaRPr lang="en-US" sz="3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26871" y="1666102"/>
              <a:ext cx="2844800" cy="6905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1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3598192" y="46855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nasir uddi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439" y="270366"/>
              <a:ext cx="3010779" cy="26201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8678" y="473266"/>
            <a:ext cx="746482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বুজলে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192" y="5715000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56607"/>
            <a:ext cx="4224302" cy="342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542118"/>
            <a:ext cx="4238765" cy="341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04403"/>
            <a:ext cx="6895880" cy="478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344269"/>
            <a:ext cx="70822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u="sng" spc="50" dirty="0" err="1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50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50" dirty="0" err="1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50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50" dirty="0" err="1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50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109752"/>
            <a:ext cx="5943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ln w="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bn-BD" sz="11500" b="1" dirty="0" smtClean="0">
                <a:ln w="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hlinkClick r:id="" action="ppaction://noaction"/>
          </p:cNvPr>
          <p:cNvSpPr txBox="1"/>
          <p:nvPr/>
        </p:nvSpPr>
        <p:spPr>
          <a:xfrm>
            <a:off x="3657600" y="162564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spc="-150" dirty="0" err="1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854" y="1981200"/>
            <a:ext cx="10549326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smtClean="0"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IAD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200" spc="-15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200" spc="-15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4200" spc="-15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spc="-15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200" spc="-15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spc="-15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200" spc="-15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spc="-15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200" spc="-15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spc="-15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200" spc="-15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spc="-15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200" spc="-15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200" spc="-15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spc="-15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4200" spc="-15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200" spc="-15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spc="-15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200" spc="-15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33800" y="31490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718391"/>
            <a:ext cx="4724400" cy="245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1" y="304800"/>
            <a:ext cx="4392934" cy="289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17-1176816_college-student-png-png-images-of-college-studen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581400"/>
            <a:ext cx="4419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omputer-lab-class-in-govind-colony-ind-424583-png-images-pngio-computer-lab-png-499_28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42900"/>
            <a:ext cx="4752975" cy="2705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64770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সকেলেই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/ICT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4267200"/>
            <a:ext cx="2526394" cy="176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verslaafd-aan-de-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093965"/>
            <a:ext cx="2487966" cy="184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_O45DmImtOSxhgb3K4yQT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219201"/>
            <a:ext cx="5715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arent-child-obsessiveu2013compulsive-disorder-internet-addiction-disorder-thought-png-favpng-C8AgstkkwQZ2cimHMvq0tAhFN_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19200"/>
            <a:ext cx="2590800" cy="294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ser-spends-lot-time-computer-addiction-internet-can-tightly-chain-13009748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1219200"/>
            <a:ext cx="1941576" cy="294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28600"/>
            <a:ext cx="967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019800"/>
            <a:ext cx="10020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IAD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Internet Addiction Disorder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4191000"/>
            <a:ext cx="3124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28575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nimated-images-videos-gi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16021"/>
            <a:ext cx="4191000" cy="278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28600"/>
            <a:ext cx="3533775" cy="252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62000" y="5638800"/>
            <a:ext cx="982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সারাক্ষণ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762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কি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করছে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14800" y="533400"/>
            <a:ext cx="29129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-student-image-00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895600" cy="4256314"/>
          </a:xfrm>
          <a:prstGeom prst="rect">
            <a:avLst/>
          </a:prstGeom>
        </p:spPr>
      </p:pic>
      <p:pic>
        <p:nvPicPr>
          <p:cNvPr id="5" name="Picture 4" descr="animated-student-image-00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72400" y="228600"/>
            <a:ext cx="2667000" cy="42563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419100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IAD </a:t>
            </a:r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232</Words>
  <Application>Microsoft Office PowerPoint</Application>
  <PresentationFormat>Custom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USER</cp:lastModifiedBy>
  <cp:revision>178</cp:revision>
  <dcterms:created xsi:type="dcterms:W3CDTF">2015-04-20T15:34:30Z</dcterms:created>
  <dcterms:modified xsi:type="dcterms:W3CDTF">2020-11-15T02:34:58Z</dcterms:modified>
</cp:coreProperties>
</file>