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9" r:id="rId5"/>
    <p:sldId id="259" r:id="rId6"/>
    <p:sldId id="271" r:id="rId7"/>
    <p:sldId id="287" r:id="rId8"/>
    <p:sldId id="280" r:id="rId9"/>
    <p:sldId id="282" r:id="rId10"/>
    <p:sldId id="283" r:id="rId11"/>
    <p:sldId id="288" r:id="rId12"/>
    <p:sldId id="263" r:id="rId13"/>
    <p:sldId id="281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574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Harlow Solid Italic" pitchFamily="82" charset="0"/>
                <a:cs typeface="NikoshBAN" pitchFamily="2" charset="0"/>
              </a:rPr>
              <a:t>Altaf</a:t>
            </a:r>
            <a:r>
              <a:rPr lang="en-US" sz="4000" dirty="0" smtClean="0">
                <a:solidFill>
                  <a:srgbClr val="FF0000"/>
                </a:solidFill>
                <a:latin typeface="Harlow Solid Italic" pitchFamily="82" charset="0"/>
                <a:cs typeface="NikoshBAN" pitchFamily="2" charset="0"/>
              </a:rPr>
              <a:t> Mahmud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Harlow Solid Italic" pitchFamily="82" charset="0"/>
                <a:cs typeface="NikoshBAN" pitchFamily="2" charset="0"/>
              </a:rPr>
              <a:t>Head of the Department; Department of Physics,</a:t>
            </a:r>
            <a:r>
              <a:rPr lang="en-US" sz="3600" dirty="0" smtClean="0">
                <a:solidFill>
                  <a:srgbClr val="0070C0"/>
                </a:solidFill>
                <a:latin typeface="Harlow Solid Italic" pitchFamily="8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Alhaj</a:t>
            </a:r>
            <a:r>
              <a:rPr lang="en-US" sz="2400" dirty="0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Rezaul</a:t>
            </a:r>
            <a:r>
              <a:rPr lang="en-US" sz="2400" dirty="0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Haque</a:t>
            </a:r>
            <a:r>
              <a:rPr lang="en-US" sz="2400" dirty="0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Mohila</a:t>
            </a:r>
            <a:r>
              <a:rPr lang="en-US" sz="2400" dirty="0" smtClean="0">
                <a:solidFill>
                  <a:srgbClr val="FF33CC"/>
                </a:solidFill>
                <a:latin typeface="Harlow Solid Italic" pitchFamily="82" charset="0"/>
                <a:cs typeface="NikoshBAN" pitchFamily="2" charset="0"/>
              </a:rPr>
              <a:t> College,</a:t>
            </a:r>
            <a:endParaRPr lang="en-US" sz="2400" dirty="0" smtClean="0">
              <a:latin typeface="Harlow Solid Italic" pitchFamily="8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Harlow Solid Italic" pitchFamily="82" charset="0"/>
                <a:cs typeface="NikoshBAN" pitchFamily="2" charset="0"/>
              </a:rPr>
              <a:t>Kapasia</a:t>
            </a:r>
            <a:r>
              <a:rPr lang="en-US" sz="2400" dirty="0" smtClean="0">
                <a:solidFill>
                  <a:srgbClr val="00B050"/>
                </a:solidFill>
                <a:latin typeface="Harlow Solid Italic" pitchFamily="8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Harlow Solid Italic" pitchFamily="82" charset="0"/>
                <a:cs typeface="NikoshBAN" pitchFamily="2" charset="0"/>
              </a:rPr>
              <a:t>Gazipur</a:t>
            </a:r>
            <a:r>
              <a:rPr lang="en-US" sz="2400" dirty="0" smtClean="0">
                <a:solidFill>
                  <a:srgbClr val="00B050"/>
                </a:solidFill>
                <a:latin typeface="Harlow Solid Italic" pitchFamily="82" charset="0"/>
                <a:cs typeface="NikoshBAN" pitchFamily="2" charset="0"/>
              </a:rPr>
              <a:t>.</a:t>
            </a:r>
            <a:endParaRPr lang="en-US" sz="2400" dirty="0">
              <a:solidFill>
                <a:srgbClr val="00B050"/>
              </a:solidFill>
              <a:latin typeface="Harlow Solid Italic" pitchFamily="82" charset="0"/>
              <a:cs typeface="NikoshBAN" pitchFamily="2" charset="0"/>
            </a:endParaRPr>
          </a:p>
        </p:txBody>
      </p:sp>
      <p:pic>
        <p:nvPicPr>
          <p:cNvPr id="6" name="Picture 5" descr="Torque_animation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900" y="762001"/>
            <a:ext cx="4888478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  <a:cs typeface="NikoshBAN" pitchFamily="2" charset="0"/>
              </a:rPr>
              <a:t>Couple</a:t>
            </a:r>
            <a:endParaRPr lang="en-US" sz="3200" dirty="0">
              <a:solidFill>
                <a:srgbClr val="FF0000"/>
              </a:solidFill>
              <a:latin typeface="Monotype Corsiva" pitchFamily="66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দ্বন্দ্বঃ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দ্বয়কে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যুগল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জোড়বল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ভ্রামকঃ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গুণফলকে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ভ্রামক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couple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07966"/>
            <a:ext cx="5258242" cy="312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  <a:cs typeface="NikoshBAN" pitchFamily="2" charset="0"/>
              </a:rPr>
              <a:t>Couple</a:t>
            </a:r>
            <a:endParaRPr lang="en-US" sz="3200" dirty="0">
              <a:solidFill>
                <a:srgbClr val="FF0000"/>
              </a:solidFill>
              <a:latin typeface="Monotype Corsiva" pitchFamily="66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দ্বয়কে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যুগল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WrenchTorqueAng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 descr="Screenshot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606" y="1219200"/>
            <a:ext cx="6053594" cy="847801"/>
          </a:xfrm>
          <a:prstGeom prst="rect">
            <a:avLst/>
          </a:prstGeom>
        </p:spPr>
      </p:pic>
      <p:pic>
        <p:nvPicPr>
          <p:cNvPr id="23" name="Picture 22" descr="Screenshot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8763000" cy="1412219"/>
          </a:xfrm>
          <a:prstGeom prst="rect">
            <a:avLst/>
          </a:prstGeom>
        </p:spPr>
      </p:pic>
      <p:pic>
        <p:nvPicPr>
          <p:cNvPr id="24" name="Picture 23" descr="Screenshot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4266" y="4381410"/>
            <a:ext cx="5917134" cy="125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6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6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1099" y="152400"/>
            <a:ext cx="378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Screenshot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643" y="1219200"/>
            <a:ext cx="7987357" cy="1581254"/>
          </a:xfrm>
          <a:prstGeom prst="rect">
            <a:avLst/>
          </a:prstGeom>
        </p:spPr>
      </p:pic>
      <p:pic>
        <p:nvPicPr>
          <p:cNvPr id="15" name="Picture 14" descr="Screenshot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457409"/>
            <a:ext cx="3900617" cy="250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008313" cy="116205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417637"/>
            <a:ext cx="5111750" cy="47545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জড়তার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ভ্রামক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দ্বন্দ্বের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ভ্রামক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shot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200400" cy="301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LILY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371600"/>
            <a:ext cx="5310982" cy="5310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নিউটনিয়ান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বলবিদ্যা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Vivaldi" pitchFamily="66" charset="0"/>
                <a:cs typeface="Times New Roman" pitchFamily="18" charset="0"/>
              </a:rPr>
              <a:t>Newtonian Mechanics</a:t>
            </a:r>
            <a:endParaRPr lang="en-US" dirty="0">
              <a:solidFill>
                <a:srgbClr val="FF0000"/>
              </a:solidFill>
              <a:latin typeface="Vivaldi" pitchFamily="66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67380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৩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tation-and-Revolution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7162800" cy="2286000"/>
          </a:xfrm>
          <a:solidFill>
            <a:srgbClr val="FF33CC"/>
          </a:solidFill>
        </p:spPr>
        <p:txBody>
          <a:bodyPr>
            <a:noAutofit/>
          </a:bodyPr>
          <a:lstStyle/>
          <a:p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নিউটনিয়ান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বলবিদ্যা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2038" y="159127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250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জড়তার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ভ্রামকের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চক্রগতির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টর্কের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দ্বন্দ্বের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u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871" y="152400"/>
            <a:ext cx="7866256" cy="120032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নিউটনিয়ান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বলবিদ্যার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Content Placeholder 6" descr="WrenchTorqueAng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42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জড়তার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ভ্রামক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Harlow Solid Italic" pitchFamily="82" charset="0"/>
                <a:cs typeface="NikoshBAN" pitchFamily="2" charset="0"/>
              </a:rPr>
              <a:t>Moment of Inertia</a:t>
            </a:r>
            <a:endParaRPr lang="en-US" sz="5400" dirty="0">
              <a:solidFill>
                <a:srgbClr val="0070C0"/>
              </a:solidFill>
              <a:latin typeface="Harlow Solid Italic" pitchFamily="82" charset="0"/>
              <a:cs typeface="NikoshBAN" pitchFamily="2" charset="0"/>
            </a:endParaRPr>
          </a:p>
        </p:txBody>
      </p:sp>
      <p:pic>
        <p:nvPicPr>
          <p:cNvPr id="5" name="Picture 4" descr="moi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1219200"/>
            <a:ext cx="3619500" cy="35052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114800" y="1030881"/>
            <a:ext cx="5029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বস্তু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কণার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ঘূর্ণন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অক্ষ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লম্ব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দূরত্বের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বর্গের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গুণফলকে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উক্ত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বস্তু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কণার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জড়তার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ভ্রামক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মনেকরি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বস্তু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কণা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চিত্রের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ন্যায়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অক্ষকে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কেন্দ্র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ঘুরছে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কণাটির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= m,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ঘূর্ণন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অক্ষ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দূরত্ব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=  r,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অতএব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কণাটির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জড়তার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ভ্রামক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975" y="4371975"/>
            <a:ext cx="2210057" cy="8096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2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33CC"/>
                </a:solidFill>
                <a:latin typeface="Monotype Corsiva" pitchFamily="66" charset="0"/>
                <a:cs typeface="NikoshBAN" pitchFamily="2" charset="0"/>
              </a:rPr>
              <a:t>Radius of gyration</a:t>
            </a:r>
            <a:endParaRPr lang="en-US" sz="3600" dirty="0">
              <a:solidFill>
                <a:srgbClr val="FF33CC"/>
              </a:solidFill>
              <a:latin typeface="Monotype Corsiva" pitchFamily="66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7620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জড়তার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ভ্রামক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275" y="2847230"/>
            <a:ext cx="6486525" cy="393457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389239"/>
            <a:ext cx="3352800" cy="811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33CC"/>
                </a:solidFill>
                <a:latin typeface="MV Boli" pitchFamily="2" charset="0"/>
                <a:cs typeface="MV Boli" pitchFamily="2" charset="0"/>
              </a:rPr>
              <a:t>Torque</a:t>
            </a:r>
            <a:endParaRPr lang="en-US" sz="3600" dirty="0">
              <a:solidFill>
                <a:srgbClr val="FF33CC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arenBoth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ক্রিয়ারেখার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লম্ব-দূরত্বের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arenBoth"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ভ্রামককে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Torque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53715"/>
            <a:ext cx="4781550" cy="334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সম্পর্কীত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ঘূর্ণনরত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সম-কৌণিক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ঘূরতে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ঘূর্ণনশীল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ভরবেগের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যেদিকে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ঘূর্ণনশীল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385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নিউটনিয়ান বলবিদ্যা   Newtonian Mechanics</vt:lpstr>
      <vt:lpstr>Slide 3</vt:lpstr>
      <vt:lpstr>শিখন ফল</vt:lpstr>
      <vt:lpstr>Slide 5</vt:lpstr>
      <vt:lpstr>Slide 6</vt:lpstr>
      <vt:lpstr>Slide 7</vt:lpstr>
      <vt:lpstr>Slide 8</vt:lpstr>
      <vt:lpstr>Slide 9</vt:lpstr>
      <vt:lpstr>দ্বন্দ্ব Couple</vt:lpstr>
      <vt:lpstr>দ্বন্দ্ব Couple</vt:lpstr>
      <vt:lpstr>Slide 12</vt:lpstr>
      <vt:lpstr>Slide 13</vt:lpstr>
      <vt:lpstr>বাড়ির কাজ</vt:lpstr>
      <vt:lpstr>আজকে তাহলে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391</cp:revision>
  <dcterms:created xsi:type="dcterms:W3CDTF">2006-08-16T00:00:00Z</dcterms:created>
  <dcterms:modified xsi:type="dcterms:W3CDTF">2020-11-15T08:47:26Z</dcterms:modified>
</cp:coreProperties>
</file>