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62" r:id="rId2"/>
    <p:sldId id="273" r:id="rId3"/>
    <p:sldId id="260" r:id="rId4"/>
    <p:sldId id="264" r:id="rId5"/>
    <p:sldId id="265" r:id="rId6"/>
    <p:sldId id="266" r:id="rId7"/>
    <p:sldId id="268" r:id="rId8"/>
    <p:sldId id="267" r:id="rId9"/>
    <p:sldId id="270" r:id="rId10"/>
    <p:sldId id="272" r:id="rId11"/>
    <p:sldId id="274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man" initials="m" lastIdx="0" clrIdx="0">
    <p:extLst>
      <p:ext uri="{19B8F6BF-5375-455C-9EA6-DF929625EA0E}">
        <p15:presenceInfo xmlns:p15="http://schemas.microsoft.com/office/powerpoint/2012/main" userId="mo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E751"/>
    <a:srgbClr val="3C53FC"/>
    <a:srgbClr val="EF4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CC99F-FFD9-4379-9E10-3487D8BDE5D7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BAFED-D758-4754-A2F4-8DF3F8536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AFED-D758-4754-A2F4-8DF3F85369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7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11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9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90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2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6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7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7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3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5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0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E717-8F33-4FD1-A086-6B88297B6C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D1AC-438D-4D0F-8F64-249650EB8F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2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54870C-6077-4EFE-A4D7-86A11FEFF6C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3535AB-0B09-46EE-8714-895404C1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9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lEquX8yTeX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" y="420624"/>
            <a:ext cx="12051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</a:t>
            </a:r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9" y="1990284"/>
            <a:ext cx="7547212" cy="41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66" y="107284"/>
            <a:ext cx="4010025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4093" y="107284"/>
            <a:ext cx="219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সংক্ষেপ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" y="3343767"/>
            <a:ext cx="12160985" cy="32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3" y="124143"/>
            <a:ext cx="2819400" cy="378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0"/>
            <a:ext cx="3686175" cy="3781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8" y="4029712"/>
            <a:ext cx="11968770" cy="26846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300251"/>
            <a:ext cx="5213445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ব্যবহার করে ব্যক্তিগত,সামাজিক তথা রাষ্ট্রীয় ক্ষয়ক্ষতির পরিমান অনেক ক্ষেত্রে কমানো যায়।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5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8425" y="120655"/>
            <a:ext cx="9130352" cy="6196083"/>
            <a:chOff x="0" y="477672"/>
            <a:chExt cx="9130352" cy="619608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477672"/>
              <a:ext cx="9130352" cy="6196083"/>
              <a:chOff x="1676400" y="1269844"/>
              <a:chExt cx="7022123" cy="4878997"/>
            </a:xfrm>
          </p:grpSpPr>
          <p:sp>
            <p:nvSpPr>
              <p:cNvPr id="4" name="Flowchart: Process 3"/>
              <p:cNvSpPr/>
              <p:nvPr/>
            </p:nvSpPr>
            <p:spPr>
              <a:xfrm>
                <a:off x="1676400" y="1269844"/>
                <a:ext cx="7022123" cy="4878997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9195" y="1334234"/>
                <a:ext cx="6838950" cy="196215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9195" y="3296384"/>
                <a:ext cx="6838950" cy="2790825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9843" y="599200"/>
              <a:ext cx="5075583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তৈরীকৃত ছক </a:t>
              </a:r>
              <a:endPara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7" y="4353554"/>
            <a:ext cx="1928457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31611" r="-136" b="20846"/>
          <a:stretch/>
        </p:blipFill>
        <p:spPr>
          <a:xfrm>
            <a:off x="205152" y="4138247"/>
            <a:ext cx="8647860" cy="2297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0585" y="1614997"/>
            <a:ext cx="61663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 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60867">
            <a:off x="619215" y="-369025"/>
            <a:ext cx="3857296" cy="51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39" y="2602524"/>
            <a:ext cx="2672862" cy="26728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6670695" y="2470336"/>
            <a:ext cx="3552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এ.টি</a:t>
            </a:r>
            <a:r>
              <a:rPr lang="en-US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আশ্রাফুল</a:t>
            </a:r>
            <a:r>
              <a:rPr lang="en-US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খিদিরপুর</a:t>
            </a:r>
            <a:r>
              <a:rPr lang="en-US" sz="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20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মনোহরদী,নরসিংদী</a:t>
            </a:r>
            <a:endParaRPr lang="en-US" sz="20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01719097677</a:t>
            </a:r>
            <a:endParaRPr lang="bn-BD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1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ইমেইল-</a:t>
            </a:r>
            <a:r>
              <a:rPr lang="en-US" sz="16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sohel.ts@gmail.com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271847" y="150431"/>
            <a:ext cx="1828799" cy="785446"/>
          </a:xfrm>
          <a:prstGeom prst="wedgeRectCallout">
            <a:avLst>
              <a:gd name="adj1" fmla="val -42628"/>
              <a:gd name="adj2" fmla="val 1580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71848" y="196057"/>
            <a:ext cx="182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88" y="72356"/>
            <a:ext cx="2515649" cy="25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2" y="166943"/>
            <a:ext cx="5073286" cy="61637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57997" y="186266"/>
            <a:ext cx="2048933" cy="787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6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30" y="86185"/>
            <a:ext cx="21844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solidFill>
                  <a:srgbClr val="3C53F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solidFill>
                <a:srgbClr val="3C53F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6062" y="1074212"/>
            <a:ext cx="5615353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(আমাদের জীবনে তথ্য)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[তথ্য বিনিময়ের গুরুর্ত্ব]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(প্রতিদিন আমরা প্রচুর তথ্য পাই </a:t>
            </a:r>
            <a:r>
              <a:rPr lang="bn-BD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......সহপাঠীদের সাথে আলোচনা </a:t>
            </a:r>
            <a:r>
              <a:rPr lang="bn-BD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।]  </a:t>
            </a:r>
            <a:endParaRPr lang="bn-BD" sz="280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৬৮-৬৯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55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757530" y="159027"/>
            <a:ext cx="2676939" cy="18022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868" y="2382593"/>
            <a:ext cx="1076382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ব্যক্তি,সমাজ ও রাষ্ট্রীয় জীবনে তথ্য আদান-প্রদানের গুরুত্ব ব্যাখ্যা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4022" y="3244334"/>
            <a:ext cx="586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www.youtube.com/watch?v=lEquX8yTeXo</a:t>
            </a:r>
            <a:r>
              <a:rPr lang="bn-BD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6031" y="422030"/>
            <a:ext cx="865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সকলে মনোযোগ দিয়ে ভিডিয়োটি দেখি...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145" y="4888941"/>
            <a:ext cx="718171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15" y="3871809"/>
            <a:ext cx="4875662" cy="2715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3" y="772258"/>
            <a:ext cx="4832257" cy="2748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19" y="772258"/>
            <a:ext cx="4736454" cy="2659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9" y="3861116"/>
            <a:ext cx="4752607" cy="2737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372" y="-82919"/>
            <a:ext cx="5168349" cy="6352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7069" y="724509"/>
            <a:ext cx="556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" y="1326539"/>
            <a:ext cx="10578977" cy="3332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2214" y="112525"/>
            <a:ext cx="3387969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তথ্য সংগ্রহ করি?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2891" y="719532"/>
            <a:ext cx="3681048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সংগৃহীত তথ্য কীভাবে বিনিময়  করি?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76703"/>
            <a:ext cx="1300458" cy="9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4" y="1002760"/>
            <a:ext cx="9990400" cy="3979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2585" y="140331"/>
            <a:ext cx="191086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22" y="199727"/>
            <a:ext cx="493201" cy="5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673935"/>
            <a:ext cx="8932985" cy="707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"/>
            <a:ext cx="8921261" cy="54969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179170" y="199292"/>
            <a:ext cx="2919046" cy="1840523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9477" y="580944"/>
            <a:ext cx="2098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132</Words>
  <Application>Microsoft Office PowerPoint</Application>
  <PresentationFormat>Widescreen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moman</dc:creator>
  <cp:lastModifiedBy>moman</cp:lastModifiedBy>
  <cp:revision>125</cp:revision>
  <dcterms:created xsi:type="dcterms:W3CDTF">2020-11-04T17:21:28Z</dcterms:created>
  <dcterms:modified xsi:type="dcterms:W3CDTF">2020-11-14T19:16:48Z</dcterms:modified>
</cp:coreProperties>
</file>