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6736-06CE-4C44-92A6-4822763C0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C6E9F-316A-4DD7-B01A-FFD84F7B8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4A7C-065A-4FFF-81C5-5BF5519E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C01B1-8148-40C3-B3D5-A55A2500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01769-AFE7-4A04-BEEC-CEEF2B2B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8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877B-B68E-4CFB-8FA3-0B01A0F4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DAD65-3795-46DA-B501-053DB4127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EB38B-167F-47D4-BB68-081EEBEE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70AA6-75F3-443F-B0EF-D5266DBF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023A6-0EE2-4962-B3B5-86430122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D44BB-5687-4678-B444-866EABC4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5E4F8-1BDF-49E3-8487-D98E7768A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59CD-1AC0-4CB1-AD1A-0E75BF07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87B02-1707-4C1E-9CD5-D99648F0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9C6-EBAD-482F-B017-D8918B4B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0ECE-FF4B-4510-BADA-6B33AFD4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6C0EE-02D8-4586-829F-0A9FBFED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C5050-F1E5-4791-AB90-8338E97D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6C2F-A1DE-4F0F-BA93-FD66E856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AFB9F-57F1-4F20-887A-C385F24C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0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610A-827D-440A-947D-132638D6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89334-43B9-4E04-9108-217B40C97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ACEDA-170E-4732-8E4A-B56C5296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257EA-531C-49AB-9A68-318C6B2E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A0FF-0545-4009-A910-358E18C4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1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A05-20F0-4A04-B4C0-A1193029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E0983-F803-434C-91FB-B57C6CCF9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5A3F7-A478-41B1-9E20-8EFD9DB6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71563-7746-47FF-AC2D-E4F326F7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6A8D0-889E-4D7E-83D7-59EBB362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10772-BF45-4CBA-A59D-BF381D57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3AA4-0AF0-4A3F-B462-FCF98576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DCC0B-2676-4F5A-A4D2-6CC35393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448E9-20D5-4473-93BC-21C4EA9C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EC309-2304-4DD0-B08F-3731AAF0A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8E53B-92A9-4F1D-B379-91340F0B2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0C586-B6A7-43B3-9E19-485EEF14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24650-E0CF-4618-818C-17D172E1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090CA-D6F7-4A17-89DA-7208A58B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3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23A3-08BD-4B09-915C-23827083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E7BBA-E681-4A42-983E-567BE691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542FC-CC13-4F8C-A051-06DEE105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971C7-99DB-4A9E-A142-F0A7A95A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9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15FAE-9D2B-45FF-BC76-0D2BC0F7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5EC29-E039-48C2-A598-438BFCD0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EEBC-1993-405D-9D71-EB3C0D25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6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398-9CE9-4115-953E-990B00C1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0A282-DFEF-4EA4-A276-E6186AA9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EE70E-B4B2-4E04-B4A6-F7AE75FAE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88EC0-90A2-4523-BFBA-40A6674D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7C1F2-9210-4AFE-8904-B320CD0A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A1CB-D1AA-4976-8930-ABF5FB3D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1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1026-DB18-473D-9B6C-72383BF6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DC62A-D71E-41DA-B35C-AC615D9DD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F403A-8D16-4284-9825-627DE5A82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3A3D8-95DD-475D-8407-8F92AFD6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32BE0-14DB-469A-8202-C1E7A9AF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2D3F0-383E-49FA-9177-AC5BB750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7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5A639-1F87-4EE1-806B-ED9FE76D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C9591-B995-4F2A-8D52-E5AE70187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4BA12-140D-4A10-A553-DDCFE4FC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8A0D-D238-4A17-93C2-85B5FCC78DA6}" type="datetimeFigureOut">
              <a:rPr lang="en-US" smtClean="0"/>
              <a:t>13/11/2020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0DFDA-2F63-4E47-AE79-323449164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6C7F-BCC1-48E0-8C94-6F2EC651F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C506-F9B4-4333-B28F-9D93B8529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8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8050E-ED3F-4AE5-A431-BF75FC885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A97AEE-4A91-47BB-AF83-B40242CD2CFA}"/>
              </a:ext>
            </a:extLst>
          </p:cNvPr>
          <p:cNvSpPr txBox="1"/>
          <p:nvPr/>
        </p:nvSpPr>
        <p:spPr>
          <a:xfrm>
            <a:off x="728870" y="1524000"/>
            <a:ext cx="519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0525E-51AD-4799-B33C-4A0ACCB8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BCEEA0-B30E-45B3-AE8B-75892F4E5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8" y="1197924"/>
            <a:ext cx="5398315" cy="414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095A81-9614-41B5-8EEF-4F75C1D72338}"/>
              </a:ext>
            </a:extLst>
          </p:cNvPr>
          <p:cNvSpPr/>
          <p:nvPr/>
        </p:nvSpPr>
        <p:spPr>
          <a:xfrm>
            <a:off x="6506814" y="1630320"/>
            <a:ext cx="5449017" cy="35973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B38D1D-20E5-4B63-A339-1FC768F1446A}"/>
              </a:ext>
            </a:extLst>
          </p:cNvPr>
          <p:cNvCxnSpPr>
            <a:cxnSpLocks/>
          </p:cNvCxnSpPr>
          <p:nvPr/>
        </p:nvCxnSpPr>
        <p:spPr>
          <a:xfrm>
            <a:off x="6506816" y="2305879"/>
            <a:ext cx="54490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1E213-9D22-4DE6-925D-FF4DADF9C0A4}"/>
              </a:ext>
            </a:extLst>
          </p:cNvPr>
          <p:cNvCxnSpPr>
            <a:cxnSpLocks/>
          </p:cNvCxnSpPr>
          <p:nvPr/>
        </p:nvCxnSpPr>
        <p:spPr>
          <a:xfrm>
            <a:off x="6506816" y="2902226"/>
            <a:ext cx="54490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4F652A-912C-4142-BDE1-342D83F0A3BD}"/>
              </a:ext>
            </a:extLst>
          </p:cNvPr>
          <p:cNvCxnSpPr>
            <a:cxnSpLocks/>
          </p:cNvCxnSpPr>
          <p:nvPr/>
        </p:nvCxnSpPr>
        <p:spPr>
          <a:xfrm>
            <a:off x="6506816" y="3482008"/>
            <a:ext cx="54490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7F1351-6245-4483-9DA0-CB735134D3C2}"/>
              </a:ext>
            </a:extLst>
          </p:cNvPr>
          <p:cNvCxnSpPr>
            <a:cxnSpLocks/>
          </p:cNvCxnSpPr>
          <p:nvPr/>
        </p:nvCxnSpPr>
        <p:spPr>
          <a:xfrm>
            <a:off x="6506815" y="4015408"/>
            <a:ext cx="5449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297327-2E40-4E4D-9053-654FF7E3BB24}"/>
              </a:ext>
            </a:extLst>
          </p:cNvPr>
          <p:cNvCxnSpPr>
            <a:cxnSpLocks/>
          </p:cNvCxnSpPr>
          <p:nvPr/>
        </p:nvCxnSpPr>
        <p:spPr>
          <a:xfrm>
            <a:off x="6506815" y="4585252"/>
            <a:ext cx="5449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E80662-0845-4933-917C-C1E06EDDF5E3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9231323" y="1630320"/>
            <a:ext cx="0" cy="3597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CE9830-3E2F-474B-845A-4767871E8233}"/>
              </a:ext>
            </a:extLst>
          </p:cNvPr>
          <p:cNvSpPr txBox="1"/>
          <p:nvPr/>
        </p:nvSpPr>
        <p:spPr>
          <a:xfrm>
            <a:off x="6800240" y="1653342"/>
            <a:ext cx="221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স্বাস্থ্যসম্মত খাদ্য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452593-F35D-46BA-9128-503D697A2662}"/>
              </a:ext>
            </a:extLst>
          </p:cNvPr>
          <p:cNvSpPr txBox="1"/>
          <p:nvPr/>
        </p:nvSpPr>
        <p:spPr>
          <a:xfrm>
            <a:off x="9512234" y="1633484"/>
            <a:ext cx="222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স্বাস্থ্যম্মত নয়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62CF80-A42D-4BEF-825B-F5D507A3E633}"/>
              </a:ext>
            </a:extLst>
          </p:cNvPr>
          <p:cNvSpPr txBox="1"/>
          <p:nvPr/>
        </p:nvSpPr>
        <p:spPr>
          <a:xfrm>
            <a:off x="7348327" y="2249689"/>
            <a:ext cx="1457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FA577A-FF83-4883-8CEE-E5C55C0AE61C}"/>
              </a:ext>
            </a:extLst>
          </p:cNvPr>
          <p:cNvSpPr txBox="1"/>
          <p:nvPr/>
        </p:nvSpPr>
        <p:spPr>
          <a:xfrm>
            <a:off x="7209044" y="2907074"/>
            <a:ext cx="141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D87EC7-E6BB-466C-A8C4-CD56DC4D7379}"/>
              </a:ext>
            </a:extLst>
          </p:cNvPr>
          <p:cNvSpPr txBox="1"/>
          <p:nvPr/>
        </p:nvSpPr>
        <p:spPr>
          <a:xfrm>
            <a:off x="7294533" y="3461241"/>
            <a:ext cx="98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769CE-D4AD-41B0-8AFE-3BB01F35A1ED}"/>
              </a:ext>
            </a:extLst>
          </p:cNvPr>
          <p:cNvSpPr txBox="1"/>
          <p:nvPr/>
        </p:nvSpPr>
        <p:spPr>
          <a:xfrm>
            <a:off x="7143004" y="4042805"/>
            <a:ext cx="1073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1CAF69-AB00-4C4A-BF52-C189D83D7209}"/>
              </a:ext>
            </a:extLst>
          </p:cNvPr>
          <p:cNvSpPr txBox="1"/>
          <p:nvPr/>
        </p:nvSpPr>
        <p:spPr>
          <a:xfrm>
            <a:off x="7219444" y="4595190"/>
            <a:ext cx="113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0406CC-C7BC-44A0-BDD4-62BE79CCD1B1}"/>
              </a:ext>
            </a:extLst>
          </p:cNvPr>
          <p:cNvSpPr txBox="1"/>
          <p:nvPr/>
        </p:nvSpPr>
        <p:spPr>
          <a:xfrm>
            <a:off x="9936214" y="2340642"/>
            <a:ext cx="1443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পিজা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79CDE-7C2F-4A10-AD55-64C8468C59BD}"/>
              </a:ext>
            </a:extLst>
          </p:cNvPr>
          <p:cNvSpPr txBox="1"/>
          <p:nvPr/>
        </p:nvSpPr>
        <p:spPr>
          <a:xfrm>
            <a:off x="9829852" y="2943619"/>
            <a:ext cx="130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6EAA90-02E2-438C-8DFF-949650A8F5DB}"/>
              </a:ext>
            </a:extLst>
          </p:cNvPr>
          <p:cNvSpPr txBox="1"/>
          <p:nvPr/>
        </p:nvSpPr>
        <p:spPr>
          <a:xfrm>
            <a:off x="9464800" y="3466392"/>
            <a:ext cx="207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3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C4CE8-5EA6-45B8-9C73-9F6555A9F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87F22CA-9E88-400D-BC45-AA6FEEAAD35D}"/>
              </a:ext>
            </a:extLst>
          </p:cNvPr>
          <p:cNvSpPr/>
          <p:nvPr/>
        </p:nvSpPr>
        <p:spPr>
          <a:xfrm>
            <a:off x="4638260" y="1007165"/>
            <a:ext cx="2915479" cy="115294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34B4D-0FDC-4144-BF80-4367CA5551F5}"/>
              </a:ext>
            </a:extLst>
          </p:cNvPr>
          <p:cNvSpPr/>
          <p:nvPr/>
        </p:nvSpPr>
        <p:spPr>
          <a:xfrm>
            <a:off x="4061790" y="3167270"/>
            <a:ext cx="4386470" cy="1497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স্বাস্থ্য ভালো রাখার জন্য কোন খাবারগুলো খেতে হবে?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2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E9C4B-C5A0-49CF-93BF-16C406A1C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9C7C3D1-B445-4F78-9D0A-BCEA0A0F24E2}"/>
              </a:ext>
            </a:extLst>
          </p:cNvPr>
          <p:cNvSpPr/>
          <p:nvPr/>
        </p:nvSpPr>
        <p:spPr>
          <a:xfrm>
            <a:off x="4605130" y="1219199"/>
            <a:ext cx="3154018" cy="133846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64DE9-F10D-4BA2-8200-4C8701BB185B}"/>
              </a:ext>
            </a:extLst>
          </p:cNvPr>
          <p:cNvSpPr/>
          <p:nvPr/>
        </p:nvSpPr>
        <p:spPr>
          <a:xfrm>
            <a:off x="4605130" y="3428999"/>
            <a:ext cx="3644348" cy="13384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কোন খাবারগুলো খাওয়া উচিত?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047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D07A9-2192-48C4-A0EE-AE62F6839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BEFF830-B741-4551-9491-BB52FAA71E95}"/>
              </a:ext>
            </a:extLst>
          </p:cNvPr>
          <p:cNvSpPr/>
          <p:nvPr/>
        </p:nvSpPr>
        <p:spPr>
          <a:xfrm>
            <a:off x="4803912" y="1159567"/>
            <a:ext cx="2928730" cy="124570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36258-51BA-4EAE-874F-C31FA8ED54DC}"/>
              </a:ext>
            </a:extLst>
          </p:cNvPr>
          <p:cNvSpPr/>
          <p:nvPr/>
        </p:nvSpPr>
        <p:spPr>
          <a:xfrm>
            <a:off x="4313582" y="3405809"/>
            <a:ext cx="3909391" cy="1484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১০টি স্বাস্থ্যসম্মত খাবারের নাম লেখ।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54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9E1DC-10CA-457A-A8A8-026AE528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29FF127-203F-4B94-A802-4B97D4DAF526}"/>
              </a:ext>
            </a:extLst>
          </p:cNvPr>
          <p:cNvSpPr/>
          <p:nvPr/>
        </p:nvSpPr>
        <p:spPr>
          <a:xfrm>
            <a:off x="4611756" y="1152938"/>
            <a:ext cx="3233530" cy="1497496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666A1-3A14-402E-9C65-8A4BFFFDED5C}"/>
              </a:ext>
            </a:extLst>
          </p:cNvPr>
          <p:cNvSpPr/>
          <p:nvPr/>
        </p:nvSpPr>
        <p:spPr>
          <a:xfrm>
            <a:off x="3869634" y="3429000"/>
            <a:ext cx="4717774" cy="16465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স্বাস্থ্যের জন্য ক্ষতিকর এমন ১০টি খাদ্যের নাম লিখবে।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4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AECA7-A4DF-4D5D-925A-18DE8E1F3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F44E5-50F4-4316-9E56-AB1FA8C93DB6}"/>
              </a:ext>
            </a:extLst>
          </p:cNvPr>
          <p:cNvSpPr txBox="1"/>
          <p:nvPr/>
        </p:nvSpPr>
        <p:spPr>
          <a:xfrm>
            <a:off x="4379843" y="3075057"/>
            <a:ext cx="343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সবাইকে 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7D4A2-ACD4-478D-8E87-A3A46411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3BCBEA09-5A2E-45DD-8C22-E6764925B1D0}"/>
              </a:ext>
            </a:extLst>
          </p:cNvPr>
          <p:cNvSpPr/>
          <p:nvPr/>
        </p:nvSpPr>
        <p:spPr>
          <a:xfrm>
            <a:off x="4353338" y="212035"/>
            <a:ext cx="3485323" cy="144448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A57F15-94C8-4C0A-93C1-B85F086B4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94" y="2475478"/>
            <a:ext cx="3317597" cy="295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60C333-A624-4622-AC1E-3010C20DB510}"/>
              </a:ext>
            </a:extLst>
          </p:cNvPr>
          <p:cNvSpPr/>
          <p:nvPr/>
        </p:nvSpPr>
        <p:spPr>
          <a:xfrm>
            <a:off x="6308033" y="2881009"/>
            <a:ext cx="4285007" cy="2146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মল্লিকা সাহা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চৈতাব সপ্রাবি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নরসিংদী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39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77CEA-9E03-4B4A-9450-A701AD37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E48FB2C-68D7-4A1A-9751-F225C1B53037}"/>
              </a:ext>
            </a:extLst>
          </p:cNvPr>
          <p:cNvSpPr/>
          <p:nvPr/>
        </p:nvSpPr>
        <p:spPr>
          <a:xfrm>
            <a:off x="4651512" y="450574"/>
            <a:ext cx="3246783" cy="131196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2A49F-9DB5-4DFA-B76C-9671DD426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96" y="2523321"/>
            <a:ext cx="3596951" cy="331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445EF0-A777-48DB-93C0-579C720B3058}"/>
              </a:ext>
            </a:extLst>
          </p:cNvPr>
          <p:cNvSpPr/>
          <p:nvPr/>
        </p:nvSpPr>
        <p:spPr>
          <a:xfrm>
            <a:off x="5844207" y="2836666"/>
            <a:ext cx="5950228" cy="2690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শিরোনামঃসুস্থ জীবনের জন্য খাদ্য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পাঠ্যাংশঃযে সকল খাদ্য কম খাওয়া উচিত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60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A8DE6-9A82-4717-AC34-16D620A68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AD92EB4-0C74-4FE8-A0FC-17DCEE7FE9B4}"/>
              </a:ext>
            </a:extLst>
          </p:cNvPr>
          <p:cNvSpPr/>
          <p:nvPr/>
        </p:nvSpPr>
        <p:spPr>
          <a:xfrm>
            <a:off x="4644886" y="331305"/>
            <a:ext cx="2902227" cy="132521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736DF-0C6E-4B04-B5C4-85E794EDD459}"/>
              </a:ext>
            </a:extLst>
          </p:cNvPr>
          <p:cNvSpPr txBox="1"/>
          <p:nvPr/>
        </p:nvSpPr>
        <p:spPr>
          <a:xfrm>
            <a:off x="1851989" y="2272102"/>
            <a:ext cx="947861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ব্যবহার করা খাদ্যের নাম বলতে পারবে।</a:t>
            </a:r>
          </a:p>
          <a:p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খাদ্যে রাসায়নিক দ্রব্য মেশানো হয় তাদের নাম বলতে পারবে।</a:t>
            </a:r>
          </a:p>
          <a:p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কৃত্রিম রং ও রাসায়নিক দ্রব্যের ব্যবহারের ক্ষতিকর দিক বর্ণনা করতে পারবে।</a:t>
            </a:r>
          </a:p>
          <a:p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দ্রব্য ব্যবহার করে ফল পাকানোর অপকারিতা বর্ণনা করতে পারবে।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33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6BDE7-F914-4419-AAF5-B997568C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3F4F806-E34E-4218-A08C-AF45B04436F5}"/>
              </a:ext>
            </a:extLst>
          </p:cNvPr>
          <p:cNvSpPr/>
          <p:nvPr/>
        </p:nvSpPr>
        <p:spPr>
          <a:xfrm>
            <a:off x="4446103" y="775252"/>
            <a:ext cx="2888974" cy="128546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AFE5F6-C285-4202-B6F1-77B448AB6D7C}"/>
              </a:ext>
            </a:extLst>
          </p:cNvPr>
          <p:cNvSpPr/>
          <p:nvPr/>
        </p:nvSpPr>
        <p:spPr>
          <a:xfrm>
            <a:off x="2915477" y="3021495"/>
            <a:ext cx="5950227" cy="15902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উপায়গুলো কি কি?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43540-BC2C-4A45-8682-569E43FEF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B79A3-1063-41B3-86A4-321EF6072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91" y="165652"/>
            <a:ext cx="7726018" cy="38696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8740D1-2406-4613-965D-A5528A64B420}"/>
              </a:ext>
            </a:extLst>
          </p:cNvPr>
          <p:cNvSpPr/>
          <p:nvPr/>
        </p:nvSpPr>
        <p:spPr>
          <a:xfrm>
            <a:off x="3061252" y="4717765"/>
            <a:ext cx="6029739" cy="12324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74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488078-9CAC-4BEC-B64C-7603EC53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297" cy="68580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1E19948-6908-448B-BE27-FFD1C2304063}"/>
              </a:ext>
            </a:extLst>
          </p:cNvPr>
          <p:cNvSpPr/>
          <p:nvPr/>
        </p:nvSpPr>
        <p:spPr>
          <a:xfrm>
            <a:off x="4340086" y="516834"/>
            <a:ext cx="3511827" cy="145774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4AF2C7-6AED-460F-B771-2B876BA7B82D}"/>
              </a:ext>
            </a:extLst>
          </p:cNvPr>
          <p:cNvSpPr/>
          <p:nvPr/>
        </p:nvSpPr>
        <p:spPr>
          <a:xfrm>
            <a:off x="3061252" y="3021496"/>
            <a:ext cx="6162261" cy="17890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খাদ্য কম খাওয়া উচিত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508D4-A6AF-4496-80DB-3CE486539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C9083-EBE7-488B-ABD3-E7847DE33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5" y="223032"/>
            <a:ext cx="6838122" cy="331529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D6F990-311C-46D6-994F-5A97703EA5ED}"/>
              </a:ext>
            </a:extLst>
          </p:cNvPr>
          <p:cNvSpPr/>
          <p:nvPr/>
        </p:nvSpPr>
        <p:spPr>
          <a:xfrm>
            <a:off x="1835426" y="4283766"/>
            <a:ext cx="8521148" cy="16134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সুস্বাস্থ্যর জন্য আমাদের কোন খাবার খাওয়া উচিত?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3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9C107-3EE8-4CE9-85E5-06D486B48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29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53AA0-58F9-4FAA-A635-8AD16BAF2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421396"/>
            <a:ext cx="6175513" cy="3478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8CF4F0-A2EC-41E4-A5BF-D0C7A2B81A90}"/>
              </a:ext>
            </a:extLst>
          </p:cNvPr>
          <p:cNvSpPr/>
          <p:nvPr/>
        </p:nvSpPr>
        <p:spPr>
          <a:xfrm>
            <a:off x="3008243" y="4595192"/>
            <a:ext cx="6175513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খাবার পরিহার করা উচিৎ?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189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Spn</dc:creator>
  <cp:lastModifiedBy>Spn</cp:lastModifiedBy>
  <cp:revision>20</cp:revision>
  <dcterms:created xsi:type="dcterms:W3CDTF">2020-11-09T11:13:00Z</dcterms:created>
  <dcterms:modified xsi:type="dcterms:W3CDTF">2020-11-13T05:18:37Z</dcterms:modified>
</cp:coreProperties>
</file>