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5FC6D-BC0D-45E6-A24E-69D353D29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0D47C-39FE-43DB-BE2B-141CB9A97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4C209-4AC1-4A2B-964C-A08CD8E4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018D-8F99-4E81-B004-B7B78565924E}" type="datetimeFigureOut">
              <a:rPr lang="en-US" smtClean="0"/>
              <a:t>13/11/2020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EA955-EB47-45CE-B4F8-8558FFA8B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C2E05-0586-444B-B4E1-F14AE8B4C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723F-3841-411F-90AC-9966CCC51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3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5090A-A871-4D6F-A7AF-1B0D22649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31994-731B-4F64-9CF3-B2898A0ED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747EC-8D7A-4EB2-9184-2F650B08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018D-8F99-4E81-B004-B7B78565924E}" type="datetimeFigureOut">
              <a:rPr lang="en-US" smtClean="0"/>
              <a:t>13/11/2020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03277-FFAD-4BFD-B8C9-75B2E862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95F53-6CD2-4FBE-B4AA-D04E137B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723F-3841-411F-90AC-9966CCC51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4080B5-D6E8-43A4-BA24-3044DB8CD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9C619-AE93-4E71-B40F-A159C5F1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1DF77-47F0-406B-A1C7-DFB95CA9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018D-8F99-4E81-B004-B7B78565924E}" type="datetimeFigureOut">
              <a:rPr lang="en-US" smtClean="0"/>
              <a:t>13/11/2020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C8E81-43FF-4C10-830C-17501CA89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9D186-297F-4068-BBF8-B4E79753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723F-3841-411F-90AC-9966CCC51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DE1FE-90F5-4D44-93F1-C9D5D1411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854AE-5E4C-4103-BE7D-5907D764F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2735E-56B3-4FF8-B5BB-DF65DBCA7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018D-8F99-4E81-B004-B7B78565924E}" type="datetimeFigureOut">
              <a:rPr lang="en-US" smtClean="0"/>
              <a:t>13/11/2020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87834-CDA8-4F0C-9D7F-B911E82A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E1FF9-56CF-44E8-8C62-D8F06A12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723F-3841-411F-90AC-9966CCC51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5D8EE-B2C7-4356-94C5-2AF490CEA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A191E-540C-4E86-8151-216C2CB55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95382-3B92-422B-B717-7A8067F1D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018D-8F99-4E81-B004-B7B78565924E}" type="datetimeFigureOut">
              <a:rPr lang="en-US" smtClean="0"/>
              <a:t>13/11/2020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89BE8-ED4D-46DA-A47D-93A4CFF09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33487-A01E-4D92-9796-3E1C87D5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723F-3841-411F-90AC-9966CCC51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5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0AB6C-B8B1-428A-97D6-D0807458A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708F0-DF4C-4C7C-A813-C92B885E5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E5383-128A-4E0D-AE76-19ED9E3D0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34922-5A3E-4503-BA75-B46FD722D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018D-8F99-4E81-B004-B7B78565924E}" type="datetimeFigureOut">
              <a:rPr lang="en-US" smtClean="0"/>
              <a:t>13/11/2020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C0B5A-6897-4FCC-9E48-AAA105E0F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1A8C9-B6CB-4ACA-8696-85DEA9846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723F-3841-411F-90AC-9966CCC51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2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5EC6-1251-4EA2-8BBF-46206AED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8CD41-4FE7-4397-B2D0-35B16E69A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80BB6-CC06-41FE-A212-B752C78DC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D68B4D-4FF0-45FE-AA34-F05DF80DD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941B9B-4532-4383-8566-7C88AA333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F8495E-2E41-4FAD-B010-B99C2FEF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018D-8F99-4E81-B004-B7B78565924E}" type="datetimeFigureOut">
              <a:rPr lang="en-US" smtClean="0"/>
              <a:t>13/11/2020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DBBE77-F748-4EE0-9AD0-FCD36605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62A420-05AF-4593-9E47-F7C87ABC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723F-3841-411F-90AC-9966CCC51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2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5E80D-2902-4DB4-8939-7F969BEC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D5F016-BABE-49A5-97A0-39307D626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018D-8F99-4E81-B004-B7B78565924E}" type="datetimeFigureOut">
              <a:rPr lang="en-US" smtClean="0"/>
              <a:t>13/11/2020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CDE243-2DF9-4984-9915-3EDF69BAB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247D8-B7FD-4206-AEC9-94B870BB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723F-3841-411F-90AC-9966CCC51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4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FE8200-533D-4271-8DAD-FF1617839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018D-8F99-4E81-B004-B7B78565924E}" type="datetimeFigureOut">
              <a:rPr lang="en-US" smtClean="0"/>
              <a:t>13/11/2020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4C76E7-C359-40C4-B081-BF84DB30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88DDF-A371-43EB-B1AD-31CCF2A7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723F-3841-411F-90AC-9966CCC51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5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8651D-9462-4FC4-BC90-48CBF15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D120B-4E87-4701-93DA-1FB4D2E1C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DB7E0-D7C5-4BDD-9A4C-F962D71FD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CEAEB-9679-4FD2-8A20-A535AEA01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018D-8F99-4E81-B004-B7B78565924E}" type="datetimeFigureOut">
              <a:rPr lang="en-US" smtClean="0"/>
              <a:t>13/11/2020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41B05-F00B-42B9-887D-BB178D12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59B41-324C-451C-932B-E0C9C232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723F-3841-411F-90AC-9966CCC51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E4557-F4BE-4C4D-828F-5F1C4E62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CCD5B9-F6DB-4DD7-8BFC-259A93C13B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DF7DA-D905-41B4-8081-73448BB10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A910D-A4F9-4096-A8CC-F80ACAD5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018D-8F99-4E81-B004-B7B78565924E}" type="datetimeFigureOut">
              <a:rPr lang="en-US" smtClean="0"/>
              <a:t>13/11/2020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581AD-6AEC-4D65-B177-F3D3168E5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2DB99-AB5F-4D8A-AB98-5DDD73DE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723F-3841-411F-90AC-9966CCC51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8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280D1F-B5BF-474B-8EE6-73FC04EA5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B14AD-9F41-4C33-99CF-785D35A89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F652E-2388-48F5-A6C1-E3093FA22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A018D-8F99-4E81-B004-B7B78565924E}" type="datetimeFigureOut">
              <a:rPr lang="en-US" smtClean="0"/>
              <a:t>13/11/2020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1AF0C-4D42-48FB-96E2-F612C16D8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4C19D-2E24-4F69-B9CB-670D7B810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D723F-3841-411F-90AC-9966CCC51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6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2C49D2-0A3B-4509-BC06-2AE8D757D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722580-6016-419C-8585-A5B6A7411066}"/>
              </a:ext>
            </a:extLst>
          </p:cNvPr>
          <p:cNvSpPr txBox="1"/>
          <p:nvPr/>
        </p:nvSpPr>
        <p:spPr>
          <a:xfrm>
            <a:off x="3882886" y="3075057"/>
            <a:ext cx="5208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16C001-3211-4A59-A84B-E2487E190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84DE93-A76E-48E7-BFEF-7A2DFBA03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54" y="246699"/>
            <a:ext cx="4976996" cy="3067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93D3CC-959B-47B2-887F-C3A604E48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6699"/>
            <a:ext cx="5194852" cy="30679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1BD16B-20FE-4066-BD8A-4A3F0C216E78}"/>
              </a:ext>
            </a:extLst>
          </p:cNvPr>
          <p:cNvSpPr/>
          <p:nvPr/>
        </p:nvSpPr>
        <p:spPr>
          <a:xfrm>
            <a:off x="3506005" y="3763617"/>
            <a:ext cx="4976996" cy="1378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ফলমূল পাকানোর জন্য কোন রাসায়নিক পদার্থ মেশানো হয়?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634CDA-A78D-43EF-9B40-0688780F308D}"/>
              </a:ext>
            </a:extLst>
          </p:cNvPr>
          <p:cNvSpPr txBox="1"/>
          <p:nvPr/>
        </p:nvSpPr>
        <p:spPr>
          <a:xfrm>
            <a:off x="4371112" y="5676755"/>
            <a:ext cx="32467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কার্বাইড</a:t>
            </a:r>
            <a:r>
              <a:rPr lang="bn-BD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686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BE8A5B-7176-4C7F-8622-6F9F3BA25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F77CF3-ADC2-44AD-8D10-7E8E6849E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9" y="318358"/>
            <a:ext cx="4683905" cy="2935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AEE50C-4C02-4D6E-8A18-2CE60D071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8358"/>
            <a:ext cx="4683905" cy="2935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BF8D06-F878-43E8-BFD5-D39C1E99B696}"/>
              </a:ext>
            </a:extLst>
          </p:cNvPr>
          <p:cNvSpPr/>
          <p:nvPr/>
        </p:nvSpPr>
        <p:spPr>
          <a:xfrm>
            <a:off x="3101009" y="3856383"/>
            <a:ext cx="5592417" cy="13252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ফলমূল এবং শাক-সবজি সংরক্ষণের কোন রাসায়নিক পদার্থ ব্যবহার করা হয়?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C2C6A8-7BFF-4108-ABDE-1AE9DA77B632}"/>
              </a:ext>
            </a:extLst>
          </p:cNvPr>
          <p:cNvSpPr txBox="1"/>
          <p:nvPr/>
        </p:nvSpPr>
        <p:spPr>
          <a:xfrm>
            <a:off x="4273826" y="5665857"/>
            <a:ext cx="324678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ফরমালিন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89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8B8C1-C7A7-443A-AA18-2556D5593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305035-6B86-4B2D-A3B6-00410908B29B}"/>
              </a:ext>
            </a:extLst>
          </p:cNvPr>
          <p:cNvSpPr/>
          <p:nvPr/>
        </p:nvSpPr>
        <p:spPr>
          <a:xfrm>
            <a:off x="4353337" y="3357196"/>
            <a:ext cx="3107635" cy="8998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জাঙ্ক ফুড কী?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F6A64E-1B9E-41AD-A76F-068AD6B6D6B1}"/>
              </a:ext>
            </a:extLst>
          </p:cNvPr>
          <p:cNvSpPr/>
          <p:nvPr/>
        </p:nvSpPr>
        <p:spPr>
          <a:xfrm>
            <a:off x="3558205" y="4771223"/>
            <a:ext cx="4697898" cy="12950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অত্যাধিক চিনি, লবণ, ও চর্বিযুক্ত খাবারকে জাঙ্ক ফুড বলে।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CD9E92-781D-4A14-B988-61E346B95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4" y="589722"/>
            <a:ext cx="3492432" cy="2177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004A1A-1EB8-4FD6-A06D-A6103E049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147" y="589722"/>
            <a:ext cx="3492432" cy="2177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CDE4AE-B2FC-4D9D-BE73-C1837469A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44" y="589722"/>
            <a:ext cx="3492432" cy="217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51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2CB1DF-B332-4F1F-808A-7B9862955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4A875A-6F47-4B67-B8A4-6298DE412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91" y="329387"/>
            <a:ext cx="3450937" cy="2665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574CC5-F1E5-47FC-A114-011BCD1C3F4D}"/>
              </a:ext>
            </a:extLst>
          </p:cNvPr>
          <p:cNvSpPr/>
          <p:nvPr/>
        </p:nvSpPr>
        <p:spPr>
          <a:xfrm>
            <a:off x="4217342" y="3525078"/>
            <a:ext cx="3757315" cy="11131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জাঙ্ক ফুড খেলে কী হয়?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FA3E92-7D2A-4C39-B8F3-B5BF24D3EF05}"/>
              </a:ext>
            </a:extLst>
          </p:cNvPr>
          <p:cNvSpPr txBox="1"/>
          <p:nvPr/>
        </p:nvSpPr>
        <p:spPr>
          <a:xfrm>
            <a:off x="4784033" y="5002216"/>
            <a:ext cx="26239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পুষ্টিহীনতা</a:t>
            </a:r>
          </a:p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 বৃদ্ধি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9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0E76D0-1C30-4E0E-95FF-70D6177BC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B9A3D393-5903-4FF0-AC81-21FF78891963}"/>
              </a:ext>
            </a:extLst>
          </p:cNvPr>
          <p:cNvSpPr/>
          <p:nvPr/>
        </p:nvSpPr>
        <p:spPr>
          <a:xfrm>
            <a:off x="4572000" y="810868"/>
            <a:ext cx="3048000" cy="1444487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138C23-C2E0-4E1E-8145-7A5A14B08EB3}"/>
              </a:ext>
            </a:extLst>
          </p:cNvPr>
          <p:cNvSpPr/>
          <p:nvPr/>
        </p:nvSpPr>
        <p:spPr>
          <a:xfrm>
            <a:off x="3939209" y="3066222"/>
            <a:ext cx="4843670" cy="1706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রং মেশানো ৫টি খাবারের নাম লেখ।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29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7518BC-7203-4517-B6F7-C1BE64161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F93BDCB6-2AAC-46EB-B0B5-C286128046F2}"/>
              </a:ext>
            </a:extLst>
          </p:cNvPr>
          <p:cNvSpPr/>
          <p:nvPr/>
        </p:nvSpPr>
        <p:spPr>
          <a:xfrm>
            <a:off x="4565374" y="1179443"/>
            <a:ext cx="3061252" cy="1537253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3C7E69-ECAC-4158-B6AF-E1846882D4C5}"/>
              </a:ext>
            </a:extLst>
          </p:cNvPr>
          <p:cNvSpPr/>
          <p:nvPr/>
        </p:nvSpPr>
        <p:spPr>
          <a:xfrm>
            <a:off x="3863009" y="3216966"/>
            <a:ext cx="4837043" cy="17459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রং মেশানো খাবার খেলে কী কী রোগ হতে পারে?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777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6B826-67DF-4572-BFF9-393F8452D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A73475DE-F99F-488F-8BED-1BA1043D5F3B}"/>
              </a:ext>
            </a:extLst>
          </p:cNvPr>
          <p:cNvSpPr/>
          <p:nvPr/>
        </p:nvSpPr>
        <p:spPr>
          <a:xfrm>
            <a:off x="4625008" y="927651"/>
            <a:ext cx="2941983" cy="133847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EBA2EB-4262-43F7-BB64-D050526D5664}"/>
              </a:ext>
            </a:extLst>
          </p:cNvPr>
          <p:cNvSpPr/>
          <p:nvPr/>
        </p:nvSpPr>
        <p:spPr>
          <a:xfrm>
            <a:off x="3854724" y="3193772"/>
            <a:ext cx="4933123" cy="21377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খাবারে কার্বাইড ও ফরমালিন মেশানো হয় কেন এবং এর ফলে শরীরে কী রোগ হতে পারে?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57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EE96FF-C65D-4886-A27E-D3C9C99B6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EAA51442-61B9-4700-8E02-4D91AE48AF52}"/>
              </a:ext>
            </a:extLst>
          </p:cNvPr>
          <p:cNvSpPr/>
          <p:nvPr/>
        </p:nvSpPr>
        <p:spPr>
          <a:xfrm>
            <a:off x="4583595" y="1060173"/>
            <a:ext cx="2759766" cy="127220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E742DC-619C-45FA-BA76-DC601E8F97E1}"/>
              </a:ext>
            </a:extLst>
          </p:cNvPr>
          <p:cNvSpPr/>
          <p:nvPr/>
        </p:nvSpPr>
        <p:spPr>
          <a:xfrm>
            <a:off x="4101548" y="3154846"/>
            <a:ext cx="4280452" cy="171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জাঙ্ক ফুড কী সুষম খাবার?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জাঙ্ক ফুডে কী কী থাকে?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43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408E0B-3D7B-4541-A3CE-9EB6FCBA0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31D67CF3-78B2-4705-B214-9B4BEADA5C00}"/>
              </a:ext>
            </a:extLst>
          </p:cNvPr>
          <p:cNvSpPr/>
          <p:nvPr/>
        </p:nvSpPr>
        <p:spPr>
          <a:xfrm>
            <a:off x="4890051" y="1232451"/>
            <a:ext cx="2756453" cy="1351723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4429D6-F236-40AB-A5CB-C73C25E0B58F}"/>
              </a:ext>
            </a:extLst>
          </p:cNvPr>
          <p:cNvSpPr/>
          <p:nvPr/>
        </p:nvSpPr>
        <p:spPr>
          <a:xfrm>
            <a:off x="4056821" y="3429000"/>
            <a:ext cx="4422915" cy="1726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খাবারকে আকর্ষণীয় ও লোভনীয় করতে কী কী ব্যবহার করা হয়?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3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43424D-6A32-4CB2-BAAF-135A1A3C7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06BDF8-E36F-4241-985C-F81E851B95D3}"/>
              </a:ext>
            </a:extLst>
          </p:cNvPr>
          <p:cNvSpPr txBox="1"/>
          <p:nvPr/>
        </p:nvSpPr>
        <p:spPr>
          <a:xfrm>
            <a:off x="1683027" y="2054087"/>
            <a:ext cx="3591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069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534A74-279D-4418-856B-8C8BCFA42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A96F4D56-0353-488F-A77E-59851E623A3E}"/>
              </a:ext>
            </a:extLst>
          </p:cNvPr>
          <p:cNvSpPr/>
          <p:nvPr/>
        </p:nvSpPr>
        <p:spPr>
          <a:xfrm>
            <a:off x="4599297" y="341194"/>
            <a:ext cx="3562064" cy="1596787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C7D19E-CB81-4F76-97FB-5D64530DB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89" y="2695472"/>
            <a:ext cx="3312596" cy="3302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CF74C6-FD0A-484A-91F1-597E94EAAE50}"/>
              </a:ext>
            </a:extLst>
          </p:cNvPr>
          <p:cNvSpPr/>
          <p:nvPr/>
        </p:nvSpPr>
        <p:spPr>
          <a:xfrm>
            <a:off x="5976729" y="3220278"/>
            <a:ext cx="3882887" cy="21998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মল্লিকা সাহা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চৈতাব সপ্রাবি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 নরসিংদী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27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03FE3D-FA2F-4995-908E-2320382F5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5D34CD2A-2A2E-4A90-9ACA-2F368E13F0BA}"/>
              </a:ext>
            </a:extLst>
          </p:cNvPr>
          <p:cNvSpPr/>
          <p:nvPr/>
        </p:nvSpPr>
        <p:spPr>
          <a:xfrm>
            <a:off x="4535556" y="212036"/>
            <a:ext cx="3120887" cy="1364973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49D487-EF63-4FEC-9FB4-71F95289B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92" y="2393752"/>
            <a:ext cx="3610203" cy="33291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973FF6-F62B-467D-8443-D59E8E4ECE81}"/>
              </a:ext>
            </a:extLst>
          </p:cNvPr>
          <p:cNvSpPr/>
          <p:nvPr/>
        </p:nvSpPr>
        <p:spPr>
          <a:xfrm>
            <a:off x="5724940" y="2489747"/>
            <a:ext cx="5698434" cy="31371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শ্রেণিঃ৫ম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বিষয়ঃবিজ্ঞান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শিরোনামঃসুস্থ জিবনের জন্য খাদ্য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পাঠ্যাংশঃযে সকল খাদ্য কম খাওয়া উচিৎ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সময়ঃ৩৫মিনিট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79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A990F2-F537-4AFC-93E4-D7CAC9416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4F00B1A7-AAC3-4002-B82F-6F7FD6C870CA}"/>
              </a:ext>
            </a:extLst>
          </p:cNvPr>
          <p:cNvSpPr/>
          <p:nvPr/>
        </p:nvSpPr>
        <p:spPr>
          <a:xfrm>
            <a:off x="4452730" y="225287"/>
            <a:ext cx="3286540" cy="147099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223463-80A1-4840-8C28-769E3C4395F5}"/>
              </a:ext>
            </a:extLst>
          </p:cNvPr>
          <p:cNvSpPr txBox="1"/>
          <p:nvPr/>
        </p:nvSpPr>
        <p:spPr>
          <a:xfrm>
            <a:off x="2219739" y="2168869"/>
            <a:ext cx="7752522" cy="4216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রং ব্যবহার করা খাদ্যের নাম বলতে পারবে।</a:t>
            </a:r>
          </a:p>
          <a:p>
            <a:r>
              <a:rPr lang="bn-BD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 খাদ্যে রাসায়নিক দ্রব্য মেশানো হয় তাদের নাম বলতে পারবে।</a:t>
            </a:r>
          </a:p>
          <a:p>
            <a:r>
              <a:rPr lang="bn-BD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 কৃত্রিম রং ও রাসায়নিক দ্রব্যের ব্যবহারের ক্ষতিকর দিক বর্ণনা করতে পারবে।</a:t>
            </a:r>
          </a:p>
          <a:p>
            <a:r>
              <a:rPr lang="bn-BD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দ্রব্য ব্যবহার করে ফল পাকানোর অপকারিতা বর্ণনা করতে পারবে।</a:t>
            </a:r>
          </a:p>
          <a:p>
            <a:r>
              <a:rPr lang="bn-BD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জাঙ্ক ফুড (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Junk Food)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দেহের জন্য ক্ষতিকর তা বলতে পারবে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389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92E9EF-B860-43CC-B07E-4A0348AA7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21"/>
            <a:ext cx="12192000" cy="6858000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20F38DF7-528E-4970-BA9B-40737319DE20}"/>
              </a:ext>
            </a:extLst>
          </p:cNvPr>
          <p:cNvSpPr/>
          <p:nvPr/>
        </p:nvSpPr>
        <p:spPr>
          <a:xfrm>
            <a:off x="4267199" y="1105139"/>
            <a:ext cx="3445566" cy="1563756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B98074-2BDC-4E16-9F17-84425673C1B1}"/>
              </a:ext>
            </a:extLst>
          </p:cNvPr>
          <p:cNvSpPr txBox="1"/>
          <p:nvPr/>
        </p:nvSpPr>
        <p:spPr>
          <a:xfrm>
            <a:off x="2865783" y="3456921"/>
            <a:ext cx="68580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সুস্বাস্থ্যের জন্য কোন কোন খাদ্য কম খাওয়া উচিত?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খাদ্য পরিহার করা উচিত?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76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D32185-7140-4B2C-8F31-A1612F8A5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5CF073-01FE-4ED2-8273-43D029D7B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0" y="378331"/>
            <a:ext cx="10355120" cy="2775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6AB757-FC4D-40E3-B9E8-E76C002AA647}"/>
              </a:ext>
            </a:extLst>
          </p:cNvPr>
          <p:cNvSpPr/>
          <p:nvPr/>
        </p:nvSpPr>
        <p:spPr>
          <a:xfrm>
            <a:off x="3597964" y="4572001"/>
            <a:ext cx="4996071" cy="1166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পাছ?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91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D98A25-ECD2-4947-9615-6D7386178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809CB18A-507D-451D-8AD3-E92B43E60973}"/>
              </a:ext>
            </a:extLst>
          </p:cNvPr>
          <p:cNvSpPr/>
          <p:nvPr/>
        </p:nvSpPr>
        <p:spPr>
          <a:xfrm>
            <a:off x="4479232" y="927652"/>
            <a:ext cx="3498575" cy="1577009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DC5B2-F704-4D1C-8A6E-D6FC3B01E7EE}"/>
              </a:ext>
            </a:extLst>
          </p:cNvPr>
          <p:cNvSpPr/>
          <p:nvPr/>
        </p:nvSpPr>
        <p:spPr>
          <a:xfrm>
            <a:off x="3657599" y="3240157"/>
            <a:ext cx="5141843" cy="1749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খাদ্য কম খাওয়া উচিত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45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7098B0-54ED-4CDF-9D1F-594355085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6438F-B133-4B61-9956-7236C6680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0" y="471096"/>
            <a:ext cx="10355120" cy="2629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7AD30E-26C2-4180-A2B0-5B45E57B0251}"/>
              </a:ext>
            </a:extLst>
          </p:cNvPr>
          <p:cNvSpPr txBox="1"/>
          <p:nvPr/>
        </p:nvSpPr>
        <p:spPr>
          <a:xfrm>
            <a:off x="3538331" y="3890160"/>
            <a:ext cx="538038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খাদ্যে কৃত্রিম রং মেশানো হয়?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AAB29-6C8F-4D90-BD1D-594F25BC8623}"/>
              </a:ext>
            </a:extLst>
          </p:cNvPr>
          <p:cNvSpPr/>
          <p:nvPr/>
        </p:nvSpPr>
        <p:spPr>
          <a:xfrm>
            <a:off x="3236843" y="5115772"/>
            <a:ext cx="5718313" cy="12372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মিষ্টি, জেলি, চকলেট, আইসক্রিম, কেক, চিপস, কোমল পানীয়।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4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406804-61C8-46F5-AB8A-A56AAC1B9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D85A1A-A07F-4A49-94E8-973EE08E6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0" y="351827"/>
            <a:ext cx="10355120" cy="26292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E5A194-1C16-4ABD-AD8A-7B65AEBF2308}"/>
              </a:ext>
            </a:extLst>
          </p:cNvPr>
          <p:cNvSpPr/>
          <p:nvPr/>
        </p:nvSpPr>
        <p:spPr>
          <a:xfrm>
            <a:off x="3780182" y="3429000"/>
            <a:ext cx="4631635" cy="1166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রং মিশ্রিত খাবার খেলে কী কী রোগ হয়?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712BDD-5FC6-48C1-A706-D097DB748CDE}"/>
              </a:ext>
            </a:extLst>
          </p:cNvPr>
          <p:cNvSpPr txBox="1"/>
          <p:nvPr/>
        </p:nvSpPr>
        <p:spPr>
          <a:xfrm>
            <a:off x="4399720" y="5004461"/>
            <a:ext cx="361784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</a:p>
          <a:p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অমনোযোগিতা</a:t>
            </a:r>
          </a:p>
          <a:p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অস্থিরতা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0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323</Words>
  <Application>Microsoft Office PowerPoint</Application>
  <PresentationFormat>Widescreen</PresentationFormat>
  <Paragraphs>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Spn</dc:creator>
  <cp:lastModifiedBy>Spn</cp:lastModifiedBy>
  <cp:revision>23</cp:revision>
  <dcterms:created xsi:type="dcterms:W3CDTF">2020-11-10T13:42:50Z</dcterms:created>
  <dcterms:modified xsi:type="dcterms:W3CDTF">2020-11-13T05:39:24Z</dcterms:modified>
</cp:coreProperties>
</file>