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8"/>
  </p:notesMasterIdLst>
  <p:sldIdLst>
    <p:sldId id="256" r:id="rId2"/>
    <p:sldId id="272" r:id="rId3"/>
    <p:sldId id="304" r:id="rId4"/>
    <p:sldId id="305" r:id="rId5"/>
    <p:sldId id="306" r:id="rId6"/>
    <p:sldId id="307" r:id="rId7"/>
    <p:sldId id="310" r:id="rId8"/>
    <p:sldId id="311" r:id="rId9"/>
    <p:sldId id="315" r:id="rId10"/>
    <p:sldId id="313" r:id="rId11"/>
    <p:sldId id="314" r:id="rId12"/>
    <p:sldId id="316" r:id="rId13"/>
    <p:sldId id="312" r:id="rId14"/>
    <p:sldId id="317" r:id="rId15"/>
    <p:sldId id="319" r:id="rId16"/>
    <p:sldId id="30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>
        <p:scale>
          <a:sx n="66" d="100"/>
          <a:sy n="66" d="100"/>
        </p:scale>
        <p:origin x="6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8510D-4296-4350-802E-8F372DD442D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E191E0-E481-4E95-8CB1-17E4F02E2BC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E9141C-4685-40B2-9D20-71767906A4EF}" type="parTrans" cxnId="{6CA95B93-263A-4FCF-98F2-97B9318E2B0B}">
      <dgm:prSet/>
      <dgm:spPr/>
      <dgm:t>
        <a:bodyPr/>
        <a:lstStyle/>
        <a:p>
          <a:endParaRPr lang="en-US" sz="1800"/>
        </a:p>
      </dgm:t>
    </dgm:pt>
    <dgm:pt modelId="{517B2859-8D7A-4CA7-B61C-0A127608752C}" type="sibTrans" cxnId="{6CA95B93-263A-4FCF-98F2-97B9318E2B0B}">
      <dgm:prSet/>
      <dgm:spPr/>
      <dgm:t>
        <a:bodyPr/>
        <a:lstStyle/>
        <a:p>
          <a:endParaRPr lang="en-US" sz="1800"/>
        </a:p>
      </dgm:t>
    </dgm:pt>
    <dgm:pt modelId="{B5A0B6E1-702C-43F7-807E-A92C78B8466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3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জলবায়ু</a:t>
          </a:r>
          <a:endParaRPr lang="en-US" sz="3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3C2EA7-6A73-4377-8837-7E13134529A9}" type="parTrans" cxnId="{6EEA1933-C48E-41CC-AC27-8721CAF8AA18}">
      <dgm:prSet custT="1"/>
      <dgm:spPr/>
      <dgm:t>
        <a:bodyPr/>
        <a:lstStyle/>
        <a:p>
          <a:endParaRPr lang="en-US" sz="1800"/>
        </a:p>
      </dgm:t>
    </dgm:pt>
    <dgm:pt modelId="{7FDB42B5-0EFF-4883-A73C-E1684EE08B36}" type="sibTrans" cxnId="{6EEA1933-C48E-41CC-AC27-8721CAF8AA18}">
      <dgm:prSet/>
      <dgm:spPr/>
      <dgm:t>
        <a:bodyPr/>
        <a:lstStyle/>
        <a:p>
          <a:endParaRPr lang="en-US" sz="1800"/>
        </a:p>
      </dgm:t>
    </dgm:pt>
    <dgm:pt modelId="{46339486-F8D8-4582-BC75-30EBF83DF76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মানবসম্পদ</a:t>
          </a:r>
          <a:endParaRPr lang="bn-BD" sz="28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F2EDF-7AC7-48E6-A77E-B88A9C1059F9}" type="parTrans" cxnId="{DD9BF375-A788-4605-912E-68F970EDDF99}">
      <dgm:prSet custT="1"/>
      <dgm:spPr/>
      <dgm:t>
        <a:bodyPr/>
        <a:lstStyle/>
        <a:p>
          <a:endParaRPr lang="en-US" sz="1800"/>
        </a:p>
      </dgm:t>
    </dgm:pt>
    <dgm:pt modelId="{78E5B2E1-7A3C-40DB-9B2D-ED2E7E6AADD8}" type="sibTrans" cxnId="{DD9BF375-A788-4605-912E-68F970EDDF99}">
      <dgm:prSet/>
      <dgm:spPr/>
      <dgm:t>
        <a:bodyPr/>
        <a:lstStyle/>
        <a:p>
          <a:endParaRPr lang="en-US" sz="1800"/>
        </a:p>
      </dgm:t>
    </dgm:pt>
    <dgm:pt modelId="{2D3D64D8-F714-4EDB-A515-887315FD3ED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জলবায়ু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F36D2D-BA8A-460A-86C7-AC7ACBBD7C2F}" type="parTrans" cxnId="{0F97536E-4B83-4AA9-9C89-605235A643DD}">
      <dgm:prSet custT="1"/>
      <dgm:spPr/>
      <dgm:t>
        <a:bodyPr/>
        <a:lstStyle/>
        <a:p>
          <a:endParaRPr lang="en-US" sz="1800"/>
        </a:p>
      </dgm:t>
    </dgm:pt>
    <dgm:pt modelId="{698C4953-16A4-4094-A88E-199730573B9E}" type="sibTrans" cxnId="{0F97536E-4B83-4AA9-9C89-605235A643DD}">
      <dgm:prSet/>
      <dgm:spPr/>
      <dgm:t>
        <a:bodyPr/>
        <a:lstStyle/>
        <a:p>
          <a:endParaRPr lang="en-US" sz="1800"/>
        </a:p>
      </dgm:t>
    </dgm:pt>
    <dgm:pt modelId="{C4383406-379B-43DB-8DAC-5989DFF06412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bn-BD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833427-EBC4-40D7-846F-CDDA78C7A6DD}" type="sibTrans" cxnId="{79672714-A650-4D0E-85FA-21AC9A4A43C1}">
      <dgm:prSet/>
      <dgm:spPr/>
      <dgm:t>
        <a:bodyPr/>
        <a:lstStyle/>
        <a:p>
          <a:endParaRPr lang="en-US" sz="1800"/>
        </a:p>
      </dgm:t>
    </dgm:pt>
    <dgm:pt modelId="{983BA755-7C34-498D-91C9-973C48F0CA14}" type="parTrans" cxnId="{79672714-A650-4D0E-85FA-21AC9A4A43C1}">
      <dgm:prSet custT="1"/>
      <dgm:spPr/>
      <dgm:t>
        <a:bodyPr/>
        <a:lstStyle/>
        <a:p>
          <a:endParaRPr lang="en-US" sz="1800"/>
        </a:p>
      </dgm:t>
    </dgm:pt>
    <dgm:pt modelId="{09BA1087-2396-45CE-86BD-3574299CAF6B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endParaRPr lang="bn-BD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D175E1-1F6E-422E-A07C-7F991C6C3A12}" type="sibTrans" cxnId="{6F63E02C-964B-4E2B-B481-DFEA49C1CFEC}">
      <dgm:prSet/>
      <dgm:spPr/>
      <dgm:t>
        <a:bodyPr/>
        <a:lstStyle/>
        <a:p>
          <a:endParaRPr lang="en-US" sz="1800"/>
        </a:p>
      </dgm:t>
    </dgm:pt>
    <dgm:pt modelId="{0A39CD89-4C38-4D53-BD54-6A457972A553}" type="parTrans" cxnId="{6F63E02C-964B-4E2B-B481-DFEA49C1CFEC}">
      <dgm:prSet custT="1"/>
      <dgm:spPr/>
      <dgm:t>
        <a:bodyPr/>
        <a:lstStyle/>
        <a:p>
          <a:endParaRPr lang="en-US" sz="1800"/>
        </a:p>
      </dgm:t>
    </dgm:pt>
    <dgm:pt modelId="{7777E4F3-618A-4E9A-B2A7-706472FDBBF7}">
      <dgm:prSet custT="1"/>
      <dgm:spPr>
        <a:solidFill>
          <a:srgbClr val="92D050"/>
        </a:solidFill>
      </dgm:spPr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A1D35EDB-915E-44D5-966B-4A05789D4458}" type="sibTrans" cxnId="{680136E2-7DA9-4164-B3B3-60E9C3495E8E}">
      <dgm:prSet/>
      <dgm:spPr/>
      <dgm:t>
        <a:bodyPr/>
        <a:lstStyle/>
        <a:p>
          <a:endParaRPr lang="en-US" sz="1800"/>
        </a:p>
      </dgm:t>
    </dgm:pt>
    <dgm:pt modelId="{6B9EEE1F-835C-43E3-8D8A-06F0D371D84C}" type="parTrans" cxnId="{680136E2-7DA9-4164-B3B3-60E9C3495E8E}">
      <dgm:prSet custT="1"/>
      <dgm:spPr/>
      <dgm:t>
        <a:bodyPr/>
        <a:lstStyle/>
        <a:p>
          <a:endParaRPr lang="en-US" sz="1800"/>
        </a:p>
      </dgm:t>
    </dgm:pt>
    <dgm:pt modelId="{769E460E-36DA-4FA5-8D8B-49B51ADF6728}" type="pres">
      <dgm:prSet presAssocID="{BE68510D-4296-4350-802E-8F372DD442D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DDC92D-E09C-4C61-AC76-871A8129E276}" type="pres">
      <dgm:prSet presAssocID="{3CE191E0-E481-4E95-8CB1-17E4F02E2BC3}" presName="centerShape" presStyleLbl="node0" presStyleIdx="0" presStyleCnt="1" custScaleX="147551"/>
      <dgm:spPr/>
    </dgm:pt>
    <dgm:pt modelId="{18D5FB70-3D5E-48F8-88D9-AB6895598225}" type="pres">
      <dgm:prSet presAssocID="{B23C2EA7-6A73-4377-8837-7E13134529A9}" presName="parTrans" presStyleLbl="sibTrans2D1" presStyleIdx="0" presStyleCnt="6"/>
      <dgm:spPr/>
    </dgm:pt>
    <dgm:pt modelId="{8B14F283-6FAB-4374-A763-53876155ACA1}" type="pres">
      <dgm:prSet presAssocID="{B23C2EA7-6A73-4377-8837-7E13134529A9}" presName="connectorText" presStyleLbl="sibTrans2D1" presStyleIdx="0" presStyleCnt="6"/>
      <dgm:spPr/>
    </dgm:pt>
    <dgm:pt modelId="{6AB9EF05-5727-4D92-A1BC-2864BD460CB6}" type="pres">
      <dgm:prSet presAssocID="{B5A0B6E1-702C-43F7-807E-A92C78B84666}" presName="node" presStyleLbl="node1" presStyleIdx="0" presStyleCnt="6" custScaleX="142459">
        <dgm:presLayoutVars>
          <dgm:bulletEnabled val="1"/>
        </dgm:presLayoutVars>
      </dgm:prSet>
      <dgm:spPr/>
    </dgm:pt>
    <dgm:pt modelId="{C8FAB7BB-F3BD-40FF-885A-B471196CC2ED}" type="pres">
      <dgm:prSet presAssocID="{DCF36D2D-BA8A-460A-86C7-AC7ACBBD7C2F}" presName="parTrans" presStyleLbl="sibTrans2D1" presStyleIdx="1" presStyleCnt="6"/>
      <dgm:spPr/>
    </dgm:pt>
    <dgm:pt modelId="{39BFBDB7-5BB2-4D84-914C-1A5F110E420E}" type="pres">
      <dgm:prSet presAssocID="{DCF36D2D-BA8A-460A-86C7-AC7ACBBD7C2F}" presName="connectorText" presStyleLbl="sibTrans2D1" presStyleIdx="1" presStyleCnt="6"/>
      <dgm:spPr/>
    </dgm:pt>
    <dgm:pt modelId="{0391F996-8AD1-4100-969E-25D8A0CB9CBE}" type="pres">
      <dgm:prSet presAssocID="{2D3D64D8-F714-4EDB-A515-887315FD3EDF}" presName="node" presStyleLbl="node1" presStyleIdx="1" presStyleCnt="6" custScaleX="164005" custRadScaleRad="130438" custRadScaleInc="5484">
        <dgm:presLayoutVars>
          <dgm:bulletEnabled val="1"/>
        </dgm:presLayoutVars>
      </dgm:prSet>
      <dgm:spPr/>
    </dgm:pt>
    <dgm:pt modelId="{7BD7BFEB-C9C2-43AF-A111-BEC377A95616}" type="pres">
      <dgm:prSet presAssocID="{6B9EEE1F-835C-43E3-8D8A-06F0D371D84C}" presName="parTrans" presStyleLbl="sibTrans2D1" presStyleIdx="2" presStyleCnt="6"/>
      <dgm:spPr/>
    </dgm:pt>
    <dgm:pt modelId="{49020518-1D42-42F3-90F2-DABFB60761C9}" type="pres">
      <dgm:prSet presAssocID="{6B9EEE1F-835C-43E3-8D8A-06F0D371D84C}" presName="connectorText" presStyleLbl="sibTrans2D1" presStyleIdx="2" presStyleCnt="6"/>
      <dgm:spPr/>
    </dgm:pt>
    <dgm:pt modelId="{4AFC792A-BCDD-4203-B8E4-084849B0A819}" type="pres">
      <dgm:prSet presAssocID="{7777E4F3-618A-4E9A-B2A7-706472FDBBF7}" presName="node" presStyleLbl="node1" presStyleIdx="2" presStyleCnt="6" custScaleX="145148" custScaleY="93827" custRadScaleRad="129275" custRadScaleInc="-28849">
        <dgm:presLayoutVars>
          <dgm:bulletEnabled val="1"/>
        </dgm:presLayoutVars>
      </dgm:prSet>
      <dgm:spPr/>
    </dgm:pt>
    <dgm:pt modelId="{ABE993D1-63F5-4C42-832E-047864571846}" type="pres">
      <dgm:prSet presAssocID="{0A39CD89-4C38-4D53-BD54-6A457972A553}" presName="parTrans" presStyleLbl="sibTrans2D1" presStyleIdx="3" presStyleCnt="6"/>
      <dgm:spPr/>
    </dgm:pt>
    <dgm:pt modelId="{6570B582-4294-4F69-A3BE-A38E4C27D0CA}" type="pres">
      <dgm:prSet presAssocID="{0A39CD89-4C38-4D53-BD54-6A457972A553}" presName="connectorText" presStyleLbl="sibTrans2D1" presStyleIdx="3" presStyleCnt="6"/>
      <dgm:spPr/>
    </dgm:pt>
    <dgm:pt modelId="{364B77D9-16E8-4935-AAFB-DD8056C48899}" type="pres">
      <dgm:prSet presAssocID="{09BA1087-2396-45CE-86BD-3574299CAF6B}" presName="node" presStyleLbl="node1" presStyleIdx="3" presStyleCnt="6" custScaleX="180315" custScaleY="126731">
        <dgm:presLayoutVars>
          <dgm:bulletEnabled val="1"/>
        </dgm:presLayoutVars>
      </dgm:prSet>
      <dgm:spPr/>
    </dgm:pt>
    <dgm:pt modelId="{FFCD07E5-EFC7-41D9-AAD7-6C2BA2D147A3}" type="pres">
      <dgm:prSet presAssocID="{983BA755-7C34-498D-91C9-973C48F0CA14}" presName="parTrans" presStyleLbl="sibTrans2D1" presStyleIdx="4" presStyleCnt="6"/>
      <dgm:spPr/>
    </dgm:pt>
    <dgm:pt modelId="{602CCDAA-0897-4618-98C0-876723D7B483}" type="pres">
      <dgm:prSet presAssocID="{983BA755-7C34-498D-91C9-973C48F0CA14}" presName="connectorText" presStyleLbl="sibTrans2D1" presStyleIdx="4" presStyleCnt="6"/>
      <dgm:spPr/>
    </dgm:pt>
    <dgm:pt modelId="{85735A74-EE1F-42BA-8550-EA2B5A24AFA2}" type="pres">
      <dgm:prSet presAssocID="{C4383406-379B-43DB-8DAC-5989DFF06412}" presName="node" presStyleLbl="node1" presStyleIdx="4" presStyleCnt="6" custScaleX="144697" custRadScaleRad="128467" custRadScaleInc="24842">
        <dgm:presLayoutVars>
          <dgm:bulletEnabled val="1"/>
        </dgm:presLayoutVars>
      </dgm:prSet>
      <dgm:spPr/>
    </dgm:pt>
    <dgm:pt modelId="{26BC052B-0331-4260-A615-C441CD8089FF}" type="pres">
      <dgm:prSet presAssocID="{1ECF2EDF-7AC7-48E6-A77E-B88A9C1059F9}" presName="parTrans" presStyleLbl="sibTrans2D1" presStyleIdx="5" presStyleCnt="6"/>
      <dgm:spPr/>
    </dgm:pt>
    <dgm:pt modelId="{D50F82E7-AAF9-431E-BA34-AF52D0A19D56}" type="pres">
      <dgm:prSet presAssocID="{1ECF2EDF-7AC7-48E6-A77E-B88A9C1059F9}" presName="connectorText" presStyleLbl="sibTrans2D1" presStyleIdx="5" presStyleCnt="6"/>
      <dgm:spPr/>
    </dgm:pt>
    <dgm:pt modelId="{43D9E923-0CEE-473E-90DC-D0966DBB1684}" type="pres">
      <dgm:prSet presAssocID="{46339486-F8D8-4582-BC75-30EBF83DF76D}" presName="node" presStyleLbl="node1" presStyleIdx="5" presStyleCnt="6" custScaleX="149205" custScaleY="124939" custRadScaleRad="126939" custRadScaleInc="3361">
        <dgm:presLayoutVars>
          <dgm:bulletEnabled val="1"/>
        </dgm:presLayoutVars>
      </dgm:prSet>
      <dgm:spPr/>
    </dgm:pt>
  </dgm:ptLst>
  <dgm:cxnLst>
    <dgm:cxn modelId="{946B4708-ABDA-4F24-A4CC-B58B802A10A2}" type="presOf" srcId="{2D3D64D8-F714-4EDB-A515-887315FD3EDF}" destId="{0391F996-8AD1-4100-969E-25D8A0CB9CBE}" srcOrd="0" destOrd="0" presId="urn:microsoft.com/office/officeart/2005/8/layout/radial5"/>
    <dgm:cxn modelId="{79672714-A650-4D0E-85FA-21AC9A4A43C1}" srcId="{3CE191E0-E481-4E95-8CB1-17E4F02E2BC3}" destId="{C4383406-379B-43DB-8DAC-5989DFF06412}" srcOrd="4" destOrd="0" parTransId="{983BA755-7C34-498D-91C9-973C48F0CA14}" sibTransId="{6D833427-EBC4-40D7-846F-CDDA78C7A6DD}"/>
    <dgm:cxn modelId="{87D9051A-A2B7-4F73-84B2-8F5E00D38DC1}" type="presOf" srcId="{983BA755-7C34-498D-91C9-973C48F0CA14}" destId="{602CCDAA-0897-4618-98C0-876723D7B483}" srcOrd="1" destOrd="0" presId="urn:microsoft.com/office/officeart/2005/8/layout/radial5"/>
    <dgm:cxn modelId="{6F63E02C-964B-4E2B-B481-DFEA49C1CFEC}" srcId="{3CE191E0-E481-4E95-8CB1-17E4F02E2BC3}" destId="{09BA1087-2396-45CE-86BD-3574299CAF6B}" srcOrd="3" destOrd="0" parTransId="{0A39CD89-4C38-4D53-BD54-6A457972A553}" sibTransId="{79D175E1-1F6E-422E-A07C-7F991C6C3A12}"/>
    <dgm:cxn modelId="{8B2C7F2E-47B9-4473-8AED-3F543AD402CB}" type="presOf" srcId="{6B9EEE1F-835C-43E3-8D8A-06F0D371D84C}" destId="{7BD7BFEB-C9C2-43AF-A111-BEC377A95616}" srcOrd="0" destOrd="0" presId="urn:microsoft.com/office/officeart/2005/8/layout/radial5"/>
    <dgm:cxn modelId="{6EEA1933-C48E-41CC-AC27-8721CAF8AA18}" srcId="{3CE191E0-E481-4E95-8CB1-17E4F02E2BC3}" destId="{B5A0B6E1-702C-43F7-807E-A92C78B84666}" srcOrd="0" destOrd="0" parTransId="{B23C2EA7-6A73-4377-8837-7E13134529A9}" sibTransId="{7FDB42B5-0EFF-4883-A73C-E1684EE08B36}"/>
    <dgm:cxn modelId="{AA13B934-B2C4-4713-94A6-56B17099CF7B}" type="presOf" srcId="{7777E4F3-618A-4E9A-B2A7-706472FDBBF7}" destId="{4AFC792A-BCDD-4203-B8E4-084849B0A819}" srcOrd="0" destOrd="0" presId="urn:microsoft.com/office/officeart/2005/8/layout/radial5"/>
    <dgm:cxn modelId="{1293A466-167C-4420-A076-C854C0C2596C}" type="presOf" srcId="{B23C2EA7-6A73-4377-8837-7E13134529A9}" destId="{18D5FB70-3D5E-48F8-88D9-AB6895598225}" srcOrd="0" destOrd="0" presId="urn:microsoft.com/office/officeart/2005/8/layout/radial5"/>
    <dgm:cxn modelId="{7A6DD747-8EF9-48C4-BAB1-AACDEF822CC2}" type="presOf" srcId="{BE68510D-4296-4350-802E-8F372DD442DF}" destId="{769E460E-36DA-4FA5-8D8B-49B51ADF6728}" srcOrd="0" destOrd="0" presId="urn:microsoft.com/office/officeart/2005/8/layout/radial5"/>
    <dgm:cxn modelId="{0F97536E-4B83-4AA9-9C89-605235A643DD}" srcId="{3CE191E0-E481-4E95-8CB1-17E4F02E2BC3}" destId="{2D3D64D8-F714-4EDB-A515-887315FD3EDF}" srcOrd="1" destOrd="0" parTransId="{DCF36D2D-BA8A-460A-86C7-AC7ACBBD7C2F}" sibTransId="{698C4953-16A4-4094-A88E-199730573B9E}"/>
    <dgm:cxn modelId="{5C402754-FE5A-4A06-A36A-C0E32CCB67BD}" type="presOf" srcId="{1ECF2EDF-7AC7-48E6-A77E-B88A9C1059F9}" destId="{D50F82E7-AAF9-431E-BA34-AF52D0A19D56}" srcOrd="1" destOrd="0" presId="urn:microsoft.com/office/officeart/2005/8/layout/radial5"/>
    <dgm:cxn modelId="{B0950A55-50F0-440E-A995-BE97FC3F01F6}" type="presOf" srcId="{0A39CD89-4C38-4D53-BD54-6A457972A553}" destId="{6570B582-4294-4F69-A3BE-A38E4C27D0CA}" srcOrd="1" destOrd="0" presId="urn:microsoft.com/office/officeart/2005/8/layout/radial5"/>
    <dgm:cxn modelId="{DD9BF375-A788-4605-912E-68F970EDDF99}" srcId="{3CE191E0-E481-4E95-8CB1-17E4F02E2BC3}" destId="{46339486-F8D8-4582-BC75-30EBF83DF76D}" srcOrd="5" destOrd="0" parTransId="{1ECF2EDF-7AC7-48E6-A77E-B88A9C1059F9}" sibTransId="{78E5B2E1-7A3C-40DB-9B2D-ED2E7E6AADD8}"/>
    <dgm:cxn modelId="{42E28076-53CE-491E-9850-DD137A5B4D3C}" type="presOf" srcId="{0A39CD89-4C38-4D53-BD54-6A457972A553}" destId="{ABE993D1-63F5-4C42-832E-047864571846}" srcOrd="0" destOrd="0" presId="urn:microsoft.com/office/officeart/2005/8/layout/radial5"/>
    <dgm:cxn modelId="{6987ED86-E76E-4FC5-AC7C-0B6C33B89722}" type="presOf" srcId="{B23C2EA7-6A73-4377-8837-7E13134529A9}" destId="{8B14F283-6FAB-4374-A763-53876155ACA1}" srcOrd="1" destOrd="0" presId="urn:microsoft.com/office/officeart/2005/8/layout/radial5"/>
    <dgm:cxn modelId="{14A38992-02EC-4EF4-923C-E56494427117}" type="presOf" srcId="{3CE191E0-E481-4E95-8CB1-17E4F02E2BC3}" destId="{27DDC92D-E09C-4C61-AC76-871A8129E276}" srcOrd="0" destOrd="0" presId="urn:microsoft.com/office/officeart/2005/8/layout/radial5"/>
    <dgm:cxn modelId="{6CA95B93-263A-4FCF-98F2-97B9318E2B0B}" srcId="{BE68510D-4296-4350-802E-8F372DD442DF}" destId="{3CE191E0-E481-4E95-8CB1-17E4F02E2BC3}" srcOrd="0" destOrd="0" parTransId="{72E9141C-4685-40B2-9D20-71767906A4EF}" sibTransId="{517B2859-8D7A-4CA7-B61C-0A127608752C}"/>
    <dgm:cxn modelId="{0E71B998-8A81-4C5F-830B-6BB303A9DBE2}" type="presOf" srcId="{C4383406-379B-43DB-8DAC-5989DFF06412}" destId="{85735A74-EE1F-42BA-8550-EA2B5A24AFA2}" srcOrd="0" destOrd="0" presId="urn:microsoft.com/office/officeart/2005/8/layout/radial5"/>
    <dgm:cxn modelId="{335EF8A5-6F60-457D-BAE1-F0E684CDFD26}" type="presOf" srcId="{1ECF2EDF-7AC7-48E6-A77E-B88A9C1059F9}" destId="{26BC052B-0331-4260-A615-C441CD8089FF}" srcOrd="0" destOrd="0" presId="urn:microsoft.com/office/officeart/2005/8/layout/radial5"/>
    <dgm:cxn modelId="{439A99AB-3F94-4373-A747-FD494BA57F22}" type="presOf" srcId="{46339486-F8D8-4582-BC75-30EBF83DF76D}" destId="{43D9E923-0CEE-473E-90DC-D0966DBB1684}" srcOrd="0" destOrd="0" presId="urn:microsoft.com/office/officeart/2005/8/layout/radial5"/>
    <dgm:cxn modelId="{1CF6D9BC-A737-422E-AF07-6C4F9315208F}" type="presOf" srcId="{DCF36D2D-BA8A-460A-86C7-AC7ACBBD7C2F}" destId="{C8FAB7BB-F3BD-40FF-885A-B471196CC2ED}" srcOrd="0" destOrd="0" presId="urn:microsoft.com/office/officeart/2005/8/layout/radial5"/>
    <dgm:cxn modelId="{394E15C0-DBEE-4A81-B9E1-53B31A86A413}" type="presOf" srcId="{09BA1087-2396-45CE-86BD-3574299CAF6B}" destId="{364B77D9-16E8-4935-AAFB-DD8056C48899}" srcOrd="0" destOrd="0" presId="urn:microsoft.com/office/officeart/2005/8/layout/radial5"/>
    <dgm:cxn modelId="{F19550D6-1C4D-43FB-BD9A-27A05F390021}" type="presOf" srcId="{6B9EEE1F-835C-43E3-8D8A-06F0D371D84C}" destId="{49020518-1D42-42F3-90F2-DABFB60761C9}" srcOrd="1" destOrd="0" presId="urn:microsoft.com/office/officeart/2005/8/layout/radial5"/>
    <dgm:cxn modelId="{680136E2-7DA9-4164-B3B3-60E9C3495E8E}" srcId="{3CE191E0-E481-4E95-8CB1-17E4F02E2BC3}" destId="{7777E4F3-618A-4E9A-B2A7-706472FDBBF7}" srcOrd="2" destOrd="0" parTransId="{6B9EEE1F-835C-43E3-8D8A-06F0D371D84C}" sibTransId="{A1D35EDB-915E-44D5-966B-4A05789D4458}"/>
    <dgm:cxn modelId="{ACE512E6-30A8-4907-B7AA-29DD534FC609}" type="presOf" srcId="{B5A0B6E1-702C-43F7-807E-A92C78B84666}" destId="{6AB9EF05-5727-4D92-A1BC-2864BD460CB6}" srcOrd="0" destOrd="0" presId="urn:microsoft.com/office/officeart/2005/8/layout/radial5"/>
    <dgm:cxn modelId="{7C9755E8-4B0A-4D14-A38F-E7404869F7F3}" type="presOf" srcId="{DCF36D2D-BA8A-460A-86C7-AC7ACBBD7C2F}" destId="{39BFBDB7-5BB2-4D84-914C-1A5F110E420E}" srcOrd="1" destOrd="0" presId="urn:microsoft.com/office/officeart/2005/8/layout/radial5"/>
    <dgm:cxn modelId="{30CFCAF1-936E-4D59-A4C2-1F6B4F105BF0}" type="presOf" srcId="{983BA755-7C34-498D-91C9-973C48F0CA14}" destId="{FFCD07E5-EFC7-41D9-AAD7-6C2BA2D147A3}" srcOrd="0" destOrd="0" presId="urn:microsoft.com/office/officeart/2005/8/layout/radial5"/>
    <dgm:cxn modelId="{816C897D-6A68-4E87-912B-FD6010BF1A44}" type="presParOf" srcId="{769E460E-36DA-4FA5-8D8B-49B51ADF6728}" destId="{27DDC92D-E09C-4C61-AC76-871A8129E276}" srcOrd="0" destOrd="0" presId="urn:microsoft.com/office/officeart/2005/8/layout/radial5"/>
    <dgm:cxn modelId="{21D43C67-E0FE-418A-AE64-9577F71F35CF}" type="presParOf" srcId="{769E460E-36DA-4FA5-8D8B-49B51ADF6728}" destId="{18D5FB70-3D5E-48F8-88D9-AB6895598225}" srcOrd="1" destOrd="0" presId="urn:microsoft.com/office/officeart/2005/8/layout/radial5"/>
    <dgm:cxn modelId="{F1E03A58-EF76-46CC-898D-C79BA77D2242}" type="presParOf" srcId="{18D5FB70-3D5E-48F8-88D9-AB6895598225}" destId="{8B14F283-6FAB-4374-A763-53876155ACA1}" srcOrd="0" destOrd="0" presId="urn:microsoft.com/office/officeart/2005/8/layout/radial5"/>
    <dgm:cxn modelId="{471B6E8A-2211-4042-AF6C-4181F6040633}" type="presParOf" srcId="{769E460E-36DA-4FA5-8D8B-49B51ADF6728}" destId="{6AB9EF05-5727-4D92-A1BC-2864BD460CB6}" srcOrd="2" destOrd="0" presId="urn:microsoft.com/office/officeart/2005/8/layout/radial5"/>
    <dgm:cxn modelId="{F2562476-AB75-476E-BB74-FBACCC9C0051}" type="presParOf" srcId="{769E460E-36DA-4FA5-8D8B-49B51ADF6728}" destId="{C8FAB7BB-F3BD-40FF-885A-B471196CC2ED}" srcOrd="3" destOrd="0" presId="urn:microsoft.com/office/officeart/2005/8/layout/radial5"/>
    <dgm:cxn modelId="{92432D33-7316-4DD0-BF4D-D692199DF2B5}" type="presParOf" srcId="{C8FAB7BB-F3BD-40FF-885A-B471196CC2ED}" destId="{39BFBDB7-5BB2-4D84-914C-1A5F110E420E}" srcOrd="0" destOrd="0" presId="urn:microsoft.com/office/officeart/2005/8/layout/radial5"/>
    <dgm:cxn modelId="{851B232E-FE8E-4006-B3B9-B72BD26AC74C}" type="presParOf" srcId="{769E460E-36DA-4FA5-8D8B-49B51ADF6728}" destId="{0391F996-8AD1-4100-969E-25D8A0CB9CBE}" srcOrd="4" destOrd="0" presId="urn:microsoft.com/office/officeart/2005/8/layout/radial5"/>
    <dgm:cxn modelId="{023891C2-50F4-43D4-8550-DA5FC88095E8}" type="presParOf" srcId="{769E460E-36DA-4FA5-8D8B-49B51ADF6728}" destId="{7BD7BFEB-C9C2-43AF-A111-BEC377A95616}" srcOrd="5" destOrd="0" presId="urn:microsoft.com/office/officeart/2005/8/layout/radial5"/>
    <dgm:cxn modelId="{5C7EED2E-EEE0-4221-AF6D-1C6459017334}" type="presParOf" srcId="{7BD7BFEB-C9C2-43AF-A111-BEC377A95616}" destId="{49020518-1D42-42F3-90F2-DABFB60761C9}" srcOrd="0" destOrd="0" presId="urn:microsoft.com/office/officeart/2005/8/layout/radial5"/>
    <dgm:cxn modelId="{71268F0E-8B1B-46AD-A393-8A95651CF8CF}" type="presParOf" srcId="{769E460E-36DA-4FA5-8D8B-49B51ADF6728}" destId="{4AFC792A-BCDD-4203-B8E4-084849B0A819}" srcOrd="6" destOrd="0" presId="urn:microsoft.com/office/officeart/2005/8/layout/radial5"/>
    <dgm:cxn modelId="{A2CD188F-2E0A-4F19-8975-B318FD8FD164}" type="presParOf" srcId="{769E460E-36DA-4FA5-8D8B-49B51ADF6728}" destId="{ABE993D1-63F5-4C42-832E-047864571846}" srcOrd="7" destOrd="0" presId="urn:microsoft.com/office/officeart/2005/8/layout/radial5"/>
    <dgm:cxn modelId="{EDC17C3D-F9A6-4421-BE9B-02047E180C48}" type="presParOf" srcId="{ABE993D1-63F5-4C42-832E-047864571846}" destId="{6570B582-4294-4F69-A3BE-A38E4C27D0CA}" srcOrd="0" destOrd="0" presId="urn:microsoft.com/office/officeart/2005/8/layout/radial5"/>
    <dgm:cxn modelId="{9F53660F-B18F-4142-858E-A0A8F813861C}" type="presParOf" srcId="{769E460E-36DA-4FA5-8D8B-49B51ADF6728}" destId="{364B77D9-16E8-4935-AAFB-DD8056C48899}" srcOrd="8" destOrd="0" presId="urn:microsoft.com/office/officeart/2005/8/layout/radial5"/>
    <dgm:cxn modelId="{7975D083-40B7-4A74-9D4B-373552924501}" type="presParOf" srcId="{769E460E-36DA-4FA5-8D8B-49B51ADF6728}" destId="{FFCD07E5-EFC7-41D9-AAD7-6C2BA2D147A3}" srcOrd="9" destOrd="0" presId="urn:microsoft.com/office/officeart/2005/8/layout/radial5"/>
    <dgm:cxn modelId="{A1CA88DC-3477-499C-B0CC-3EA46FBF79C5}" type="presParOf" srcId="{FFCD07E5-EFC7-41D9-AAD7-6C2BA2D147A3}" destId="{602CCDAA-0897-4618-98C0-876723D7B483}" srcOrd="0" destOrd="0" presId="urn:microsoft.com/office/officeart/2005/8/layout/radial5"/>
    <dgm:cxn modelId="{E0B811E6-D18E-457C-9FD8-DC1966F7FA7A}" type="presParOf" srcId="{769E460E-36DA-4FA5-8D8B-49B51ADF6728}" destId="{85735A74-EE1F-42BA-8550-EA2B5A24AFA2}" srcOrd="10" destOrd="0" presId="urn:microsoft.com/office/officeart/2005/8/layout/radial5"/>
    <dgm:cxn modelId="{49B14435-400B-4050-AAF2-EB04E91B263D}" type="presParOf" srcId="{769E460E-36DA-4FA5-8D8B-49B51ADF6728}" destId="{26BC052B-0331-4260-A615-C441CD8089FF}" srcOrd="11" destOrd="0" presId="urn:microsoft.com/office/officeart/2005/8/layout/radial5"/>
    <dgm:cxn modelId="{1C3DA9D2-2F57-47BF-A8AE-89EA1C737686}" type="presParOf" srcId="{26BC052B-0331-4260-A615-C441CD8089FF}" destId="{D50F82E7-AAF9-431E-BA34-AF52D0A19D56}" srcOrd="0" destOrd="0" presId="urn:microsoft.com/office/officeart/2005/8/layout/radial5"/>
    <dgm:cxn modelId="{3CCEA7F1-5486-4A90-A085-A1C35785DE9C}" type="presParOf" srcId="{769E460E-36DA-4FA5-8D8B-49B51ADF6728}" destId="{43D9E923-0CEE-473E-90DC-D0966DBB168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C6F269-F6E4-4325-B5BF-1BCF5CBDCC94}" type="doc">
      <dgm:prSet loTypeId="urn:microsoft.com/office/officeart/2011/layout/HexagonRadial" loCatId="officeonlin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568767-9365-4760-8789-FE742A68EFC2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13DA68-526C-43DC-B370-FC00C4018523}" type="parTrans" cxnId="{2ECB3DBC-1ADB-445A-B24E-4F8F99207360}">
      <dgm:prSet/>
      <dgm:spPr/>
      <dgm:t>
        <a:bodyPr/>
        <a:lstStyle/>
        <a:p>
          <a:endParaRPr lang="en-US"/>
        </a:p>
      </dgm:t>
    </dgm:pt>
    <dgm:pt modelId="{386668E8-623B-4D1A-8F06-72EDFCEFA770}" type="sibTrans" cxnId="{2ECB3DBC-1ADB-445A-B24E-4F8F99207360}">
      <dgm:prSet/>
      <dgm:spPr/>
      <dgm:t>
        <a:bodyPr/>
        <a:lstStyle/>
        <a:p>
          <a:endParaRPr lang="en-US"/>
        </a:p>
      </dgm:t>
    </dgm:pt>
    <dgm:pt modelId="{3C2D75B1-B898-42F6-83A3-404A0005D35B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</a:p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772E6B-9570-4C24-BF47-3135C46E0E52}" type="parTrans" cxnId="{CF658A5C-20F4-4654-BC46-B20685D77A82}">
      <dgm:prSet/>
      <dgm:spPr/>
      <dgm:t>
        <a:bodyPr/>
        <a:lstStyle/>
        <a:p>
          <a:endParaRPr lang="en-US"/>
        </a:p>
      </dgm:t>
    </dgm:pt>
    <dgm:pt modelId="{41DF8C7B-9435-454A-BD48-31433A631F57}" type="sibTrans" cxnId="{CF658A5C-20F4-4654-BC46-B20685D77A82}">
      <dgm:prSet/>
      <dgm:spPr/>
      <dgm:t>
        <a:bodyPr/>
        <a:lstStyle/>
        <a:p>
          <a:endParaRPr lang="en-US"/>
        </a:p>
      </dgm:t>
    </dgm:pt>
    <dgm:pt modelId="{3C6D1422-0EA7-4D32-A265-454102A1EF57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</a:p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02C8F9-1271-42DE-96F1-364C37FB0E01}" type="parTrans" cxnId="{C578CD0F-D592-4BB4-B170-A32042D74604}">
      <dgm:prSet/>
      <dgm:spPr/>
      <dgm:t>
        <a:bodyPr/>
        <a:lstStyle/>
        <a:p>
          <a:endParaRPr lang="en-US"/>
        </a:p>
      </dgm:t>
    </dgm:pt>
    <dgm:pt modelId="{51321BF7-D4B1-49F4-BB4E-5F00CE2FD628}" type="sibTrans" cxnId="{C578CD0F-D592-4BB4-B170-A32042D74604}">
      <dgm:prSet/>
      <dgm:spPr/>
      <dgm:t>
        <a:bodyPr/>
        <a:lstStyle/>
        <a:p>
          <a:endParaRPr lang="en-US"/>
        </a:p>
      </dgm:t>
    </dgm:pt>
    <dgm:pt modelId="{C470246C-A1AC-4C3F-8EB0-0BC8E64E53E0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</a:p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E36F80-49DA-4272-8091-5DF24A945E25}" type="parTrans" cxnId="{279EB923-6BAA-43D1-B291-E9380536ADF6}">
      <dgm:prSet/>
      <dgm:spPr/>
      <dgm:t>
        <a:bodyPr/>
        <a:lstStyle/>
        <a:p>
          <a:endParaRPr lang="en-US"/>
        </a:p>
      </dgm:t>
    </dgm:pt>
    <dgm:pt modelId="{528D602E-1361-425A-8ADE-2C8DA09FC1EA}" type="sibTrans" cxnId="{279EB923-6BAA-43D1-B291-E9380536ADF6}">
      <dgm:prSet/>
      <dgm:spPr/>
      <dgm:t>
        <a:bodyPr/>
        <a:lstStyle/>
        <a:p>
          <a:endParaRPr lang="en-US"/>
        </a:p>
      </dgm:t>
    </dgm:pt>
    <dgm:pt modelId="{85A07037-B915-4B36-B867-03B3B14A75BF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আইনগত</a:t>
          </a:r>
        </a:p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34991C-9B27-4E33-AF12-AD11633A8BED}" type="parTrans" cxnId="{8AF0C805-DD7F-4FA6-BE43-59204131E77C}">
      <dgm:prSet/>
      <dgm:spPr/>
      <dgm:t>
        <a:bodyPr/>
        <a:lstStyle/>
        <a:p>
          <a:endParaRPr lang="en-US"/>
        </a:p>
      </dgm:t>
    </dgm:pt>
    <dgm:pt modelId="{1B1EE931-7885-4EF7-9E40-ABC69EB10EB9}" type="sibTrans" cxnId="{8AF0C805-DD7F-4FA6-BE43-59204131E77C}">
      <dgm:prSet/>
      <dgm:spPr/>
      <dgm:t>
        <a:bodyPr/>
        <a:lstStyle/>
        <a:p>
          <a:endParaRPr lang="en-US"/>
        </a:p>
      </dgm:t>
    </dgm:pt>
    <dgm:pt modelId="{899D4711-50D7-4950-86A0-80E0ED25A79A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প্রযুক্তিগত </a:t>
          </a:r>
        </a:p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887CF4-CC02-41ED-8EA3-3B555F8612CB}" type="parTrans" cxnId="{E5FACE0B-F952-46C9-9458-B758AEFA74C4}">
      <dgm:prSet/>
      <dgm:spPr/>
      <dgm:t>
        <a:bodyPr/>
        <a:lstStyle/>
        <a:p>
          <a:endParaRPr lang="en-US"/>
        </a:p>
      </dgm:t>
    </dgm:pt>
    <dgm:pt modelId="{D1E60303-56F4-448F-8C90-E27867915F91}" type="sibTrans" cxnId="{E5FACE0B-F952-46C9-9458-B758AEFA74C4}">
      <dgm:prSet/>
      <dgm:spPr/>
      <dgm:t>
        <a:bodyPr/>
        <a:lstStyle/>
        <a:p>
          <a:endParaRPr lang="en-US"/>
        </a:p>
      </dgm:t>
    </dgm:pt>
    <dgm:pt modelId="{E4F5FA2E-BEA0-4CE9-A0D2-B29FFB1D56CB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D71E2F-6EEF-4B9A-8BF6-9391889DA288}" type="sibTrans" cxnId="{F53E1D5E-2CD5-4B85-A9C3-05D6F94F593E}">
      <dgm:prSet/>
      <dgm:spPr/>
      <dgm:t>
        <a:bodyPr/>
        <a:lstStyle/>
        <a:p>
          <a:endParaRPr lang="en-US"/>
        </a:p>
      </dgm:t>
    </dgm:pt>
    <dgm:pt modelId="{905DBB7D-8CCD-41EA-8973-139AB448CE7F}" type="parTrans" cxnId="{F53E1D5E-2CD5-4B85-A9C3-05D6F94F593E}">
      <dgm:prSet/>
      <dgm:spPr/>
      <dgm:t>
        <a:bodyPr/>
        <a:lstStyle/>
        <a:p>
          <a:endParaRPr lang="en-US"/>
        </a:p>
      </dgm:t>
    </dgm:pt>
    <dgm:pt modelId="{B7A656A1-A8F5-46F0-A2E0-A212CFAA5598}" type="pres">
      <dgm:prSet presAssocID="{2EC6F269-F6E4-4325-B5BF-1BCF5CBDCC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0F85B38-13C3-409E-BB8F-D58421CD75D4}" type="pres">
      <dgm:prSet presAssocID="{E4F5FA2E-BEA0-4CE9-A0D2-B29FFB1D56CB}" presName="Parent" presStyleLbl="node0" presStyleIdx="0" presStyleCnt="1">
        <dgm:presLayoutVars>
          <dgm:chMax val="6"/>
          <dgm:chPref val="6"/>
        </dgm:presLayoutVars>
      </dgm:prSet>
      <dgm:spPr/>
    </dgm:pt>
    <dgm:pt modelId="{2AA96802-0990-4997-AB44-70C658FEFEE9}" type="pres">
      <dgm:prSet presAssocID="{02568767-9365-4760-8789-FE742A68EFC2}" presName="Accent1" presStyleCnt="0"/>
      <dgm:spPr/>
    </dgm:pt>
    <dgm:pt modelId="{3D047654-6DFE-4442-AF61-F7ECF10684A6}" type="pres">
      <dgm:prSet presAssocID="{02568767-9365-4760-8789-FE742A68EFC2}" presName="Accent" presStyleLbl="bgShp" presStyleIdx="0" presStyleCnt="6"/>
      <dgm:spPr/>
    </dgm:pt>
    <dgm:pt modelId="{A1ADAD93-44C1-4097-B733-5991E39CCEEC}" type="pres">
      <dgm:prSet presAssocID="{02568767-9365-4760-8789-FE742A68EFC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E180E29-9341-4A4A-9BE2-8AEB6367E1C8}" type="pres">
      <dgm:prSet presAssocID="{3C2D75B1-B898-42F6-83A3-404A0005D35B}" presName="Accent2" presStyleCnt="0"/>
      <dgm:spPr/>
    </dgm:pt>
    <dgm:pt modelId="{0CE299E0-94EA-41BE-A1A0-A291B10098C1}" type="pres">
      <dgm:prSet presAssocID="{3C2D75B1-B898-42F6-83A3-404A0005D35B}" presName="Accent" presStyleLbl="bgShp" presStyleIdx="1" presStyleCnt="6"/>
      <dgm:spPr/>
    </dgm:pt>
    <dgm:pt modelId="{CB856B62-5836-4D8F-80B0-74C9723FB7BC}" type="pres">
      <dgm:prSet presAssocID="{3C2D75B1-B898-42F6-83A3-404A0005D35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C52DE24-AAE9-4BA0-90C8-AD4A0B24908E}" type="pres">
      <dgm:prSet presAssocID="{3C6D1422-0EA7-4D32-A265-454102A1EF57}" presName="Accent3" presStyleCnt="0"/>
      <dgm:spPr/>
    </dgm:pt>
    <dgm:pt modelId="{597CB564-64BC-4FF1-BB0B-3EF12B817E35}" type="pres">
      <dgm:prSet presAssocID="{3C6D1422-0EA7-4D32-A265-454102A1EF57}" presName="Accent" presStyleLbl="bgShp" presStyleIdx="2" presStyleCnt="6"/>
      <dgm:spPr/>
    </dgm:pt>
    <dgm:pt modelId="{78E86824-AD05-4CFE-9564-5344DBCFD2B0}" type="pres">
      <dgm:prSet presAssocID="{3C6D1422-0EA7-4D32-A265-454102A1EF5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285824E-6E34-4B55-80DB-9810EA513AF0}" type="pres">
      <dgm:prSet presAssocID="{C470246C-A1AC-4C3F-8EB0-0BC8E64E53E0}" presName="Accent4" presStyleCnt="0"/>
      <dgm:spPr/>
    </dgm:pt>
    <dgm:pt modelId="{65E86907-FE42-454D-81B6-6E3BDF5B0B88}" type="pres">
      <dgm:prSet presAssocID="{C470246C-A1AC-4C3F-8EB0-0BC8E64E53E0}" presName="Accent" presStyleLbl="bgShp" presStyleIdx="3" presStyleCnt="6"/>
      <dgm:spPr/>
    </dgm:pt>
    <dgm:pt modelId="{51E006C8-63A4-4107-AF89-B07960AC646E}" type="pres">
      <dgm:prSet presAssocID="{C470246C-A1AC-4C3F-8EB0-0BC8E64E53E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368D50E-CA2F-4C9E-83AF-A8ECF42BEB82}" type="pres">
      <dgm:prSet presAssocID="{85A07037-B915-4B36-B867-03B3B14A75BF}" presName="Accent5" presStyleCnt="0"/>
      <dgm:spPr/>
    </dgm:pt>
    <dgm:pt modelId="{51AB5F2E-E06F-4BB5-9B89-331A35903812}" type="pres">
      <dgm:prSet presAssocID="{85A07037-B915-4B36-B867-03B3B14A75BF}" presName="Accent" presStyleLbl="bgShp" presStyleIdx="4" presStyleCnt="6"/>
      <dgm:spPr/>
    </dgm:pt>
    <dgm:pt modelId="{A5DAFEC0-E723-405F-9D27-595B95951F11}" type="pres">
      <dgm:prSet presAssocID="{85A07037-B915-4B36-B867-03B3B14A75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325C98E-EC31-4ACE-9CE9-44EB8B497793}" type="pres">
      <dgm:prSet presAssocID="{899D4711-50D7-4950-86A0-80E0ED25A79A}" presName="Accent6" presStyleCnt="0"/>
      <dgm:spPr/>
    </dgm:pt>
    <dgm:pt modelId="{B8993BCF-1E1F-4CAC-AAB6-6B25FD249028}" type="pres">
      <dgm:prSet presAssocID="{899D4711-50D7-4950-86A0-80E0ED25A79A}" presName="Accent" presStyleLbl="bgShp" presStyleIdx="5" presStyleCnt="6"/>
      <dgm:spPr/>
    </dgm:pt>
    <dgm:pt modelId="{A7119E9B-C64C-4C96-8598-8A372DF36E5D}" type="pres">
      <dgm:prSet presAssocID="{899D4711-50D7-4950-86A0-80E0ED25A79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AF0C805-DD7F-4FA6-BE43-59204131E77C}" srcId="{E4F5FA2E-BEA0-4CE9-A0D2-B29FFB1D56CB}" destId="{85A07037-B915-4B36-B867-03B3B14A75BF}" srcOrd="4" destOrd="0" parTransId="{4834991C-9B27-4E33-AF12-AD11633A8BED}" sibTransId="{1B1EE931-7885-4EF7-9E40-ABC69EB10EB9}"/>
    <dgm:cxn modelId="{E5FACE0B-F952-46C9-9458-B758AEFA74C4}" srcId="{E4F5FA2E-BEA0-4CE9-A0D2-B29FFB1D56CB}" destId="{899D4711-50D7-4950-86A0-80E0ED25A79A}" srcOrd="5" destOrd="0" parTransId="{D2887CF4-CC02-41ED-8EA3-3B555F8612CB}" sibTransId="{D1E60303-56F4-448F-8C90-E27867915F91}"/>
    <dgm:cxn modelId="{C578CD0F-D592-4BB4-B170-A32042D74604}" srcId="{E4F5FA2E-BEA0-4CE9-A0D2-B29FFB1D56CB}" destId="{3C6D1422-0EA7-4D32-A265-454102A1EF57}" srcOrd="2" destOrd="0" parTransId="{6702C8F9-1271-42DE-96F1-364C37FB0E01}" sibTransId="{51321BF7-D4B1-49F4-BB4E-5F00CE2FD628}"/>
    <dgm:cxn modelId="{FBD4CF15-6DE0-4D43-A8C9-03A2ED5267A7}" type="presOf" srcId="{C470246C-A1AC-4C3F-8EB0-0BC8E64E53E0}" destId="{51E006C8-63A4-4107-AF89-B07960AC646E}" srcOrd="0" destOrd="0" presId="urn:microsoft.com/office/officeart/2011/layout/HexagonRadial"/>
    <dgm:cxn modelId="{279EB923-6BAA-43D1-B291-E9380536ADF6}" srcId="{E4F5FA2E-BEA0-4CE9-A0D2-B29FFB1D56CB}" destId="{C470246C-A1AC-4C3F-8EB0-0BC8E64E53E0}" srcOrd="3" destOrd="0" parTransId="{8DE36F80-49DA-4272-8091-5DF24A945E25}" sibTransId="{528D602E-1361-425A-8ADE-2C8DA09FC1EA}"/>
    <dgm:cxn modelId="{51EE633B-2295-4847-BA1D-F6C2105A91C6}" type="presOf" srcId="{85A07037-B915-4B36-B867-03B3B14A75BF}" destId="{A5DAFEC0-E723-405F-9D27-595B95951F11}" srcOrd="0" destOrd="0" presId="urn:microsoft.com/office/officeart/2011/layout/HexagonRadial"/>
    <dgm:cxn modelId="{CF658A5C-20F4-4654-BC46-B20685D77A82}" srcId="{E4F5FA2E-BEA0-4CE9-A0D2-B29FFB1D56CB}" destId="{3C2D75B1-B898-42F6-83A3-404A0005D35B}" srcOrd="1" destOrd="0" parTransId="{F6772E6B-9570-4C24-BF47-3135C46E0E52}" sibTransId="{41DF8C7B-9435-454A-BD48-31433A631F57}"/>
    <dgm:cxn modelId="{F53E1D5E-2CD5-4B85-A9C3-05D6F94F593E}" srcId="{2EC6F269-F6E4-4325-B5BF-1BCF5CBDCC94}" destId="{E4F5FA2E-BEA0-4CE9-A0D2-B29FFB1D56CB}" srcOrd="0" destOrd="0" parTransId="{905DBB7D-8CCD-41EA-8973-139AB448CE7F}" sibTransId="{19D71E2F-6EEF-4B9A-8BF6-9391889DA288}"/>
    <dgm:cxn modelId="{8FDCF081-6F8F-4E11-AF4B-70448E127FD6}" type="presOf" srcId="{3C2D75B1-B898-42F6-83A3-404A0005D35B}" destId="{CB856B62-5836-4D8F-80B0-74C9723FB7BC}" srcOrd="0" destOrd="0" presId="urn:microsoft.com/office/officeart/2011/layout/HexagonRadial"/>
    <dgm:cxn modelId="{275FE49A-F967-4BA6-8EC1-475E082D93ED}" type="presOf" srcId="{E4F5FA2E-BEA0-4CE9-A0D2-B29FFB1D56CB}" destId="{20F85B38-13C3-409E-BB8F-D58421CD75D4}" srcOrd="0" destOrd="0" presId="urn:microsoft.com/office/officeart/2011/layout/HexagonRadial"/>
    <dgm:cxn modelId="{2ECB3DBC-1ADB-445A-B24E-4F8F99207360}" srcId="{E4F5FA2E-BEA0-4CE9-A0D2-B29FFB1D56CB}" destId="{02568767-9365-4760-8789-FE742A68EFC2}" srcOrd="0" destOrd="0" parTransId="{8413DA68-526C-43DC-B370-FC00C4018523}" sibTransId="{386668E8-623B-4D1A-8F06-72EDFCEFA770}"/>
    <dgm:cxn modelId="{3187FCCE-6ECD-483C-84F3-D6CE1D643BAD}" type="presOf" srcId="{899D4711-50D7-4950-86A0-80E0ED25A79A}" destId="{A7119E9B-C64C-4C96-8598-8A372DF36E5D}" srcOrd="0" destOrd="0" presId="urn:microsoft.com/office/officeart/2011/layout/HexagonRadial"/>
    <dgm:cxn modelId="{02AD07D5-2051-49EB-A12B-0897A5384DD1}" type="presOf" srcId="{3C6D1422-0EA7-4D32-A265-454102A1EF57}" destId="{78E86824-AD05-4CFE-9564-5344DBCFD2B0}" srcOrd="0" destOrd="0" presId="urn:microsoft.com/office/officeart/2011/layout/HexagonRadial"/>
    <dgm:cxn modelId="{964481F6-213B-4506-8327-6947158B1543}" type="presOf" srcId="{02568767-9365-4760-8789-FE742A68EFC2}" destId="{A1ADAD93-44C1-4097-B733-5991E39CCEEC}" srcOrd="0" destOrd="0" presId="urn:microsoft.com/office/officeart/2011/layout/HexagonRadial"/>
    <dgm:cxn modelId="{921D02FC-8D29-4F7F-871A-2345F80EB287}" type="presOf" srcId="{2EC6F269-F6E4-4325-B5BF-1BCF5CBDCC94}" destId="{B7A656A1-A8F5-46F0-A2E0-A212CFAA5598}" srcOrd="0" destOrd="0" presId="urn:microsoft.com/office/officeart/2011/layout/HexagonRadial"/>
    <dgm:cxn modelId="{7FE0EEAB-33CE-4B3E-87B3-28A3C43817C9}" type="presParOf" srcId="{B7A656A1-A8F5-46F0-A2E0-A212CFAA5598}" destId="{20F85B38-13C3-409E-BB8F-D58421CD75D4}" srcOrd="0" destOrd="0" presId="urn:microsoft.com/office/officeart/2011/layout/HexagonRadial"/>
    <dgm:cxn modelId="{F4433296-DDC6-432B-81E5-187CF94CDBD0}" type="presParOf" srcId="{B7A656A1-A8F5-46F0-A2E0-A212CFAA5598}" destId="{2AA96802-0990-4997-AB44-70C658FEFEE9}" srcOrd="1" destOrd="0" presId="urn:microsoft.com/office/officeart/2011/layout/HexagonRadial"/>
    <dgm:cxn modelId="{708798A7-CE93-4D14-BF34-C17ABA12D57F}" type="presParOf" srcId="{2AA96802-0990-4997-AB44-70C658FEFEE9}" destId="{3D047654-6DFE-4442-AF61-F7ECF10684A6}" srcOrd="0" destOrd="0" presId="urn:microsoft.com/office/officeart/2011/layout/HexagonRadial"/>
    <dgm:cxn modelId="{3C7DE76D-BB2B-4162-8648-42FF64E95007}" type="presParOf" srcId="{B7A656A1-A8F5-46F0-A2E0-A212CFAA5598}" destId="{A1ADAD93-44C1-4097-B733-5991E39CCEEC}" srcOrd="2" destOrd="0" presId="urn:microsoft.com/office/officeart/2011/layout/HexagonRadial"/>
    <dgm:cxn modelId="{FB6E76F8-2847-4A77-9E0D-E5E6C181CF4B}" type="presParOf" srcId="{B7A656A1-A8F5-46F0-A2E0-A212CFAA5598}" destId="{AE180E29-9341-4A4A-9BE2-8AEB6367E1C8}" srcOrd="3" destOrd="0" presId="urn:microsoft.com/office/officeart/2011/layout/HexagonRadial"/>
    <dgm:cxn modelId="{9F6E2F98-3C5A-491A-99A3-DE94F3ADAA85}" type="presParOf" srcId="{AE180E29-9341-4A4A-9BE2-8AEB6367E1C8}" destId="{0CE299E0-94EA-41BE-A1A0-A291B10098C1}" srcOrd="0" destOrd="0" presId="urn:microsoft.com/office/officeart/2011/layout/HexagonRadial"/>
    <dgm:cxn modelId="{2DA00780-FFAF-457C-8DC3-16C33D4F80E3}" type="presParOf" srcId="{B7A656A1-A8F5-46F0-A2E0-A212CFAA5598}" destId="{CB856B62-5836-4D8F-80B0-74C9723FB7BC}" srcOrd="4" destOrd="0" presId="urn:microsoft.com/office/officeart/2011/layout/HexagonRadial"/>
    <dgm:cxn modelId="{C9D69818-4484-41F8-92F6-5440E5C2C7A4}" type="presParOf" srcId="{B7A656A1-A8F5-46F0-A2E0-A212CFAA5598}" destId="{8C52DE24-AAE9-4BA0-90C8-AD4A0B24908E}" srcOrd="5" destOrd="0" presId="urn:microsoft.com/office/officeart/2011/layout/HexagonRadial"/>
    <dgm:cxn modelId="{F7D7BD4B-4F2D-401C-AC22-604DA268D935}" type="presParOf" srcId="{8C52DE24-AAE9-4BA0-90C8-AD4A0B24908E}" destId="{597CB564-64BC-4FF1-BB0B-3EF12B817E35}" srcOrd="0" destOrd="0" presId="urn:microsoft.com/office/officeart/2011/layout/HexagonRadial"/>
    <dgm:cxn modelId="{2DD6A4D7-3B31-468A-B731-5FDFDE5CAFF4}" type="presParOf" srcId="{B7A656A1-A8F5-46F0-A2E0-A212CFAA5598}" destId="{78E86824-AD05-4CFE-9564-5344DBCFD2B0}" srcOrd="6" destOrd="0" presId="urn:microsoft.com/office/officeart/2011/layout/HexagonRadial"/>
    <dgm:cxn modelId="{6560A8A6-7FE4-4E22-9D3A-10B9F2FC446E}" type="presParOf" srcId="{B7A656A1-A8F5-46F0-A2E0-A212CFAA5598}" destId="{B285824E-6E34-4B55-80DB-9810EA513AF0}" srcOrd="7" destOrd="0" presId="urn:microsoft.com/office/officeart/2011/layout/HexagonRadial"/>
    <dgm:cxn modelId="{CD6F5134-3313-432B-81F6-87B18B14776A}" type="presParOf" srcId="{B285824E-6E34-4B55-80DB-9810EA513AF0}" destId="{65E86907-FE42-454D-81B6-6E3BDF5B0B88}" srcOrd="0" destOrd="0" presId="urn:microsoft.com/office/officeart/2011/layout/HexagonRadial"/>
    <dgm:cxn modelId="{959D7542-4C6F-4159-A1E9-35A96925BE2D}" type="presParOf" srcId="{B7A656A1-A8F5-46F0-A2E0-A212CFAA5598}" destId="{51E006C8-63A4-4107-AF89-B07960AC646E}" srcOrd="8" destOrd="0" presId="urn:microsoft.com/office/officeart/2011/layout/HexagonRadial"/>
    <dgm:cxn modelId="{67593135-E6ED-458D-AECE-DA9899B7CED5}" type="presParOf" srcId="{B7A656A1-A8F5-46F0-A2E0-A212CFAA5598}" destId="{E368D50E-CA2F-4C9E-83AF-A8ECF42BEB82}" srcOrd="9" destOrd="0" presId="urn:microsoft.com/office/officeart/2011/layout/HexagonRadial"/>
    <dgm:cxn modelId="{4FB821FE-2CCD-4C68-ACC8-AB226813058F}" type="presParOf" srcId="{E368D50E-CA2F-4C9E-83AF-A8ECF42BEB82}" destId="{51AB5F2E-E06F-4BB5-9B89-331A35903812}" srcOrd="0" destOrd="0" presId="urn:microsoft.com/office/officeart/2011/layout/HexagonRadial"/>
    <dgm:cxn modelId="{438FF0D2-26FC-4DBA-80F7-7311C11F1559}" type="presParOf" srcId="{B7A656A1-A8F5-46F0-A2E0-A212CFAA5598}" destId="{A5DAFEC0-E723-405F-9D27-595B95951F11}" srcOrd="10" destOrd="0" presId="urn:microsoft.com/office/officeart/2011/layout/HexagonRadial"/>
    <dgm:cxn modelId="{4A4CE40E-55D9-4FDB-8506-C79B4B49D59A}" type="presParOf" srcId="{B7A656A1-A8F5-46F0-A2E0-A212CFAA5598}" destId="{8325C98E-EC31-4ACE-9CE9-44EB8B497793}" srcOrd="11" destOrd="0" presId="urn:microsoft.com/office/officeart/2011/layout/HexagonRadial"/>
    <dgm:cxn modelId="{4A1D225F-8D79-4B25-A22A-38A60F9139A0}" type="presParOf" srcId="{8325C98E-EC31-4ACE-9CE9-44EB8B497793}" destId="{B8993BCF-1E1F-4CAC-AAB6-6B25FD249028}" srcOrd="0" destOrd="0" presId="urn:microsoft.com/office/officeart/2011/layout/HexagonRadial"/>
    <dgm:cxn modelId="{EB56CD04-1225-4E3B-B52D-57185950CDDE}" type="presParOf" srcId="{B7A656A1-A8F5-46F0-A2E0-A212CFAA5598}" destId="{A7119E9B-C64C-4C96-8598-8A372DF36E5D}" srcOrd="12" destOrd="0" presId="urn:microsoft.com/office/officeart/2011/layout/HexagonRadial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DC92D-E09C-4C61-AC76-871A8129E276}">
      <dsp:nvSpPr>
        <dsp:cNvPr id="0" name=""/>
        <dsp:cNvSpPr/>
      </dsp:nvSpPr>
      <dsp:spPr>
        <a:xfrm>
          <a:off x="3090542" y="1765231"/>
          <a:ext cx="1950683" cy="1322040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6213" y="1958839"/>
        <a:ext cx="1379341" cy="934824"/>
      </dsp:txXfrm>
    </dsp:sp>
    <dsp:sp modelId="{18D5FB70-3D5E-48F8-88D9-AB6895598225}">
      <dsp:nvSpPr>
        <dsp:cNvPr id="0" name=""/>
        <dsp:cNvSpPr/>
      </dsp:nvSpPr>
      <dsp:spPr>
        <a:xfrm rot="16200000">
          <a:off x="3925966" y="1284408"/>
          <a:ext cx="279835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67941" y="1416282"/>
        <a:ext cx="195885" cy="269695"/>
      </dsp:txXfrm>
    </dsp:sp>
    <dsp:sp modelId="{6AB9EF05-5727-4D92-A1BC-2864BD460CB6}">
      <dsp:nvSpPr>
        <dsp:cNvPr id="0" name=""/>
        <dsp:cNvSpPr/>
      </dsp:nvSpPr>
      <dsp:spPr>
        <a:xfrm>
          <a:off x="3124201" y="-84800"/>
          <a:ext cx="1883365" cy="1322040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জলবায়ু</a:t>
          </a:r>
          <a:endParaRPr lang="en-US" sz="3200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0013" y="108808"/>
        <a:ext cx="1331741" cy="934824"/>
      </dsp:txXfrm>
    </dsp:sp>
    <dsp:sp modelId="{C8FAB7BB-F3BD-40FF-885A-B471196CC2ED}">
      <dsp:nvSpPr>
        <dsp:cNvPr id="0" name=""/>
        <dsp:cNvSpPr/>
      </dsp:nvSpPr>
      <dsp:spPr>
        <a:xfrm rot="19898712">
          <a:off x="4929789" y="1646080"/>
          <a:ext cx="330542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935738" y="1759527"/>
        <a:ext cx="231379" cy="269695"/>
      </dsp:txXfrm>
    </dsp:sp>
    <dsp:sp modelId="{0391F996-8AD1-4100-969E-25D8A0CB9CBE}">
      <dsp:nvSpPr>
        <dsp:cNvPr id="0" name=""/>
        <dsp:cNvSpPr/>
      </dsp:nvSpPr>
      <dsp:spPr>
        <a:xfrm>
          <a:off x="5105402" y="619156"/>
          <a:ext cx="2168212" cy="1322040"/>
        </a:xfrm>
        <a:prstGeom prst="ellipse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জলবায়ু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2929" y="812764"/>
        <a:ext cx="1533158" cy="934824"/>
      </dsp:txXfrm>
    </dsp:sp>
    <dsp:sp modelId="{7BD7BFEB-C9C2-43AF-A111-BEC377A95616}">
      <dsp:nvSpPr>
        <dsp:cNvPr id="0" name=""/>
        <dsp:cNvSpPr/>
      </dsp:nvSpPr>
      <dsp:spPr>
        <a:xfrm rot="1280718">
          <a:off x="5023405" y="2638137"/>
          <a:ext cx="319546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26693" y="2710589"/>
        <a:ext cx="223682" cy="269695"/>
      </dsp:txXfrm>
    </dsp:sp>
    <dsp:sp modelId="{4AFC792A-BCDD-4203-B8E4-084849B0A819}">
      <dsp:nvSpPr>
        <dsp:cNvPr id="0" name=""/>
        <dsp:cNvSpPr/>
      </dsp:nvSpPr>
      <dsp:spPr>
        <a:xfrm>
          <a:off x="5333999" y="2676559"/>
          <a:ext cx="1918914" cy="1240430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615017" y="2858216"/>
        <a:ext cx="1356878" cy="877116"/>
      </dsp:txXfrm>
    </dsp:sp>
    <dsp:sp modelId="{ABE993D1-63F5-4C42-832E-047864571846}">
      <dsp:nvSpPr>
        <dsp:cNvPr id="0" name=""/>
        <dsp:cNvSpPr/>
      </dsp:nvSpPr>
      <dsp:spPr>
        <a:xfrm rot="5400000">
          <a:off x="3972791" y="3032902"/>
          <a:ext cx="186186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000719" y="3094873"/>
        <a:ext cx="130330" cy="269695"/>
      </dsp:txXfrm>
    </dsp:sp>
    <dsp:sp modelId="{364B77D9-16E8-4935-AAFB-DD8056C48899}">
      <dsp:nvSpPr>
        <dsp:cNvPr id="0" name=""/>
        <dsp:cNvSpPr/>
      </dsp:nvSpPr>
      <dsp:spPr>
        <a:xfrm>
          <a:off x="2873966" y="3438566"/>
          <a:ext cx="2383836" cy="1675434"/>
        </a:xfrm>
        <a:prstGeom prst="ellipse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endParaRPr lang="bn-BD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3071" y="3683928"/>
        <a:ext cx="1685626" cy="1184710"/>
      </dsp:txXfrm>
    </dsp:sp>
    <dsp:sp modelId="{FFCD07E5-EFC7-41D9-AAD7-6C2BA2D147A3}">
      <dsp:nvSpPr>
        <dsp:cNvPr id="0" name=""/>
        <dsp:cNvSpPr/>
      </dsp:nvSpPr>
      <dsp:spPr>
        <a:xfrm rot="9447156">
          <a:off x="2814706" y="2656233"/>
          <a:ext cx="311854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904686" y="2728195"/>
        <a:ext cx="218298" cy="269695"/>
      </dsp:txXfrm>
    </dsp:sp>
    <dsp:sp modelId="{85735A74-EE1F-42BA-8550-EA2B5A24AFA2}">
      <dsp:nvSpPr>
        <dsp:cNvPr id="0" name=""/>
        <dsp:cNvSpPr/>
      </dsp:nvSpPr>
      <dsp:spPr>
        <a:xfrm>
          <a:off x="914394" y="2676563"/>
          <a:ext cx="1912952" cy="13220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bn-BD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4539" y="2870171"/>
        <a:ext cx="1352662" cy="934824"/>
      </dsp:txXfrm>
    </dsp:sp>
    <dsp:sp modelId="{26BC052B-0331-4260-A615-C441CD8089FF}">
      <dsp:nvSpPr>
        <dsp:cNvPr id="0" name=""/>
        <dsp:cNvSpPr/>
      </dsp:nvSpPr>
      <dsp:spPr>
        <a:xfrm rot="12660498">
          <a:off x="2953484" y="1622436"/>
          <a:ext cx="297969" cy="44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036488" y="1735360"/>
        <a:ext cx="208578" cy="269695"/>
      </dsp:txXfrm>
    </dsp:sp>
    <dsp:sp modelId="{43D9E923-0CEE-473E-90DC-D0966DBB1684}">
      <dsp:nvSpPr>
        <dsp:cNvPr id="0" name=""/>
        <dsp:cNvSpPr/>
      </dsp:nvSpPr>
      <dsp:spPr>
        <a:xfrm>
          <a:off x="1066802" y="390566"/>
          <a:ext cx="1972550" cy="1651743"/>
        </a:xfrm>
        <a:prstGeom prst="ellipse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মানবসম্পদ</a:t>
          </a:r>
          <a:endParaRPr lang="bn-BD" sz="2800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55675" y="632458"/>
        <a:ext cx="1394804" cy="1167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85B38-13C3-409E-BB8F-D58421CD75D4}">
      <dsp:nvSpPr>
        <dsp:cNvPr id="0" name=""/>
        <dsp:cNvSpPr/>
      </dsp:nvSpPr>
      <dsp:spPr>
        <a:xfrm>
          <a:off x="2778677" y="1622419"/>
          <a:ext cx="2062166" cy="178385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20407" y="1918029"/>
        <a:ext cx="1378706" cy="1192637"/>
      </dsp:txXfrm>
    </dsp:sp>
    <dsp:sp modelId="{0CE299E0-94EA-41BE-A1A0-A291B10098C1}">
      <dsp:nvSpPr>
        <dsp:cNvPr id="0" name=""/>
        <dsp:cNvSpPr/>
      </dsp:nvSpPr>
      <dsp:spPr>
        <a:xfrm>
          <a:off x="4069989" y="768964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ADAD93-44C1-4097-B733-5991E39CCEEC}">
      <dsp:nvSpPr>
        <dsp:cNvPr id="0" name=""/>
        <dsp:cNvSpPr/>
      </dsp:nvSpPr>
      <dsp:spPr>
        <a:xfrm>
          <a:off x="2968632" y="0"/>
          <a:ext cx="1689930" cy="146198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8689" y="242283"/>
        <a:ext cx="1129816" cy="977422"/>
      </dsp:txXfrm>
    </dsp:sp>
    <dsp:sp modelId="{597CB564-64BC-4FF1-BB0B-3EF12B817E35}">
      <dsp:nvSpPr>
        <dsp:cNvPr id="0" name=""/>
        <dsp:cNvSpPr/>
      </dsp:nvSpPr>
      <dsp:spPr>
        <a:xfrm>
          <a:off x="4978033" y="2022241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856B62-5836-4D8F-80B0-74C9723FB7BC}">
      <dsp:nvSpPr>
        <dsp:cNvPr id="0" name=""/>
        <dsp:cNvSpPr/>
      </dsp:nvSpPr>
      <dsp:spPr>
        <a:xfrm>
          <a:off x="4518494" y="899220"/>
          <a:ext cx="1689930" cy="146198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98551" y="1141503"/>
        <a:ext cx="1129816" cy="977422"/>
      </dsp:txXfrm>
    </dsp:sp>
    <dsp:sp modelId="{65E86907-FE42-454D-81B6-6E3BDF5B0B88}">
      <dsp:nvSpPr>
        <dsp:cNvPr id="0" name=""/>
        <dsp:cNvSpPr/>
      </dsp:nvSpPr>
      <dsp:spPr>
        <a:xfrm>
          <a:off x="4347247" y="3436955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86824-AD05-4CFE-9564-5344DBCFD2B0}">
      <dsp:nvSpPr>
        <dsp:cNvPr id="0" name=""/>
        <dsp:cNvSpPr/>
      </dsp:nvSpPr>
      <dsp:spPr>
        <a:xfrm>
          <a:off x="4518494" y="2666984"/>
          <a:ext cx="1689930" cy="146198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98551" y="2909267"/>
        <a:ext cx="1129816" cy="977422"/>
      </dsp:txXfrm>
    </dsp:sp>
    <dsp:sp modelId="{51AB5F2E-E06F-4BB5-9B89-331A35903812}">
      <dsp:nvSpPr>
        <dsp:cNvPr id="0" name=""/>
        <dsp:cNvSpPr/>
      </dsp:nvSpPr>
      <dsp:spPr>
        <a:xfrm>
          <a:off x="2782514" y="3583807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006C8-63A4-4107-AF89-B07960AC646E}">
      <dsp:nvSpPr>
        <dsp:cNvPr id="0" name=""/>
        <dsp:cNvSpPr/>
      </dsp:nvSpPr>
      <dsp:spPr>
        <a:xfrm>
          <a:off x="2968632" y="3567211"/>
          <a:ext cx="1689930" cy="146198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8689" y="3809494"/>
        <a:ext cx="1129816" cy="977422"/>
      </dsp:txXfrm>
    </dsp:sp>
    <dsp:sp modelId="{B8993BCF-1E1F-4CAC-AAB6-6B25FD249028}">
      <dsp:nvSpPr>
        <dsp:cNvPr id="0" name=""/>
        <dsp:cNvSpPr/>
      </dsp:nvSpPr>
      <dsp:spPr>
        <a:xfrm>
          <a:off x="1859600" y="2331034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DAFEC0-E723-405F-9D27-595B95951F11}">
      <dsp:nvSpPr>
        <dsp:cNvPr id="0" name=""/>
        <dsp:cNvSpPr/>
      </dsp:nvSpPr>
      <dsp:spPr>
        <a:xfrm>
          <a:off x="1411574" y="2667990"/>
          <a:ext cx="1689930" cy="146198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আইনগত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1631" y="2910273"/>
        <a:ext cx="1129816" cy="977422"/>
      </dsp:txXfrm>
    </dsp:sp>
    <dsp:sp modelId="{A7119E9B-C64C-4C96-8598-8A372DF36E5D}">
      <dsp:nvSpPr>
        <dsp:cNvPr id="0" name=""/>
        <dsp:cNvSpPr/>
      </dsp:nvSpPr>
      <dsp:spPr>
        <a:xfrm>
          <a:off x="1411574" y="897209"/>
          <a:ext cx="1689930" cy="146198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প্রযুক্তিগত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1631" y="1139492"/>
        <a:ext cx="1129816" cy="977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1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47973-2C36-44FE-9270-E7CAB5E270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8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F843-32B1-4D58-B92C-FBF01D22A9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3EB-4ACC-4640-85E1-DA5389E3C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24A-889B-4E3C-B1CB-06D0F3358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39585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24A-889B-4E3C-B1CB-06D0F3358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9795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24A-889B-4E3C-B1CB-06D0F3358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3670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24A-889B-4E3C-B1CB-06D0F3358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06084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24A-889B-4E3C-B1CB-06D0F3358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30176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24A-889B-4E3C-B1CB-06D0F3358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5021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3F0-A3CF-4ED4-B453-DD48C30595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7EDF-8F2F-4151-8353-5153DE7062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1C3-F942-4AE5-9638-CC262A5E07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4662-E5BB-43F3-A127-994F6498ED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7513-5E48-4E8E-B482-2B5F4631AF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F317-7182-4FE3-A211-DBD13BADA9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8B44-7085-4ED9-8117-EB2A1B8B6C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94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C4FD-9E78-472A-96E2-2E3C457FD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135-5C09-46FC-8A76-AC77AF46FF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B88FA8C-BF8D-4242-952F-E60F69920E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2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B15C24A-889B-4E3C-B1CB-06D0F3358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Lm Ashab Uddin Ridoy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72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967" y="504967"/>
            <a:ext cx="6271146" cy="13431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A3DFB-1ED9-493D-A6B0-897987F16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38" y="2278966"/>
            <a:ext cx="7216726" cy="36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1192" y="2894758"/>
            <a:ext cx="31242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3600" b="1" dirty="0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endParaRPr lang="en-US" sz="3600" b="1" dirty="0">
              <a:highlight>
                <a:srgbClr val="8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5951" y="5703827"/>
            <a:ext cx="3088951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1217" y="331469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631217" y="3914607"/>
            <a:ext cx="99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Arrow 13"/>
          <p:cNvSpPr/>
          <p:nvPr/>
        </p:nvSpPr>
        <p:spPr>
          <a:xfrm>
            <a:off x="7668491" y="4444424"/>
            <a:ext cx="3246252" cy="965775"/>
          </a:xfrm>
          <a:prstGeom prst="leftArrow">
            <a:avLst>
              <a:gd name="adj1" fmla="val 50000"/>
              <a:gd name="adj2" fmla="val 1936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F98F44-391F-4A4A-B625-A395254113E8}"/>
              </a:ext>
            </a:extLst>
          </p:cNvPr>
          <p:cNvSpPr/>
          <p:nvPr/>
        </p:nvSpPr>
        <p:spPr>
          <a:xfrm>
            <a:off x="3024566" y="19180"/>
            <a:ext cx="4324611" cy="965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072290-617D-4D48-9499-DDD65B0EB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17" y="1154173"/>
            <a:ext cx="2876550" cy="1590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A91C37-CA7E-41E6-9D97-D2DD4EE00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77" y="3690999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9092" y="2993421"/>
            <a:ext cx="28956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মানবসম্পদ</a:t>
            </a:r>
            <a:endParaRPr lang="en-US" sz="3200" b="1" dirty="0">
              <a:highlight>
                <a:srgbClr val="8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7689" y="5831588"/>
            <a:ext cx="229156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2800" b="1" dirty="0">
              <a:highlight>
                <a:srgbClr val="8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6657" y="299342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10945" y="3578196"/>
            <a:ext cx="106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rizontal Scroll 8"/>
          <p:cNvSpPr/>
          <p:nvPr/>
        </p:nvSpPr>
        <p:spPr>
          <a:xfrm>
            <a:off x="4476379" y="250824"/>
            <a:ext cx="3321335" cy="60960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7461002" y="4162971"/>
            <a:ext cx="2452255" cy="100907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8D0AAA-01F8-483A-AC67-E8C9AEA0F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92" y="1157788"/>
            <a:ext cx="2743200" cy="16668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103A26-3F63-4793-B1B8-971B9F45D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92" y="3746954"/>
            <a:ext cx="2857500" cy="18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41408" y="2983512"/>
            <a:ext cx="2957945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সংরক্ষণ </a:t>
            </a:r>
            <a:r>
              <a:rPr lang="bn-BD" sz="3200" b="1" dirty="0">
                <a:solidFill>
                  <a:srgbClr val="7030A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200" b="1" dirty="0">
              <a:solidFill>
                <a:srgbClr val="7030A0"/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8200" y="2092037"/>
            <a:ext cx="180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458201" y="2721259"/>
            <a:ext cx="10667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orizontal Scroll 3"/>
          <p:cNvSpPr/>
          <p:nvPr/>
        </p:nvSpPr>
        <p:spPr>
          <a:xfrm>
            <a:off x="4000501" y="121225"/>
            <a:ext cx="3581400" cy="71350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আইনগত পরিবেশ</a:t>
            </a:r>
            <a:endParaRPr lang="en-US" sz="4000" b="1" dirty="0">
              <a:solidFill>
                <a:schemeClr val="tx1"/>
              </a:solidFill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1701869" y="5399314"/>
            <a:ext cx="3225664" cy="838200"/>
          </a:xfrm>
          <a:prstGeom prst="leftArrow">
            <a:avLst>
              <a:gd name="adj1" fmla="val 50000"/>
              <a:gd name="adj2" fmla="val 3512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আইন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650844" y="3111087"/>
            <a:ext cx="3225664" cy="9144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 আইন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0376F9-B296-426C-9CC4-4F3A91BF8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8" y="869581"/>
            <a:ext cx="2247900" cy="2028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D10DA8-B820-4E96-8B86-269F892BF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31" y="3568287"/>
            <a:ext cx="3190875" cy="16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8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3171337"/>
            <a:ext cx="276225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নদনদী</a:t>
            </a:r>
            <a:endParaRPr lang="en-US" sz="4000" b="1" dirty="0">
              <a:highlight>
                <a:srgbClr val="8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739" y="6016529"/>
            <a:ext cx="2875182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4000" b="1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1" y="3880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29600" y="207125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229600" y="2662957"/>
            <a:ext cx="1143000" cy="69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390898" y="270189"/>
            <a:ext cx="5791202" cy="636380"/>
          </a:xfrm>
          <a:prstGeom prst="wedgeRound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848600" y="2819400"/>
            <a:ext cx="2590800" cy="98006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ysClr val="windowText" lastClr="00000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4000" b="1" dirty="0">
              <a:solidFill>
                <a:sysClr val="windowText" lastClr="000000"/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CE5210-5D55-459E-9533-B44392F98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22" y="4276641"/>
            <a:ext cx="2752725" cy="16668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8195C1-4CFC-419B-A2F5-780E80119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27" y="120618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4709" y="3287675"/>
            <a:ext cx="326274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শিক্ষার সুবিধা</a:t>
            </a:r>
            <a:endParaRPr lang="en-US" sz="3200" b="1" dirty="0"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4709" y="5920573"/>
            <a:ext cx="2930237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কারিগরি দক্ষতা</a:t>
            </a:r>
            <a:endParaRPr lang="en-US" sz="2400" dirty="0"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1712" y="1828801"/>
            <a:ext cx="192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001000" y="2427430"/>
            <a:ext cx="99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3830780" y="206514"/>
            <a:ext cx="4197931" cy="70788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 পরিবেশ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096000" y="2743200"/>
            <a:ext cx="4038600" cy="1752600"/>
          </a:xfrm>
          <a:prstGeom prst="leftArrow">
            <a:avLst>
              <a:gd name="adj1" fmla="val 50000"/>
              <a:gd name="adj2" fmla="val 1932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আমদানির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096000" y="5140927"/>
            <a:ext cx="4495800" cy="1066800"/>
          </a:xfrm>
          <a:prstGeom prst="leftArrow">
            <a:avLst>
              <a:gd name="adj1" fmla="val 50000"/>
              <a:gd name="adj2" fmla="val 2962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প্রযুক্তিনির্ভর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DECD9A-DC82-447E-A652-8A4AD2E4F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07" y="1297190"/>
            <a:ext cx="2724150" cy="167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8D3F6A-70E4-4F79-9F88-CC8B7E192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69" y="4186535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005823"/>
            <a:ext cx="72390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পরিবেশর উপাদান কয়টি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001657"/>
            <a:ext cx="7239000" cy="70788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বনভূমি কোন পরিবেশের উপাদান?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3941198"/>
            <a:ext cx="74676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কোন পরিবেশের উপাদান ?</a:t>
            </a:r>
            <a:endParaRPr lang="en-US" sz="4000" b="1" dirty="0"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E6E957-0B3A-4DAC-8857-2926940E5F68}"/>
              </a:ext>
            </a:extLst>
          </p:cNvPr>
          <p:cNvSpPr/>
          <p:nvPr/>
        </p:nvSpPr>
        <p:spPr>
          <a:xfrm>
            <a:off x="4659086" y="174172"/>
            <a:ext cx="3846285" cy="1831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B8442B-A03C-4E00-BF03-028D0C503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2630659"/>
            <a:ext cx="9551962" cy="42273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4A87045-E0AE-46EF-AE80-D39EAFE5F7E7}"/>
              </a:ext>
            </a:extLst>
          </p:cNvPr>
          <p:cNvSpPr/>
          <p:nvPr/>
        </p:nvSpPr>
        <p:spPr>
          <a:xfrm>
            <a:off x="2082018" y="-66284"/>
            <a:ext cx="7315200" cy="2696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5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892" y="0"/>
            <a:ext cx="5568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19" y="4309408"/>
            <a:ext cx="5595581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3786" y="1765115"/>
            <a:ext cx="5135617" cy="4524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দুলাল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বাঙ্গুরী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0DB264-4014-427C-91EF-60AD14768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209117"/>
            <a:ext cx="3211707" cy="28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777761" y="477672"/>
            <a:ext cx="6248400" cy="76200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540102" cy="365125"/>
          </a:xfrm>
        </p:spPr>
        <p:txBody>
          <a:bodyPr/>
          <a:lstStyle/>
          <a:p>
            <a:fld id="{62ED6A04-97E4-4485-9A4B-B973102E67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4" y="2281177"/>
            <a:ext cx="3659776" cy="3129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09800" y="5271700"/>
            <a:ext cx="32766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5410200"/>
            <a:ext cx="318675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818E27-8BF1-4CDA-857B-E2EECE712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61" y="2678339"/>
            <a:ext cx="26479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5908251"/>
            <a:ext cx="436220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F8975-B822-4837-97D1-111D21A13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74" y="1653467"/>
            <a:ext cx="4628270" cy="3298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6AA051-9A7F-4628-A10F-F500089BB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653467"/>
            <a:ext cx="4904935" cy="33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392" y="1159863"/>
            <a:ext cx="694843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</a:t>
            </a:r>
            <a:endParaRPr lang="en-US" sz="8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275" y="51867"/>
            <a:ext cx="5712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C5FE0-A249-4138-B0BE-A1BCF841D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92" y="2973205"/>
            <a:ext cx="6948436" cy="34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713" y="2647064"/>
            <a:ext cx="11136573" cy="30469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বেশের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b="1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পরিবেশের উপাদানগুলো ব্যাখ্যা করতে পারবে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524009"/>
            <a:ext cx="3043451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14665490"/>
              </p:ext>
            </p:extLst>
          </p:nvPr>
        </p:nvGraphicFramePr>
        <p:xfrm>
          <a:off x="152400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Horizontal Scroll 1"/>
          <p:cNvSpPr/>
          <p:nvPr/>
        </p:nvSpPr>
        <p:spPr>
          <a:xfrm>
            <a:off x="3690258" y="-108857"/>
            <a:ext cx="5257800" cy="914400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ysClr val="windowText" lastClr="000000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</a:t>
            </a:r>
            <a:endParaRPr lang="en-US" sz="6000" b="1" dirty="0">
              <a:solidFill>
                <a:sysClr val="windowText" lastClr="000000"/>
              </a:solidFill>
              <a:highlight>
                <a:srgbClr val="8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DDC92D-E09C-4C61-AC76-871A8129E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D5FB70-3D5E-48F8-88D9-AB6895598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B9EF05-5727-4D92-A1BC-2864BD460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AB7BB-F3BD-40FF-885A-B471196CC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91F996-8AD1-4100-969E-25D8A0CB9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7BFEB-C9C2-43AF-A111-BEC377A9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FC792A-BCDD-4203-B8E4-084849B0A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E993D1-63F5-4C42-832E-04786457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4B77D9-16E8-4935-AAFB-DD8056C48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CD07E5-EFC7-41D9-AAD7-6C2BA2D14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735A74-EE1F-42BA-8550-EA2B5A24A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C052B-0331-4260-A615-C441CD808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D9E923-0CEE-473E-90DC-D0966DBB1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1797114"/>
              </p:ext>
            </p:extLst>
          </p:nvPr>
        </p:nvGraphicFramePr>
        <p:xfrm>
          <a:off x="1981200" y="1371600"/>
          <a:ext cx="7620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3167B9E-7852-4A85-A441-D43B17D55393}"/>
              </a:ext>
            </a:extLst>
          </p:cNvPr>
          <p:cNvSpPr/>
          <p:nvPr/>
        </p:nvSpPr>
        <p:spPr>
          <a:xfrm>
            <a:off x="2293034" y="267286"/>
            <a:ext cx="6949440" cy="951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5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F85B38-13C3-409E-BB8F-D58421CD7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047654-6DFE-4442-AF61-F7ECF1068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ADAD93-44C1-4097-B733-5991E39CC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E299E0-94EA-41BE-A1A0-A291B1009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56B62-5836-4D8F-80B0-74C9723FB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CB564-64BC-4FF1-BB0B-3EF12B817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86824-AD05-4CFE-9564-5344DBCFD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E86907-FE42-454D-81B6-6E3BDF5B0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E006C8-63A4-4107-AF89-B07960AC6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B5F2E-E06F-4BB5-9B89-331A35903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DAFEC0-E723-405F-9D27-595B95951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93BCF-1E1F-4CAC-AAB6-6B25FD249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119E9B-C64C-4C96-8598-8A372DF36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2967" y="3124284"/>
            <a:ext cx="1898338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6485" y="5803613"/>
            <a:ext cx="4904041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অস্থিতিশীলতা</a:t>
            </a:r>
            <a:endParaRPr lang="en-US" sz="4000" b="1" dirty="0">
              <a:solidFill>
                <a:srgbClr val="7030A0"/>
              </a:solidFill>
              <a:highlight>
                <a:srgbClr val="8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176501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458200" y="2514600"/>
            <a:ext cx="106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Arrow 8"/>
          <p:cNvSpPr/>
          <p:nvPr/>
        </p:nvSpPr>
        <p:spPr>
          <a:xfrm>
            <a:off x="8382000" y="2552784"/>
            <a:ext cx="3163896" cy="1143000"/>
          </a:xfrm>
          <a:prstGeom prst="leftArrow">
            <a:avLst>
              <a:gd name="adj1" fmla="val 0"/>
              <a:gd name="adj2" fmla="val 2760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391400" y="4970814"/>
            <a:ext cx="4089399" cy="1277258"/>
          </a:xfrm>
          <a:prstGeom prst="leftArrow">
            <a:avLst>
              <a:gd name="adj1" fmla="val 50000"/>
              <a:gd name="adj2" fmla="val 3777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0A5C3D-2780-4DCD-A195-8E0ADF355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2" y="1440624"/>
            <a:ext cx="4343400" cy="160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EABFE8-FD3A-4E87-9926-7502F4026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14" y="4009243"/>
            <a:ext cx="2847975" cy="16002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7CFA4FD-7D26-4F10-905B-6145E280E837}"/>
              </a:ext>
            </a:extLst>
          </p:cNvPr>
          <p:cNvSpPr/>
          <p:nvPr/>
        </p:nvSpPr>
        <p:spPr>
          <a:xfrm>
            <a:off x="2266682" y="12672"/>
            <a:ext cx="5540757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5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8824</TotalTime>
  <Words>181</Words>
  <Application>Microsoft Office PowerPoint</Application>
  <PresentationFormat>Widescreen</PresentationFormat>
  <Paragraphs>86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NikoshBAN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 Ashab Uddin Ridoy</dc:creator>
  <cp:lastModifiedBy>md younus</cp:lastModifiedBy>
  <cp:revision>1230</cp:revision>
  <dcterms:created xsi:type="dcterms:W3CDTF">2019-05-27T04:34:07Z</dcterms:created>
  <dcterms:modified xsi:type="dcterms:W3CDTF">2020-11-14T19:52:46Z</dcterms:modified>
</cp:coreProperties>
</file>