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1"/>
  </p:notesMasterIdLst>
  <p:sldIdLst>
    <p:sldId id="256" r:id="rId2"/>
    <p:sldId id="258" r:id="rId3"/>
    <p:sldId id="259" r:id="rId4"/>
    <p:sldId id="265" r:id="rId5"/>
    <p:sldId id="260" r:id="rId6"/>
    <p:sldId id="274" r:id="rId7"/>
    <p:sldId id="275" r:id="rId8"/>
    <p:sldId id="278" r:id="rId9"/>
    <p:sldId id="261" r:id="rId10"/>
    <p:sldId id="277" r:id="rId11"/>
    <p:sldId id="262" r:id="rId12"/>
    <p:sldId id="263" r:id="rId13"/>
    <p:sldId id="266" r:id="rId14"/>
    <p:sldId id="268" r:id="rId15"/>
    <p:sldId id="276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80F7A-9147-49EB-9E85-F5FDBA05CD56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600B-5788-4A87-9F5F-F541B1B5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600B-5788-4A87-9F5F-F541B1B53F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0600B-5788-4A87-9F5F-F541B1B53F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0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0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56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07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9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4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19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8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7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29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9D60-306C-41A4-B3AB-4AB07811CA90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DD9A-406A-4111-BE91-726D4BA12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6382" y="463827"/>
            <a:ext cx="4414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সবাইকে শুভেচ্ছা ও স্বাগত</a:t>
            </a:r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" y="1266205"/>
            <a:ext cx="11025809" cy="528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0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58563" cy="65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3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7" t="2393" r="18837" b="4550"/>
          <a:stretch/>
        </p:blipFill>
        <p:spPr>
          <a:xfrm>
            <a:off x="1974573" y="548620"/>
            <a:ext cx="7871791" cy="595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70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89" r="49862" b="4550"/>
          <a:stretch/>
        </p:blipFill>
        <p:spPr>
          <a:xfrm>
            <a:off x="2986915" y="1470991"/>
            <a:ext cx="6249849" cy="47442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98574" y="357808"/>
            <a:ext cx="418255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আমাদের আজকের পাঠ: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61327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293994" y="2239618"/>
            <a:ext cx="5245416" cy="781879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chemeClr val="tx1"/>
                </a:solidFill>
              </a:rPr>
              <a:t>নতুন শব্দ / শব্দার্থ: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23892" y="4475280"/>
            <a:ext cx="3200910" cy="6752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সংকল্প - প্রতিজ্ঞা।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5004" y="3343554"/>
            <a:ext cx="3068389" cy="5767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বন্ধ – বদ্ধ।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03305" y="5486400"/>
            <a:ext cx="3392556" cy="9409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যুগান্তর – অন্যযুগ বা সময়।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28871" y="4651512"/>
            <a:ext cx="3220278" cy="9409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দেশান্তর – অন্য দেশ।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8971" y="5780802"/>
            <a:ext cx="3306925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বরণ – সাদরে গ্র্রহণ।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6435" y="768626"/>
            <a:ext cx="2707793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u="sng" dirty="0" smtClean="0"/>
              <a:t>একক কাজ: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02430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543339" y="1762539"/>
            <a:ext cx="9793357" cy="78187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solidFill>
                  <a:schemeClr val="tx1"/>
                </a:solidFill>
              </a:rPr>
              <a:t>যুক্তবর্ণ বিভাজন করে দেখাও এবং শব্দ ও বাক্য গঠন কর ।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646993" y="2769706"/>
            <a:ext cx="10135383" cy="57555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দ্ধ – দ্ + ধ = বদ্ধ = আমি বদ্ধ ঘরে থাকতে চাই না।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92726" y="3949148"/>
            <a:ext cx="9861760" cy="58684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ন্ত – ন্ + ত = যুগান্তর = যুগান্তরের ঘূর্ণিপাকে মানুষ ঘুরছে।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58825" y="5077738"/>
            <a:ext cx="10141168" cy="50203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ল্প – ল্ + প =সংকল্প =আমি ভাল কাজ করার সংকল্প করেছি।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38292" y="6090496"/>
            <a:ext cx="9867549" cy="5072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র্ণ = র্ + ণ = ঘূর্ণিঝড় = বৈশাখ মাসে ঘূর্ণিঝড় হয়।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0348" y="636104"/>
            <a:ext cx="306846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u="sng" dirty="0" smtClean="0"/>
              <a:t>জোড়ায় কাজ: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920525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4311" y="1258957"/>
            <a:ext cx="6970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0200" lvl="2" indent="-685800">
              <a:buFont typeface="Wingdings" panose="05000000000000000000" pitchFamily="2" charset="2"/>
              <a:buChar char="Ø"/>
            </a:pPr>
            <a:r>
              <a:rPr lang="en-US" sz="3600" b="1" u="sng" dirty="0" smtClean="0"/>
              <a:t>ক্রিয়াপদের সাধু ও চলিত রূপ শিখি।</a:t>
            </a:r>
            <a:endParaRPr lang="en-US" sz="3600" b="1" u="sng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301021" y="1895062"/>
            <a:ext cx="242966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চলিত রূপ</a:t>
            </a:r>
            <a:endParaRPr lang="en-US" sz="28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16226" y="2040836"/>
            <a:ext cx="114062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সাধু রূপ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74550" y="2504661"/>
            <a:ext cx="194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আঁকব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54883" y="3445565"/>
            <a:ext cx="852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দেখব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33369" y="4293704"/>
            <a:ext cx="847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ঘুরছে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63984" y="5234610"/>
            <a:ext cx="1224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মরছে</a:t>
            </a:r>
            <a:endParaRPr lang="en-US" sz="2800" b="1" dirty="0"/>
          </a:p>
        </p:txBody>
      </p:sp>
      <p:sp>
        <p:nvSpPr>
          <p:cNvPr id="9" name="Right Arrow 8"/>
          <p:cNvSpPr/>
          <p:nvPr/>
        </p:nvSpPr>
        <p:spPr>
          <a:xfrm>
            <a:off x="3751271" y="3511827"/>
            <a:ext cx="1678948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37411" y="2696818"/>
            <a:ext cx="1678948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857288" y="4320209"/>
            <a:ext cx="1678948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903671" y="5426766"/>
            <a:ext cx="1678948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2056" y="2637183"/>
            <a:ext cx="997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আঁকিব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83544" y="3498575"/>
            <a:ext cx="92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দেখিব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33121" y="4333461"/>
            <a:ext cx="1263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ঘুরিতেছে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52389" y="5274366"/>
            <a:ext cx="1263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মরিতেছে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87982" y="6096000"/>
            <a:ext cx="1135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আসছে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75108" y="6202018"/>
            <a:ext cx="1087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আসিতেছে</a:t>
            </a:r>
            <a:endParaRPr lang="en-US" sz="2000" b="1" dirty="0"/>
          </a:p>
        </p:txBody>
      </p:sp>
      <p:sp>
        <p:nvSpPr>
          <p:cNvPr id="19" name="Right Arrow 18"/>
          <p:cNvSpPr/>
          <p:nvPr/>
        </p:nvSpPr>
        <p:spPr>
          <a:xfrm>
            <a:off x="3772650" y="6228521"/>
            <a:ext cx="15252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844" y="384313"/>
            <a:ext cx="256031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b="1" u="sng" dirty="0" smtClean="0"/>
              <a:t>দলীয় কাজ: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67225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7460" y="1635409"/>
            <a:ext cx="9456141" cy="7367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baseline="-25000" dirty="0" smtClean="0">
                <a:solidFill>
                  <a:schemeClr val="tx1"/>
                </a:solidFill>
              </a:rPr>
              <a:t>১। প্রশ্ন : কবি বদ্ধ ঘরে থাকতে চান না কেন ?</a:t>
            </a:r>
            <a:endParaRPr lang="en-US" sz="4000" b="1" baseline="-25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965" y="2465838"/>
            <a:ext cx="9416382" cy="6881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baseline="-25000" dirty="0" smtClean="0">
                <a:solidFill>
                  <a:schemeClr val="tx1"/>
                </a:solidFill>
              </a:rPr>
              <a:t>১ । উত্তর : কবি বদ্ধ ঘরে থাকতে চান না। কারন তিনি জগতটাকে দেখতে চান।</a:t>
            </a:r>
            <a:endParaRPr lang="en-US" sz="40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4451" y="3314385"/>
            <a:ext cx="10940384" cy="6745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baseline="-25000" dirty="0" smtClean="0">
                <a:solidFill>
                  <a:schemeClr val="tx1"/>
                </a:solidFill>
              </a:rPr>
              <a:t>২ । প্রশ্ন : কবি জগতটাকে দেখতে চান কেন? কবি কী কী দেখতে চান? তিনটি বাক্যে লেখ। </a:t>
            </a:r>
            <a:endParaRPr lang="en-US" sz="40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8053" y="4293703"/>
            <a:ext cx="10986052" cy="23058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baseline="-25000" dirty="0" smtClean="0">
                <a:solidFill>
                  <a:schemeClr val="tx1"/>
                </a:solidFill>
              </a:rPr>
              <a:t>২ । উত্তর :কবি জগতটাকে জানার জন্য দেখতে চান। কবি যা যা দেখতে চান তা হলো –</a:t>
            </a:r>
          </a:p>
          <a:p>
            <a:endParaRPr lang="en-US" sz="4000" b="1" baseline="-25000" dirty="0" smtClean="0">
              <a:solidFill>
                <a:schemeClr val="tx1"/>
              </a:solidFill>
            </a:endParaRPr>
          </a:p>
          <a:p>
            <a:r>
              <a:rPr lang="en-US" sz="4000" b="1" baseline="-25000" dirty="0" smtClean="0">
                <a:solidFill>
                  <a:schemeClr val="tx1"/>
                </a:solidFill>
              </a:rPr>
              <a:t>১।কবি ঘরের বাইরে এসে জগতটাকে দেখতে চান ।</a:t>
            </a:r>
          </a:p>
          <a:p>
            <a:r>
              <a:rPr lang="en-US" sz="4000" b="1" baseline="-25000" dirty="0" smtClean="0">
                <a:solidFill>
                  <a:schemeClr val="tx1"/>
                </a:solidFill>
              </a:rPr>
              <a:t>২ ।তিনি দেখবেন মানুষ কীভাবে যুগান্তরের ঘূর্ণিপাকে ঘুরছে।</a:t>
            </a:r>
          </a:p>
          <a:p>
            <a:r>
              <a:rPr lang="en-US" sz="4000" b="1" baseline="-25000" dirty="0" smtClean="0">
                <a:solidFill>
                  <a:schemeClr val="tx1"/>
                </a:solidFill>
              </a:rPr>
              <a:t>৩ ।মানুষ কেমন করে দেশ – দেশান্তরে ছুটে বেড়ায়। </a:t>
            </a:r>
            <a:endParaRPr lang="en-US" sz="4000" b="1" baseline="-25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0417" y="596348"/>
            <a:ext cx="206819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b="1" u="sng" dirty="0" smtClean="0"/>
              <a:t>মূল্যায়ণ: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846985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609599" y="923719"/>
            <a:ext cx="6003235" cy="1300163"/>
          </a:xfrm>
          <a:prstGeom prst="notchedRightArrow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বাড়ির কাজ :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901148" y="2888975"/>
            <a:ext cx="10164417" cy="371060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প্রশ্ন : কবি কার সম্পর্কে জানতে চেয়েছেন?মানুষ কী কী করছে? তিনটি বাক্যে লিখ।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69"/>
          <a:stretch/>
        </p:blipFill>
        <p:spPr>
          <a:xfrm>
            <a:off x="7169129" y="403673"/>
            <a:ext cx="3883068" cy="24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7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768832" y="794923"/>
            <a:ext cx="9210054" cy="1171575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একদিনে একটি শব্দ কার্যক্রম 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52911" y="3297343"/>
            <a:ext cx="971741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যন্ত্রণা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24679" y="3469621"/>
            <a:ext cx="2161169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যাতনা , পীড়া</a:t>
            </a:r>
            <a:endParaRPr lang="en-US" sz="3600" b="1" dirty="0"/>
          </a:p>
        </p:txBody>
      </p:sp>
      <p:sp>
        <p:nvSpPr>
          <p:cNvPr id="5" name="Right Arrow 4"/>
          <p:cNvSpPr/>
          <p:nvPr/>
        </p:nvSpPr>
        <p:spPr>
          <a:xfrm>
            <a:off x="3140765" y="3551582"/>
            <a:ext cx="19613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411409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57" y="182217"/>
            <a:ext cx="6675783" cy="6675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" name="Flowchart: Terminator 1"/>
          <p:cNvSpPr/>
          <p:nvPr/>
        </p:nvSpPr>
        <p:spPr>
          <a:xfrm>
            <a:off x="5404401" y="514764"/>
            <a:ext cx="5172075" cy="111442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</a:rPr>
              <a:t>ধন্যবাদ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994702" y="5062329"/>
            <a:ext cx="7574446" cy="114667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সবাইকে আজকের মত বিদায় ।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42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7663" y="642938"/>
            <a:ext cx="271901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শিক্ষক পরিচিতি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000032" y="2807492"/>
            <a:ext cx="4469493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sz="3600" dirty="0" smtClean="0"/>
              <a:t>মোছা: আকলিমা খাতুন</a:t>
            </a:r>
          </a:p>
          <a:p>
            <a:r>
              <a:rPr lang="en-US" sz="3600" dirty="0" smtClean="0"/>
              <a:t>সহকারি শিক্ষক</a:t>
            </a:r>
          </a:p>
          <a:p>
            <a:r>
              <a:rPr lang="en-US" sz="3600" dirty="0" smtClean="0"/>
              <a:t>রায়পুর সরকারি প্রাথমিক বিদ্যালয়</a:t>
            </a:r>
          </a:p>
          <a:p>
            <a:r>
              <a:rPr lang="en-US" sz="3600" dirty="0" smtClean="0"/>
              <a:t>রায়পুর , গাংনী , মেহেরপুর ।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" y="1928813"/>
            <a:ext cx="4157662" cy="4157662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Down Arrow 5"/>
          <p:cNvSpPr/>
          <p:nvPr/>
        </p:nvSpPr>
        <p:spPr>
          <a:xfrm>
            <a:off x="5475909" y="2682621"/>
            <a:ext cx="302119" cy="2650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5756401" y="2636632"/>
            <a:ext cx="302119" cy="2650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005759" y="2682621"/>
            <a:ext cx="333252" cy="2650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75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2366" y="701123"/>
            <a:ext cx="3681862" cy="707886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পাঠ পরিচিতি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26252" y="2255036"/>
            <a:ext cx="8692391" cy="2308324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শ্রেনি : ৫ম</a:t>
            </a:r>
          </a:p>
          <a:p>
            <a:r>
              <a:rPr lang="en-US" sz="3600" dirty="0" smtClean="0"/>
              <a:t>বিষয় : বাংলা</a:t>
            </a:r>
          </a:p>
          <a:p>
            <a:r>
              <a:rPr lang="en-US" sz="3600" dirty="0" smtClean="0"/>
              <a:t>পাঠ শিরোনাম : সংকল্প</a:t>
            </a:r>
          </a:p>
          <a:p>
            <a:r>
              <a:rPr lang="en-US" sz="3600" dirty="0" smtClean="0"/>
              <a:t>পাঠ্যাংশ : থাকব না কো বদ্ধ </a:t>
            </a:r>
            <a:r>
              <a:rPr lang="en-US" sz="3600" smtClean="0"/>
              <a:t>ঘরে ..........বরণ মরণ যন্ত্রণাকে।।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252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26609" y="253217"/>
            <a:ext cx="2700997" cy="731521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শিখণফল :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78301" y="3010837"/>
            <a:ext cx="2096086" cy="64711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বলা :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827606" y="3010836"/>
            <a:ext cx="8750105" cy="64711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২.১.১ প্রমিত উচ্চারণে ও ছন্দ বজায় রেখে কবিতা আবৃতি করতে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78301" y="1664031"/>
            <a:ext cx="2096086" cy="66751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শোনা 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27606" y="1679331"/>
            <a:ext cx="8876714" cy="6675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২.১.২ কবিতা শুনে মূলভাব বুঝতে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488851" y="4396154"/>
            <a:ext cx="1976511" cy="661181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পড়া 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27605" y="4421476"/>
            <a:ext cx="8750105" cy="6893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২.২.৪ পাঠ্য বইয়ের কবিতা সাবলীলভাবে আবৃতি করতে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27604" y="5726606"/>
            <a:ext cx="8750105" cy="7374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১.২.১ যুক্তব্যঞ্জন ভেঙে লিখতে পারবে 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72793" y="5845125"/>
            <a:ext cx="1962443" cy="618979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লেখা :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33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9609" y="207274"/>
            <a:ext cx="4620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u="sng" dirty="0" smtClean="0"/>
              <a:t>নিচের ছবি গুলো দেখি :</a:t>
            </a:r>
            <a:endParaRPr lang="en-US" sz="40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70" y="1229626"/>
            <a:ext cx="9316278" cy="5234565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5468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0" t="4925" r="2043"/>
          <a:stretch/>
        </p:blipFill>
        <p:spPr>
          <a:xfrm>
            <a:off x="742122" y="438819"/>
            <a:ext cx="10707755" cy="615430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56329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" t="2958" r="9990"/>
          <a:stretch/>
        </p:blipFill>
        <p:spPr>
          <a:xfrm>
            <a:off x="887893" y="689114"/>
            <a:ext cx="10469219" cy="5826155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97446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2" y="509677"/>
            <a:ext cx="10389705" cy="60990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59464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45772" y="608770"/>
            <a:ext cx="10575235" cy="131445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আমাদের আজকের পাঠ: 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1292500" y="2135462"/>
            <a:ext cx="8643937" cy="2271713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সংকল্প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258335" y="4737858"/>
            <a:ext cx="8216970" cy="1900237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পৃষ্ঠা নং : ৬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27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370</Words>
  <Application>Microsoft Office PowerPoint</Application>
  <PresentationFormat>Widescreen</PresentationFormat>
  <Paragraphs>70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Shimul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Nurjahan</dc:creator>
  <cp:lastModifiedBy>Nurjahan</cp:lastModifiedBy>
  <cp:revision>512</cp:revision>
  <dcterms:created xsi:type="dcterms:W3CDTF">2020-10-19T14:32:17Z</dcterms:created>
  <dcterms:modified xsi:type="dcterms:W3CDTF">2020-11-14T12:00:32Z</dcterms:modified>
</cp:coreProperties>
</file>