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62" r:id="rId6"/>
    <p:sldId id="258" r:id="rId7"/>
    <p:sldId id="259" r:id="rId8"/>
    <p:sldId id="265" r:id="rId9"/>
    <p:sldId id="260" r:id="rId10"/>
    <p:sldId id="261" r:id="rId11"/>
    <p:sldId id="267" r:id="rId12"/>
    <p:sldId id="273" r:id="rId13"/>
    <p:sldId id="274" r:id="rId14"/>
    <p:sldId id="263" r:id="rId15"/>
    <p:sldId id="276" r:id="rId16"/>
    <p:sldId id="275" r:id="rId17"/>
    <p:sldId id="269" r:id="rId18"/>
    <p:sldId id="270" r:id="rId19"/>
    <p:sldId id="271" r:id="rId20"/>
    <p:sldId id="272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251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8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2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EE68-6F30-4EA4-8F61-837B8AA48A5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BAE7-EC49-42C9-A3FD-C52330D9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85344"/>
            <a:ext cx="5913120" cy="2755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 কালে সাদা কাশ ফুল ভেসে বেড়ায়।আকাশ হয়ে উঠে ঘন নীল।এ সময় শিউলি ফুল ফোটে।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 পাকা ধানের শীষ নিয়ে আসে হেমন্ত।শুরু হয় ধান কাটা।নবান্নের উৎসব ঘরে ।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82880" y="2968354"/>
            <a:ext cx="6120384" cy="373724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ঘটে।দিনের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বেলাও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হয়।শীতে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পিঠাপুলি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হয়।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শেষে বসন্তের আগমন।বসন্তে কোকিল ডাকে।গাছে গাছে নতুন পাতা গজায়।নানা রঙের ফুলে ভরে যায় গাছ।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5" y="329184"/>
            <a:ext cx="2591162" cy="26391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29184"/>
            <a:ext cx="2553056" cy="27066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6" y="3218688"/>
            <a:ext cx="2855508" cy="330403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328415"/>
            <a:ext cx="2553056" cy="31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014537" y="128588"/>
            <a:ext cx="6900862" cy="1543050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92" y="2090990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514476" y="2062339"/>
            <a:ext cx="50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444" y="2062338"/>
            <a:ext cx="58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367" y="2059569"/>
            <a:ext cx="801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823463" y="1987801"/>
            <a:ext cx="49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554119" y="1987801"/>
            <a:ext cx="138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77" y="3155304"/>
            <a:ext cx="135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7699" y="3104227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8136" y="310422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567" y="3104227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3463" y="2978586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2850" y="2936812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10" y="4179004"/>
            <a:ext cx="182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5730" y="4198353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8662" y="4096164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5567" y="4065890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2031" y="4065891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2100" y="4039054"/>
            <a:ext cx="83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72" y="5464522"/>
            <a:ext cx="102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543" y="5443806"/>
            <a:ext cx="68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662" y="5443805"/>
            <a:ext cx="69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5277" y="5386655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4748" y="5358131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6723" y="5375606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গণ্ডার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4794" y="2016967"/>
            <a:ext cx="638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আবহাওয়া উষ্ম থাকে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0928" y="2983586"/>
            <a:ext cx="616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বসন্তকালে কোকিল ডাকে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4968" y="4039053"/>
            <a:ext cx="731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কৃষকেরা কষ্ট করে রোদে ধান কাটে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1873" y="5346433"/>
            <a:ext cx="624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গণ্ডার বনে বাস করে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00201" y="257175"/>
            <a:ext cx="9229724" cy="121443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3089"/>
            <a:ext cx="11144249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43162" y="171450"/>
            <a:ext cx="7329488" cy="201453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505075"/>
            <a:ext cx="10001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33795" y="131840"/>
            <a:ext cx="5327904" cy="128016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030" y="1903282"/>
            <a:ext cx="5303520" cy="45116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১।বর্ষার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৩।কোকিল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648" y="190328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দল—   গ্রীষ্ম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2368" y="2485449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3495" y="1664568"/>
            <a:ext cx="1621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দল-বর্ষা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8024" y="2420449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সত্য/মিথ্যা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616" y="3256337"/>
            <a:ext cx="49215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১।বর্ষায় শুরু হয় ধান কাটা।</a:t>
            </a:r>
          </a:p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২।শীতকালে গরম কাপড় পরে।</a:t>
            </a:r>
          </a:p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৩।বর্ষার পরে আসে হেমন্ত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7656" y="3915681"/>
            <a:ext cx="10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9278" y="3300127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0619278" y="4500456"/>
            <a:ext cx="8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29084" y="3269350"/>
            <a:ext cx="88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85208" y="4035385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2765" y="510906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414588" y="114301"/>
            <a:ext cx="7143750" cy="1100137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329502" y="1585913"/>
            <a:ext cx="4986337" cy="871538"/>
          </a:xfrm>
          <a:prstGeom prst="flowChartPreparation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7258050" y="1600201"/>
            <a:ext cx="4371975" cy="842962"/>
          </a:xfrm>
          <a:prstGeom prst="flowChartPreparation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মিলকরণ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4229" y="2586038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6244" y="3894298"/>
            <a:ext cx="232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2803" y="5369767"/>
            <a:ext cx="142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87071" y="2745523"/>
            <a:ext cx="1114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7056" y="4071936"/>
            <a:ext cx="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1737" y="5430404"/>
            <a:ext cx="210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 গরম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7900988" y="4487435"/>
            <a:ext cx="2836068" cy="135846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7502733" y="3161022"/>
            <a:ext cx="3284338" cy="123836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29575" y="3161021"/>
            <a:ext cx="2062162" cy="245396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073" y="2786048"/>
            <a:ext cx="126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51" y="3945642"/>
            <a:ext cx="227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073" y="5358972"/>
            <a:ext cx="228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7582" y="2745523"/>
            <a:ext cx="1659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কিনারা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4864" y="3952990"/>
            <a:ext cx="159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ঋতু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2065" y="5358971"/>
            <a:ext cx="184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বর্ণ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71463" y="2143125"/>
            <a:ext cx="5900737" cy="4457699"/>
          </a:xfrm>
          <a:prstGeom prst="verticalScroll">
            <a:avLst/>
          </a:prstGeom>
          <a:solidFill>
            <a:srgbClr val="FF000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দল প্রশ্ন করবে ১।ঋতুগুলির নাম লেখ</a:t>
            </a:r>
          </a:p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২।কয়েকটি পিঠার নাম লেখ।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572250" y="2143125"/>
            <a:ext cx="5457825" cy="4314825"/>
          </a:xfrm>
          <a:prstGeom prst="verticalScroll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দল উত্তর দিবে পারগ শিশু দ্বারা মূল্যায়ন করা হবে।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514475" y="328613"/>
            <a:ext cx="8886825" cy="1571625"/>
          </a:xfrm>
          <a:prstGeom prst="hear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অপারগ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07367" y="100013"/>
            <a:ext cx="8229600" cy="1785937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414335" y="1885950"/>
            <a:ext cx="11015663" cy="4729163"/>
          </a:xfrm>
          <a:prstGeom prst="flowChartMagneticDisk">
            <a:avLst/>
          </a:prstGeom>
          <a:solidFill>
            <a:srgbClr val="92D050"/>
          </a:solidFill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১।কখন নবান্ন উৎসব হয়? 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২।শীতকালে ফোটে  এমন কয়েকটি ফুলের নাম লিখ। 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৩।খেজুরের রস দিয়ে কি কি পিঠা বানানো হয়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4463" y="2443163"/>
            <a:ext cx="8843962" cy="4043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১।বর্ষা কালের বৈশিষ্ঠ্য লিখে আনবে।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64382" y="0"/>
            <a:ext cx="9886950" cy="2443163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64" y="3814761"/>
            <a:ext cx="221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16" y="2610146"/>
            <a:ext cx="7762834" cy="2833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4138" y="3570713"/>
            <a:ext cx="1798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978" y="5586412"/>
            <a:ext cx="8108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628776" y="157161"/>
            <a:ext cx="8615362" cy="201453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একটি শব্দ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890015" y="128016"/>
            <a:ext cx="10411397" cy="1962912"/>
          </a:xfrm>
          <a:prstGeom prst="ellipseRibbon">
            <a:avLst/>
          </a:prstGeom>
          <a:solidFill>
            <a:srgbClr val="FFC000"/>
          </a:solidFill>
          <a:ln w="57150">
            <a:solidFill>
              <a:srgbClr val="FF0000"/>
            </a:solidFill>
            <a:prstDash val="sysDot"/>
            <a:head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090928"/>
            <a:ext cx="1075848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757237" y="228601"/>
            <a:ext cx="9729788" cy="2257425"/>
          </a:xfrm>
          <a:prstGeom prst="flowChartMultidocument">
            <a:avLst/>
          </a:prstGeom>
          <a:solidFill>
            <a:srgbClr val="FFC0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9" y="2728913"/>
            <a:ext cx="8029574" cy="34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71499" y="0"/>
            <a:ext cx="10787063" cy="221456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2628900"/>
            <a:ext cx="11944349" cy="4057650"/>
          </a:xfrm>
          <a:prstGeom prst="verticalScroll">
            <a:avLst/>
          </a:prstGeom>
          <a:solidFill>
            <a:srgbClr val="00B050"/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বাবুখাঁ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সদর,রংপুর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1952" y="129159"/>
            <a:ext cx="7595616" cy="202387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5648" y="2353056"/>
            <a:ext cx="7888224" cy="425500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 বাংলাদেশের প্রকৃতি 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পাঠ্যাংশঃবৃষ্টি পড়ছে ত পড়ছেই.........আর কোথাও কেও নেই।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2197509" y="132735"/>
            <a:ext cx="8244349" cy="2214562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57263" y="2462784"/>
            <a:ext cx="10115550" cy="41094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২.২.১।গল্প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১.৫.২।বিরামচিহ্ন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২.৩.১২।প্রশ্নের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0" y="120210"/>
            <a:ext cx="5344271" cy="29643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33" y="1402080"/>
            <a:ext cx="5582429" cy="37307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3" y="3433763"/>
            <a:ext cx="5430008" cy="30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901696" y="239649"/>
            <a:ext cx="6266688" cy="1463040"/>
          </a:xfrm>
          <a:prstGeom prst="homePlate">
            <a:avLst/>
          </a:prstGeom>
          <a:solidFill>
            <a:srgbClr val="92D050"/>
          </a:solidFill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39165" y="1985963"/>
            <a:ext cx="10191750" cy="405765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28825" y="228601"/>
            <a:ext cx="7372350" cy="17002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100263"/>
            <a:ext cx="92297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19456" y="292608"/>
            <a:ext cx="5791200" cy="2462784"/>
          </a:xfrm>
          <a:prstGeom prst="flowChartProcess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প্রচুর গরম পরে। গ্রীষ্মের তাপদাহে অতিষ্ট জনজীবন।গ্রীষ্মকাল্কে আবার মধুমাসও বলা হয়। এ সময় অনেক ফল পাকে।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56" y="3182112"/>
            <a:ext cx="5864352" cy="3243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চারদিকে পানিতে ভরে যায়।এ সময় ঘর থেকে বের হওয়া যায়না।খালবিল পানিতে চৌচির।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207264"/>
            <a:ext cx="5205984" cy="27912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3182112"/>
            <a:ext cx="5535167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399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62</cp:revision>
  <dcterms:created xsi:type="dcterms:W3CDTF">2020-01-29T04:31:47Z</dcterms:created>
  <dcterms:modified xsi:type="dcterms:W3CDTF">2020-02-20T13:38:12Z</dcterms:modified>
</cp:coreProperties>
</file>