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9" r:id="rId4"/>
    <p:sldId id="283" r:id="rId5"/>
    <p:sldId id="284" r:id="rId6"/>
    <p:sldId id="285" r:id="rId7"/>
    <p:sldId id="286" r:id="rId8"/>
    <p:sldId id="287" r:id="rId9"/>
    <p:sldId id="261" r:id="rId10"/>
    <p:sldId id="262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59806" autoAdjust="0"/>
  </p:normalViewPr>
  <p:slideViewPr>
    <p:cSldViewPr>
      <p:cViewPr>
        <p:scale>
          <a:sx n="96" d="100"/>
          <a:sy n="96" d="100"/>
        </p:scale>
        <p:origin x="-1070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C32D4-BF33-4DBA-A138-CDD6198BEB6C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5BCBF-7FA6-4C10-B60A-92D0F6BCB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BCBF-7FA6-4C10-B60A-92D0F6BCBC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B2E7D0-F3EF-43CF-AA66-EE4FD86E5227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C78682-E049-4524-B67C-AA0E98567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file:///C:\Users\Acer\Desktop\Rokib%20pti\lcd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Acer\Desktop\Rokib%20pti\lcd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6.jp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19760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4066" y="1260922"/>
            <a:ext cx="4728534" cy="79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1428453"/>
            <a:ext cx="6096000" cy="2800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endParaRPr lang="bn-IN" sz="4400" b="1" kern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44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US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05" y="533400"/>
            <a:ext cx="5029199" cy="563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2514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905000"/>
            <a:ext cx="4648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৫টি জাঙ্ক  ফুডের নাম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048000"/>
            <a:ext cx="48006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জাঙ্ক ফুডে কিকি রাসানিক দ্রব্য মেশানো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থাকে তার তিনটির নাম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ো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৷</a:t>
            </a:r>
            <a:r>
              <a:rPr lang="bn-BD" sz="1200" dirty="0" smtClean="0"/>
              <a:t>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4343400"/>
            <a:ext cx="52578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জাঙ্ক ফুডের ৩ টি প্রভাব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0"/>
            <a:ext cx="3048000" cy="923330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6553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নিচের কোন্ জাঙ্ক ফুড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667000"/>
            <a:ext cx="67056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আলু ভর্তা  খ) রুটি গ) পটেটো চিপস ঘ) পরটা৷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733800"/>
            <a:ext cx="67056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জাঙ্ক ফুডে কৃত্রিম রং ও রাসানিক দ্রব্য ব্যবহারের ফলে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811018"/>
            <a:ext cx="55626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ক)দাঁত নষ্ট হয় খ) শিশুদের দেহ ভারি হয় গ)লিভার ও কিডনি নষ্ট হয়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ঘ)শিশুরা শুকিয়ে 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7620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ধন্যবাদ সকলকে 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4648543" cy="3098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031187"/>
            <a:ext cx="28956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26330"/>
            <a:ext cx="3733800" cy="2677656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আয়েশা সিদ্দিকা 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 বালুরচর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বিদ্যালয়৷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রামগতি লক্ষ্মীপুর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ayashasiddiqua231@gmail.com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3392031"/>
            <a:ext cx="3276600" cy="200054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শ্রেনিঃপঞ্চম</a:t>
            </a: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অধ্যায়ঃসপ্তম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পাঠশিরোনামঃসুস্থ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৷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60" y="1047426"/>
            <a:ext cx="1577340" cy="1892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182505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.৩.১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কৃত্রিম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রং ব্যবহার করা খাদ্যের নাম বলতে পারবে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যেসব খাদ্যে রাসায়নিক দ্রব্য মেশানো হয় তাদের নাম বলতে পারবে।</a:t>
            </a:r>
          </a:p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 কৃত্রিম রং ও রাসায়নিক দ্রব্যের ব্যবহারের ক্ষতিকর দিক বর্ণনা করতে পারবে।</a:t>
            </a:r>
          </a:p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দ্রব্য ব্যবহার করে ফল পাকানোর অপকারিতা বর্ণনা করতে পারবে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09600"/>
            <a:ext cx="3962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শিখনফল</a:t>
            </a:r>
            <a:endParaRPr lang="bn-IN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943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2367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চলো নিচের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4575" y="5384019"/>
            <a:ext cx="530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 কোন খাবার পছন্দ করো?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5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 আমরা জা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ঙ্ক ফুড সম্পর্কে জানবো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804343"/>
            <a:ext cx="2743200" cy="1765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17271"/>
            <a:ext cx="1752600" cy="2345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5" y="2875299"/>
            <a:ext cx="2167890" cy="16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1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838200"/>
            <a:ext cx="57912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495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সব খাবারে কৃত্রিম রং ও রাসায়নিক পদার্থ মেশানো থাকে  যা খাবারকে আকর্ষনীয় ও লোভনীয়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6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706531"/>
            <a:ext cx="1752600" cy="1950388"/>
          </a:xfrm>
          <a:prstGeom prst="rect">
            <a:avLst/>
          </a:prstGeom>
        </p:spPr>
      </p:pic>
      <p:pic>
        <p:nvPicPr>
          <p:cNvPr id="4" name="Picture 3" descr="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06531"/>
            <a:ext cx="1828800" cy="1930251"/>
          </a:xfrm>
          <a:prstGeom prst="rect">
            <a:avLst/>
          </a:prstGeom>
        </p:spPr>
      </p:pic>
      <p:pic>
        <p:nvPicPr>
          <p:cNvPr id="5" name="lcd.jpg" descr="C:\Users\Acer\Desktop\Rokib pti\lcd.jp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7010400" y="681913"/>
            <a:ext cx="1752600" cy="1954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829580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চকো 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905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পটেটো চিপস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536448"/>
            <a:ext cx="137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আইসক্রিম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2829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কোমল পানীয়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105400"/>
            <a:ext cx="7461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এসব খাবার খেলে অমনোযোগিতা ,অস্থিরতা, ক্যান্সারসহ নানা রকম রোগ হতে পারে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931" y="3898847"/>
            <a:ext cx="761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কি বলতে পারবে এসব খাবার  খেলে আমাদের কী কী রোগ হতে পারে?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l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706531"/>
            <a:ext cx="1905000" cy="19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8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5643" y="44958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এসব রসায়নিকযুক্ত খাবার খেলে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বৃক্ক ও যকৃত অকার্যকর হয়ে যেতে পারে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27432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93" y="1171575"/>
            <a:ext cx="2952750" cy="19994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9200" y="3657600"/>
            <a:ext cx="1981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/>
              </a:rPr>
              <a:t>কার্বাইড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ব্যবহার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86400" y="3657600"/>
            <a:ext cx="2438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/>
              </a:rPr>
              <a:t>ফরমালিন ব্যবহার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46308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0616" y="366430"/>
            <a:ext cx="39859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জাঙ্কফুড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56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4278" y="293510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বার্গার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7" name="Picture 6" descr="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1827" y="1336430"/>
            <a:ext cx="2414013" cy="1508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47997"/>
            <a:ext cx="1981200" cy="1478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78" y="3806353"/>
            <a:ext cx="1996440" cy="1470660"/>
          </a:xfrm>
          <a:prstGeom prst="rect">
            <a:avLst/>
          </a:prstGeom>
        </p:spPr>
      </p:pic>
      <p:pic>
        <p:nvPicPr>
          <p:cNvPr id="10" name="lcd.jpg" descr="C:\Users\Acer\Desktop\Rokib pti\lcd.jp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638779" y="3764278"/>
            <a:ext cx="1985890" cy="15913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806001" y="-2787158"/>
            <a:ext cx="10430670" cy="8502900"/>
            <a:chOff x="838200" y="1305952"/>
            <a:chExt cx="10430670" cy="85029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002" y="5472696"/>
              <a:ext cx="7475868" cy="433615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38200" y="1305952"/>
              <a:ext cx="4739640" cy="711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36430"/>
            <a:ext cx="1973580" cy="1478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15" y="1354676"/>
            <a:ext cx="1793610" cy="155051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83264" y="1306511"/>
            <a:ext cx="7787640" cy="4949500"/>
            <a:chOff x="883264" y="1306511"/>
            <a:chExt cx="7787640" cy="4949500"/>
          </a:xfrm>
        </p:grpSpPr>
        <p:sp>
          <p:nvSpPr>
            <p:cNvPr id="5" name="TextBox 4"/>
            <p:cNvSpPr txBox="1"/>
            <p:nvPr/>
          </p:nvSpPr>
          <p:spPr>
            <a:xfrm>
              <a:off x="3895578" y="2935665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পটেটো চিপস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8778" y="2997588"/>
              <a:ext cx="1676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আইসক্রিম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9342" y="5794346"/>
              <a:ext cx="943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পি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জা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95579" y="554728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ফ্রাইড চিকেন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3524" y="5484910"/>
              <a:ext cx="1676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কোমল পানী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য়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59342" y="2905187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বার্গার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pic>
          <p:nvPicPr>
            <p:cNvPr id="23" name="Picture 22" descr="ic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6891" y="1306511"/>
              <a:ext cx="2414013" cy="150875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64" y="3818078"/>
              <a:ext cx="1981200" cy="14782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242" y="3776434"/>
              <a:ext cx="1996440" cy="1470660"/>
            </a:xfrm>
            <a:prstGeom prst="rect">
              <a:avLst/>
            </a:prstGeom>
          </p:spPr>
        </p:pic>
        <p:pic>
          <p:nvPicPr>
            <p:cNvPr id="26" name="lcd.jpg" descr="C:\Users\Acer\Desktop\Rokib pti\lcd.jpg"/>
            <p:cNvPicPr>
              <a:picLocks noChangeAspect="1"/>
            </p:cNvPicPr>
            <p:nvPr/>
          </p:nvPicPr>
          <p:blipFill>
            <a:blip r:embed="rId5" r:link="rId6"/>
            <a:stretch>
              <a:fillRect/>
            </a:stretch>
          </p:blipFill>
          <p:spPr>
            <a:xfrm>
              <a:off x="6683843" y="3734359"/>
              <a:ext cx="1985890" cy="15913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64" y="1306511"/>
              <a:ext cx="1973580" cy="14782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879" y="1324757"/>
              <a:ext cx="1793610" cy="155051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1964</TotalTime>
  <Words>284</Words>
  <Application>Microsoft Office PowerPoint</Application>
  <PresentationFormat>On-screen Show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Acer1</dc:creator>
  <cp:lastModifiedBy>Windows User</cp:lastModifiedBy>
  <cp:revision>220</cp:revision>
  <dcterms:created xsi:type="dcterms:W3CDTF">2016-02-17T05:57:43Z</dcterms:created>
  <dcterms:modified xsi:type="dcterms:W3CDTF">2020-11-15T04:52:52Z</dcterms:modified>
</cp:coreProperties>
</file>