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sldIdLst>
    <p:sldId id="300" r:id="rId2"/>
    <p:sldId id="292" r:id="rId3"/>
    <p:sldId id="258" r:id="rId4"/>
    <p:sldId id="291" r:id="rId5"/>
    <p:sldId id="287" r:id="rId6"/>
    <p:sldId id="259" r:id="rId7"/>
    <p:sldId id="260" r:id="rId8"/>
    <p:sldId id="261" r:id="rId9"/>
    <p:sldId id="262" r:id="rId10"/>
    <p:sldId id="28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2" r:id="rId19"/>
    <p:sldId id="289" r:id="rId20"/>
    <p:sldId id="280" r:id="rId21"/>
    <p:sldId id="281" r:id="rId22"/>
    <p:sldId id="284" r:id="rId23"/>
    <p:sldId id="283" r:id="rId24"/>
    <p:sldId id="276" r:id="rId25"/>
    <p:sldId id="290" r:id="rId26"/>
    <p:sldId id="272" r:id="rId27"/>
    <p:sldId id="273" r:id="rId28"/>
    <p:sldId id="302" r:id="rId29"/>
  </p:sldIdLst>
  <p:sldSz cx="101504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F5FCFF"/>
    <a:srgbClr val="00FF00"/>
    <a:srgbClr val="66FF33"/>
    <a:srgbClr val="79D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466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/>
      <dgm:t>
        <a:bodyPr/>
        <a:lstStyle/>
        <a:p>
          <a:r>
            <a:rPr lang="en-US" sz="4000" dirty="0" smtClean="0">
              <a:latin typeface="NikoshBAN" pitchFamily="2" charset="0"/>
              <a:cs typeface="NikoshBAN" pitchFamily="2" charset="0"/>
            </a:rPr>
            <a:t>স্বাস্থ্যসম্মত খাবার সমূহ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54447472-5648-49DA-A556-23FD8007A65F}">
      <dgm:prSet phldrT="[Text]"/>
      <dgm:spPr/>
      <dgm:t>
        <a:bodyPr/>
        <a:lstStyle/>
        <a:p>
          <a:r>
            <a:rPr lang="bn-BD" dirty="0" smtClean="0">
              <a:latin typeface="  NikhoshBan"/>
            </a:rPr>
            <a:t>পেয়ারা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16B2AC6C-48F5-4105-AE16-ED009CE4037A}" type="parTrans" cxnId="{D9049255-80E2-4F87-B0E6-CFFB3E5B2CA5}">
      <dgm:prSet/>
      <dgm:spPr/>
      <dgm:t>
        <a:bodyPr/>
        <a:lstStyle/>
        <a:p>
          <a:endParaRPr lang="en-US"/>
        </a:p>
      </dgm:t>
    </dgm:pt>
    <dgm:pt modelId="{58C017DC-891F-44F6-9A58-9428BBD5C261}" type="sibTrans" cxnId="{D9049255-80E2-4F87-B0E6-CFFB3E5B2CA5}">
      <dgm:prSet/>
      <dgm:spPr/>
      <dgm:t>
        <a:bodyPr/>
        <a:lstStyle/>
        <a:p>
          <a:endParaRPr lang="en-US"/>
        </a:p>
      </dgm:t>
    </dgm:pt>
    <dgm:pt modelId="{65B1A578-FD21-4FFC-8B7D-B57541262C7C}">
      <dgm:prSet phldrT="[Text]"/>
      <dgm:spPr/>
      <dgm:t>
        <a:bodyPr/>
        <a:lstStyle/>
        <a:p>
          <a:r>
            <a:rPr lang="en-US" dirty="0" smtClean="0">
              <a:latin typeface="  NikhoshBan"/>
            </a:rPr>
            <a:t>দুধ </a:t>
          </a:r>
          <a:endParaRPr lang="en-US" dirty="0">
            <a:latin typeface="  NikhoshBan"/>
          </a:endParaRPr>
        </a:p>
      </dgm:t>
    </dgm:pt>
    <dgm:pt modelId="{A251B0CE-966A-467B-9277-5F4ADE9873EB}" type="parTrans" cxnId="{45CA5CC3-259B-4072-A5A0-487581995196}">
      <dgm:prSet/>
      <dgm:spPr/>
      <dgm:t>
        <a:bodyPr/>
        <a:lstStyle/>
        <a:p>
          <a:endParaRPr lang="en-US"/>
        </a:p>
      </dgm:t>
    </dgm:pt>
    <dgm:pt modelId="{F90018C1-512E-422A-9063-6FDF12EA293D}" type="sibTrans" cxnId="{45CA5CC3-259B-4072-A5A0-487581995196}">
      <dgm:prSet/>
      <dgm:spPr/>
      <dgm:t>
        <a:bodyPr/>
        <a:lstStyle/>
        <a:p>
          <a:endParaRPr lang="en-US"/>
        </a:p>
      </dgm:t>
    </dgm:pt>
    <dgm:pt modelId="{BAF32BC2-8020-4A90-93F5-C3CA5CFB297D}">
      <dgm:prSet phldrT="[Text]"/>
      <dgm:spPr/>
      <dgm:t>
        <a:bodyPr/>
        <a:lstStyle/>
        <a:p>
          <a:r>
            <a:rPr lang="bn-BD" dirty="0" smtClean="0">
              <a:latin typeface="  NikhoshBan"/>
            </a:rPr>
            <a:t>মাছ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61532CB7-8B41-4BE0-B1BB-04222FE641DC}" type="parTrans" cxnId="{48FCC88A-DFBF-4387-B320-6C9328548377}">
      <dgm:prSet/>
      <dgm:spPr/>
      <dgm:t>
        <a:bodyPr/>
        <a:lstStyle/>
        <a:p>
          <a:endParaRPr lang="en-US"/>
        </a:p>
      </dgm:t>
    </dgm:pt>
    <dgm:pt modelId="{CEA9C49E-E1C7-4FB8-BB78-BBC88C870533}" type="sibTrans" cxnId="{48FCC88A-DFBF-4387-B320-6C9328548377}">
      <dgm:prSet/>
      <dgm:spPr/>
      <dgm:t>
        <a:bodyPr/>
        <a:lstStyle/>
        <a:p>
          <a:endParaRPr lang="en-US"/>
        </a:p>
      </dgm:t>
    </dgm:pt>
    <dgm:pt modelId="{8D98EAD7-9EDD-4D3E-8EF8-460E56ACEE2B}">
      <dgm:prSet phldrT="[Text]"/>
      <dgm:spPr/>
      <dgm:t>
        <a:bodyPr/>
        <a:lstStyle/>
        <a:p>
          <a:r>
            <a:rPr lang="en-US" dirty="0" smtClean="0">
              <a:latin typeface="  NikhoshBan"/>
            </a:rPr>
            <a:t>ভাত </a:t>
          </a:r>
          <a:endParaRPr lang="en-US" dirty="0">
            <a:latin typeface="  NikhoshBan"/>
          </a:endParaRPr>
        </a:p>
      </dgm:t>
    </dgm:pt>
    <dgm:pt modelId="{4C68EF46-F684-4015-A6DD-64FF66B406E1}" type="parTrans" cxnId="{89D71376-DE3E-41D7-B3DE-F54598791B6A}">
      <dgm:prSet/>
      <dgm:spPr/>
      <dgm:t>
        <a:bodyPr/>
        <a:lstStyle/>
        <a:p>
          <a:endParaRPr lang="en-US"/>
        </a:p>
      </dgm:t>
    </dgm:pt>
    <dgm:pt modelId="{733C2596-0658-4188-A0B9-94F374942F71}" type="sibTrans" cxnId="{89D71376-DE3E-41D7-B3DE-F54598791B6A}">
      <dgm:prSet/>
      <dgm:spPr/>
      <dgm:t>
        <a:bodyPr/>
        <a:lstStyle/>
        <a:p>
          <a:endParaRPr lang="en-US"/>
        </a:p>
      </dgm:t>
    </dgm:pt>
    <dgm:pt modelId="{F84A5E35-F0A4-4B6C-B885-413909844C80}">
      <dgm:prSet/>
      <dgm:spPr/>
      <dgm:t>
        <a:bodyPr/>
        <a:lstStyle/>
        <a:p>
          <a:r>
            <a:rPr lang="en-US" dirty="0" smtClean="0">
              <a:latin typeface="  NikhoshBan"/>
            </a:rPr>
            <a:t>কলা </a:t>
          </a:r>
          <a:endParaRPr lang="en-US" dirty="0">
            <a:latin typeface="  NikhoshBan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/>
      <dgm:spPr>
        <a:solidFill>
          <a:srgbClr val="F5FCFF"/>
        </a:solidFill>
      </dgm:spPr>
      <dgm:t>
        <a:bodyPr/>
        <a:lstStyle/>
        <a:p>
          <a:r>
            <a:rPr lang="en-US" dirty="0" smtClean="0">
              <a:latin typeface="  NikhoshBan"/>
            </a:rPr>
            <a:t>মাংস </a:t>
          </a:r>
          <a:endParaRPr lang="en-US" dirty="0">
            <a:latin typeface="  NikhoshBan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A344F1E7-70B0-4641-8CAA-C50891EF489A}">
      <dgm:prSet phldrT="[Text]" custScaleX="96030" custScaleY="112731"/>
      <dgm:spPr/>
      <dgm:t>
        <a:bodyPr/>
        <a:lstStyle/>
        <a:p>
          <a:endParaRPr lang="en-US"/>
        </a:p>
      </dgm:t>
    </dgm:pt>
    <dgm:pt modelId="{BC70A9F0-7BEC-46F4-B768-191757F72525}" type="parTrans" cxnId="{AB117AA4-3365-4F0F-A85D-ADF35AC4EA01}">
      <dgm:prSet/>
      <dgm:spPr/>
      <dgm:t>
        <a:bodyPr/>
        <a:lstStyle/>
        <a:p>
          <a:endParaRPr lang="en-US"/>
        </a:p>
      </dgm:t>
    </dgm:pt>
    <dgm:pt modelId="{D9F6647E-28CE-4E00-95A1-67BFD5FA3C44}" type="sibTrans" cxnId="{AB117AA4-3365-4F0F-A85D-ADF35AC4EA01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179084" custScaleY="152625"/>
      <dgm:spPr/>
      <dgm:t>
        <a:bodyPr/>
        <a:lstStyle/>
        <a:p>
          <a:endParaRPr lang="en-US"/>
        </a:p>
      </dgm:t>
    </dgm:pt>
    <dgm:pt modelId="{0AB059F7-7AAB-4990-B539-F9C1CE65D725}" type="pres">
      <dgm:prSet presAssocID="{16B2AC6C-48F5-4105-AE16-ED009CE4037A}" presName="Name9" presStyleLbl="parChTrans1D2" presStyleIdx="0" presStyleCnt="6"/>
      <dgm:spPr/>
      <dgm:t>
        <a:bodyPr/>
        <a:lstStyle/>
        <a:p>
          <a:endParaRPr lang="en-US"/>
        </a:p>
      </dgm:t>
    </dgm:pt>
    <dgm:pt modelId="{8AD9BF77-FFD3-467E-8709-65B5DE5C9B84}" type="pres">
      <dgm:prSet presAssocID="{16B2AC6C-48F5-4105-AE16-ED009CE4037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2D2411A-285C-4106-8883-4B7B75D6B840}" type="pres">
      <dgm:prSet presAssocID="{54447472-5648-49DA-A556-23FD8007A65F}" presName="node" presStyleLbl="node1" presStyleIdx="0" presStyleCnt="6" custScaleX="130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1" presStyleCnt="6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1" presStyleCnt="6" custScaleX="126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4400A-19D4-482D-8B99-FE3BE7F2FCBB}" type="pres">
      <dgm:prSet presAssocID="{A251B0CE-966A-467B-9277-5F4ADE9873EB}" presName="Name9" presStyleLbl="parChTrans1D2" presStyleIdx="2" presStyleCnt="6"/>
      <dgm:spPr/>
      <dgm:t>
        <a:bodyPr/>
        <a:lstStyle/>
        <a:p>
          <a:endParaRPr lang="en-US"/>
        </a:p>
      </dgm:t>
    </dgm:pt>
    <dgm:pt modelId="{3955E45E-780E-4066-A1CA-058CE4BB2666}" type="pres">
      <dgm:prSet presAssocID="{A251B0CE-966A-467B-9277-5F4ADE9873E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2B23216-405D-43A9-AA32-4F26459BC664}" type="pres">
      <dgm:prSet presAssocID="{65B1A578-FD21-4FFC-8B7D-B57541262C7C}" presName="node" presStyleLbl="node1" presStyleIdx="2" presStyleCnt="6" custScaleX="119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A71E-5910-4410-A007-3024361089E2}" type="pres">
      <dgm:prSet presAssocID="{61532CB7-8B41-4BE0-B1BB-04222FE641DC}" presName="Name9" presStyleLbl="parChTrans1D2" presStyleIdx="3" presStyleCnt="6"/>
      <dgm:spPr/>
      <dgm:t>
        <a:bodyPr/>
        <a:lstStyle/>
        <a:p>
          <a:endParaRPr lang="en-US"/>
        </a:p>
      </dgm:t>
    </dgm:pt>
    <dgm:pt modelId="{BE121628-76A4-4F56-A025-C267E7ED1C55}" type="pres">
      <dgm:prSet presAssocID="{61532CB7-8B41-4BE0-B1BB-04222FE641D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8396FB3-C429-421B-9353-B3185EDDC6AF}" type="pres">
      <dgm:prSet presAssocID="{BAF32BC2-8020-4A90-93F5-C3CA5CFB297D}" presName="node" presStyleLbl="node1" presStyleIdx="3" presStyleCnt="6" custScaleX="116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B167-60AE-44C3-AD40-38C66DF4440C}" type="pres">
      <dgm:prSet presAssocID="{4C68EF46-F684-4015-A6DD-64FF66B406E1}" presName="Name9" presStyleLbl="parChTrans1D2" presStyleIdx="4" presStyleCnt="6"/>
      <dgm:spPr/>
      <dgm:t>
        <a:bodyPr/>
        <a:lstStyle/>
        <a:p>
          <a:endParaRPr lang="en-US"/>
        </a:p>
      </dgm:t>
    </dgm:pt>
    <dgm:pt modelId="{472626C6-2FB2-41E7-87A3-CB00030C6ACC}" type="pres">
      <dgm:prSet presAssocID="{4C68EF46-F684-4015-A6DD-64FF66B406E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8660F75-2BF2-4ED0-A478-9F3F71CDC1DF}" type="pres">
      <dgm:prSet presAssocID="{8D98EAD7-9EDD-4D3E-8EF8-460E56ACEE2B}" presName="node" presStyleLbl="node1" presStyleIdx="4" presStyleCnt="6" custScaleX="105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5" presStyleCnt="6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5" presStyleCnt="6" custScaleX="112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D265F-AEE1-4371-99BF-D8E8C9DBA48E}" type="presOf" srcId="{A251B0CE-966A-467B-9277-5F4ADE9873EB}" destId="{7004400A-19D4-482D-8B99-FE3BE7F2FCBB}" srcOrd="0" destOrd="0" presId="urn:microsoft.com/office/officeart/2005/8/layout/radial1"/>
    <dgm:cxn modelId="{236CB4F4-2501-4F2B-9694-B038353A3003}" type="presOf" srcId="{F84A5E35-F0A4-4B6C-B885-413909844C80}" destId="{C621FB92-2CA3-409B-A721-CFF3B4D1A02B}" srcOrd="0" destOrd="0" presId="urn:microsoft.com/office/officeart/2005/8/layout/radial1"/>
    <dgm:cxn modelId="{FE193A4D-BA40-4144-ADCC-1E1BDC39C9DA}" type="presOf" srcId="{5C5ADDEB-FBC8-4936-BC15-410DA8FB7BE0}" destId="{F06D0500-FF0B-4341-9A7E-367F61A5CD17}" srcOrd="1" destOrd="0" presId="urn:microsoft.com/office/officeart/2005/8/layout/radial1"/>
    <dgm:cxn modelId="{CC289CF0-711F-498A-BDA7-4D501F6FBC61}" type="presOf" srcId="{A251B0CE-966A-467B-9277-5F4ADE9873EB}" destId="{3955E45E-780E-4066-A1CA-058CE4BB2666}" srcOrd="1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C6092F67-F463-4A44-8605-B56F7DCAC4BD}" type="presOf" srcId="{16B2AC6C-48F5-4105-AE16-ED009CE4037A}" destId="{0AB059F7-7AAB-4990-B539-F9C1CE65D725}" srcOrd="0" destOrd="0" presId="urn:microsoft.com/office/officeart/2005/8/layout/radial1"/>
    <dgm:cxn modelId="{5F6C479B-7DC1-4E78-8CCD-D9FB15E434CA}" type="presOf" srcId="{5C5ADDEB-FBC8-4936-BC15-410DA8FB7BE0}" destId="{11159BD4-14F5-4812-973B-3ABA5399F2FC}" srcOrd="0" destOrd="0" presId="urn:microsoft.com/office/officeart/2005/8/layout/radial1"/>
    <dgm:cxn modelId="{DE0A7490-66E1-488F-8416-B56D18C633A7}" type="presOf" srcId="{54447472-5648-49DA-A556-23FD8007A65F}" destId="{02D2411A-285C-4106-8883-4B7B75D6B840}" srcOrd="0" destOrd="0" presId="urn:microsoft.com/office/officeart/2005/8/layout/radial1"/>
    <dgm:cxn modelId="{F433C39F-14F1-4CB5-8F47-83001FF58753}" type="presOf" srcId="{31897766-B5BA-4BAE-8F82-361947562E55}" destId="{E924A4FD-319F-4800-A1C6-42E9C140E7E7}" srcOrd="0" destOrd="0" presId="urn:microsoft.com/office/officeart/2005/8/layout/radial1"/>
    <dgm:cxn modelId="{1073B10A-78F9-41FF-A8DC-BA10B7B95818}" srcId="{4D40EED9-D182-47D0-921B-3D6718BF93B7}" destId="{F84A5E35-F0A4-4B6C-B885-413909844C80}" srcOrd="1" destOrd="0" parTransId="{5C5ADDEB-FBC8-4936-BC15-410DA8FB7BE0}" sibTransId="{F066AC1D-2D56-4EFA-926D-0D7BD7FCBE49}"/>
    <dgm:cxn modelId="{48FCC88A-DFBF-4387-B320-6C9328548377}" srcId="{4D40EED9-D182-47D0-921B-3D6718BF93B7}" destId="{BAF32BC2-8020-4A90-93F5-C3CA5CFB297D}" srcOrd="3" destOrd="0" parTransId="{61532CB7-8B41-4BE0-B1BB-04222FE641DC}" sibTransId="{CEA9C49E-E1C7-4FB8-BB78-BBC88C870533}"/>
    <dgm:cxn modelId="{C7B1C6BA-5883-4335-B77C-48F44A3CB22F}" type="presOf" srcId="{61532CB7-8B41-4BE0-B1BB-04222FE641DC}" destId="{1BB7A71E-5910-4410-A007-3024361089E2}" srcOrd="0" destOrd="0" presId="urn:microsoft.com/office/officeart/2005/8/layout/radial1"/>
    <dgm:cxn modelId="{89D71376-DE3E-41D7-B3DE-F54598791B6A}" srcId="{4D40EED9-D182-47D0-921B-3D6718BF93B7}" destId="{8D98EAD7-9EDD-4D3E-8EF8-460E56ACEE2B}" srcOrd="4" destOrd="0" parTransId="{4C68EF46-F684-4015-A6DD-64FF66B406E1}" sibTransId="{733C2596-0658-4188-A0B9-94F374942F71}"/>
    <dgm:cxn modelId="{C7F0068D-75F0-41E8-AF6B-21C2CA43203A}" srcId="{4D40EED9-D182-47D0-921B-3D6718BF93B7}" destId="{8BB9DACB-D3BE-4406-A8BA-D7DCD6A5DF62}" srcOrd="5" destOrd="0" parTransId="{31897766-B5BA-4BAE-8F82-361947562E55}" sibTransId="{B596470E-40A7-4EAA-B565-E4F192431286}"/>
    <dgm:cxn modelId="{68FCD212-7C28-4130-8C18-935E200D569E}" type="presOf" srcId="{BAF32BC2-8020-4A90-93F5-C3CA5CFB297D}" destId="{28396FB3-C429-421B-9353-B3185EDDC6AF}" srcOrd="0" destOrd="0" presId="urn:microsoft.com/office/officeart/2005/8/layout/radial1"/>
    <dgm:cxn modelId="{ACBA52A8-180D-4A5C-9A4E-32082B559486}" type="presOf" srcId="{16B2AC6C-48F5-4105-AE16-ED009CE4037A}" destId="{8AD9BF77-FFD3-467E-8709-65B5DE5C9B84}" srcOrd="1" destOrd="0" presId="urn:microsoft.com/office/officeart/2005/8/layout/radial1"/>
    <dgm:cxn modelId="{C5A2E40E-6CEB-4171-9D5F-CA72ED52D3A3}" type="presOf" srcId="{4C68EF46-F684-4015-A6DD-64FF66B406E1}" destId="{383CB167-60AE-44C3-AD40-38C66DF4440C}" srcOrd="0" destOrd="0" presId="urn:microsoft.com/office/officeart/2005/8/layout/radial1"/>
    <dgm:cxn modelId="{83C41FD9-D479-47B4-8838-CAD99FEDF5CD}" type="presOf" srcId="{8D98EAD7-9EDD-4D3E-8EF8-460E56ACEE2B}" destId="{78660F75-2BF2-4ED0-A478-9F3F71CDC1DF}" srcOrd="0" destOrd="0" presId="urn:microsoft.com/office/officeart/2005/8/layout/radial1"/>
    <dgm:cxn modelId="{457606A3-3D1B-4570-8B7F-3F1AC80EB5B0}" type="presOf" srcId="{8BB9DACB-D3BE-4406-A8BA-D7DCD6A5DF62}" destId="{3A687167-DE6A-45C6-A8A2-BC6BCCDE8AFD}" srcOrd="0" destOrd="0" presId="urn:microsoft.com/office/officeart/2005/8/layout/radial1"/>
    <dgm:cxn modelId="{D9049255-80E2-4F87-B0E6-CFFB3E5B2CA5}" srcId="{4D40EED9-D182-47D0-921B-3D6718BF93B7}" destId="{54447472-5648-49DA-A556-23FD8007A65F}" srcOrd="0" destOrd="0" parTransId="{16B2AC6C-48F5-4105-AE16-ED009CE4037A}" sibTransId="{58C017DC-891F-44F6-9A58-9428BBD5C261}"/>
    <dgm:cxn modelId="{CEC2CAA9-16DE-4F61-B38E-599A59D5B049}" type="presOf" srcId="{61532CB7-8B41-4BE0-B1BB-04222FE641DC}" destId="{BE121628-76A4-4F56-A025-C267E7ED1C55}" srcOrd="1" destOrd="0" presId="urn:microsoft.com/office/officeart/2005/8/layout/radial1"/>
    <dgm:cxn modelId="{AB117AA4-3365-4F0F-A85D-ADF35AC4EA01}" srcId="{7709E045-76E9-4B83-AB24-DDD6DA7C948B}" destId="{A344F1E7-70B0-4641-8CAA-C50891EF489A}" srcOrd="1" destOrd="0" parTransId="{BC70A9F0-7BEC-46F4-B768-191757F72525}" sibTransId="{D9F6647E-28CE-4E00-95A1-67BFD5FA3C44}"/>
    <dgm:cxn modelId="{3470C4FB-CD94-4DA0-8058-28C2098AF1C5}" type="presOf" srcId="{4C68EF46-F684-4015-A6DD-64FF66B406E1}" destId="{472626C6-2FB2-41E7-87A3-CB00030C6ACC}" srcOrd="1" destOrd="0" presId="urn:microsoft.com/office/officeart/2005/8/layout/radial1"/>
    <dgm:cxn modelId="{1ECF1C0E-1478-411F-8911-F3E701B398F1}" type="presOf" srcId="{7709E045-76E9-4B83-AB24-DDD6DA7C948B}" destId="{29D5D97B-4267-46AE-9E3F-AD84DCAAEBD3}" srcOrd="0" destOrd="0" presId="urn:microsoft.com/office/officeart/2005/8/layout/radial1"/>
    <dgm:cxn modelId="{45CA5CC3-259B-4072-A5A0-487581995196}" srcId="{4D40EED9-D182-47D0-921B-3D6718BF93B7}" destId="{65B1A578-FD21-4FFC-8B7D-B57541262C7C}" srcOrd="2" destOrd="0" parTransId="{A251B0CE-966A-467B-9277-5F4ADE9873EB}" sibTransId="{F90018C1-512E-422A-9063-6FDF12EA293D}"/>
    <dgm:cxn modelId="{E79D51B4-D062-4894-BB2E-4D70161F9C52}" type="presOf" srcId="{65B1A578-FD21-4FFC-8B7D-B57541262C7C}" destId="{92B23216-405D-43A9-AA32-4F26459BC664}" srcOrd="0" destOrd="0" presId="urn:microsoft.com/office/officeart/2005/8/layout/radial1"/>
    <dgm:cxn modelId="{273960E3-9D02-4F51-A334-DF4C9C238ED1}" type="presOf" srcId="{31897766-B5BA-4BAE-8F82-361947562E55}" destId="{046B79FF-03C5-4209-B76F-3B5FA4925EE9}" srcOrd="1" destOrd="0" presId="urn:microsoft.com/office/officeart/2005/8/layout/radial1"/>
    <dgm:cxn modelId="{BB46351E-5660-4CC1-8290-17DD7C3BFF3D}" type="presOf" srcId="{4D40EED9-D182-47D0-921B-3D6718BF93B7}" destId="{285DFD49-DEEF-4C97-AD06-DFB5735D887F}" srcOrd="0" destOrd="0" presId="urn:microsoft.com/office/officeart/2005/8/layout/radial1"/>
    <dgm:cxn modelId="{DE2C4538-5342-4A03-B309-027970315D78}" type="presParOf" srcId="{29D5D97B-4267-46AE-9E3F-AD84DCAAEBD3}" destId="{285DFD49-DEEF-4C97-AD06-DFB5735D887F}" srcOrd="0" destOrd="0" presId="urn:microsoft.com/office/officeart/2005/8/layout/radial1"/>
    <dgm:cxn modelId="{6F0F4E51-899F-4B58-9846-5389A2F43946}" type="presParOf" srcId="{29D5D97B-4267-46AE-9E3F-AD84DCAAEBD3}" destId="{0AB059F7-7AAB-4990-B539-F9C1CE65D725}" srcOrd="1" destOrd="0" presId="urn:microsoft.com/office/officeart/2005/8/layout/radial1"/>
    <dgm:cxn modelId="{2AC2DA3B-D8CD-4BA4-AEB8-FC07A6225D40}" type="presParOf" srcId="{0AB059F7-7AAB-4990-B539-F9C1CE65D725}" destId="{8AD9BF77-FFD3-467E-8709-65B5DE5C9B84}" srcOrd="0" destOrd="0" presId="urn:microsoft.com/office/officeart/2005/8/layout/radial1"/>
    <dgm:cxn modelId="{0B61A913-E869-4C4F-ADAA-C5D8F9DF91A3}" type="presParOf" srcId="{29D5D97B-4267-46AE-9E3F-AD84DCAAEBD3}" destId="{02D2411A-285C-4106-8883-4B7B75D6B840}" srcOrd="2" destOrd="0" presId="urn:microsoft.com/office/officeart/2005/8/layout/radial1"/>
    <dgm:cxn modelId="{AECFAB24-7E9D-4F31-BFDF-553DA2262B58}" type="presParOf" srcId="{29D5D97B-4267-46AE-9E3F-AD84DCAAEBD3}" destId="{11159BD4-14F5-4812-973B-3ABA5399F2FC}" srcOrd="3" destOrd="0" presId="urn:microsoft.com/office/officeart/2005/8/layout/radial1"/>
    <dgm:cxn modelId="{89D6BE5B-0710-4206-9EA4-D5F1448594A0}" type="presParOf" srcId="{11159BD4-14F5-4812-973B-3ABA5399F2FC}" destId="{F06D0500-FF0B-4341-9A7E-367F61A5CD17}" srcOrd="0" destOrd="0" presId="urn:microsoft.com/office/officeart/2005/8/layout/radial1"/>
    <dgm:cxn modelId="{3FA6E441-F926-4251-AFC0-7A9895C18003}" type="presParOf" srcId="{29D5D97B-4267-46AE-9E3F-AD84DCAAEBD3}" destId="{C621FB92-2CA3-409B-A721-CFF3B4D1A02B}" srcOrd="4" destOrd="0" presId="urn:microsoft.com/office/officeart/2005/8/layout/radial1"/>
    <dgm:cxn modelId="{2F466933-FF34-44CB-B956-B9AC9AE24E48}" type="presParOf" srcId="{29D5D97B-4267-46AE-9E3F-AD84DCAAEBD3}" destId="{7004400A-19D4-482D-8B99-FE3BE7F2FCBB}" srcOrd="5" destOrd="0" presId="urn:microsoft.com/office/officeart/2005/8/layout/radial1"/>
    <dgm:cxn modelId="{C8A7C499-CFFF-48AD-9067-7E6A8AF2AD66}" type="presParOf" srcId="{7004400A-19D4-482D-8B99-FE3BE7F2FCBB}" destId="{3955E45E-780E-4066-A1CA-058CE4BB2666}" srcOrd="0" destOrd="0" presId="urn:microsoft.com/office/officeart/2005/8/layout/radial1"/>
    <dgm:cxn modelId="{C7C01B76-C749-48F6-B6A6-6285D19F074D}" type="presParOf" srcId="{29D5D97B-4267-46AE-9E3F-AD84DCAAEBD3}" destId="{92B23216-405D-43A9-AA32-4F26459BC664}" srcOrd="6" destOrd="0" presId="urn:microsoft.com/office/officeart/2005/8/layout/radial1"/>
    <dgm:cxn modelId="{DB5A6DCA-FC01-4099-A712-394C175A95D8}" type="presParOf" srcId="{29D5D97B-4267-46AE-9E3F-AD84DCAAEBD3}" destId="{1BB7A71E-5910-4410-A007-3024361089E2}" srcOrd="7" destOrd="0" presId="urn:microsoft.com/office/officeart/2005/8/layout/radial1"/>
    <dgm:cxn modelId="{942FAE90-5813-43C2-8E01-2158EB958236}" type="presParOf" srcId="{1BB7A71E-5910-4410-A007-3024361089E2}" destId="{BE121628-76A4-4F56-A025-C267E7ED1C55}" srcOrd="0" destOrd="0" presId="urn:microsoft.com/office/officeart/2005/8/layout/radial1"/>
    <dgm:cxn modelId="{25D66149-3E08-45E9-B5C8-D3DC318A701B}" type="presParOf" srcId="{29D5D97B-4267-46AE-9E3F-AD84DCAAEBD3}" destId="{28396FB3-C429-421B-9353-B3185EDDC6AF}" srcOrd="8" destOrd="0" presId="urn:microsoft.com/office/officeart/2005/8/layout/radial1"/>
    <dgm:cxn modelId="{47CCE878-988C-4C33-846E-EDB7928C75FF}" type="presParOf" srcId="{29D5D97B-4267-46AE-9E3F-AD84DCAAEBD3}" destId="{383CB167-60AE-44C3-AD40-38C66DF4440C}" srcOrd="9" destOrd="0" presId="urn:microsoft.com/office/officeart/2005/8/layout/radial1"/>
    <dgm:cxn modelId="{06DF77CB-1936-4BBD-AF8D-E5B80F350E21}" type="presParOf" srcId="{383CB167-60AE-44C3-AD40-38C66DF4440C}" destId="{472626C6-2FB2-41E7-87A3-CB00030C6ACC}" srcOrd="0" destOrd="0" presId="urn:microsoft.com/office/officeart/2005/8/layout/radial1"/>
    <dgm:cxn modelId="{286C8FB7-FF62-41C6-8B86-CB1AA4F13C7E}" type="presParOf" srcId="{29D5D97B-4267-46AE-9E3F-AD84DCAAEBD3}" destId="{78660F75-2BF2-4ED0-A478-9F3F71CDC1DF}" srcOrd="10" destOrd="0" presId="urn:microsoft.com/office/officeart/2005/8/layout/radial1"/>
    <dgm:cxn modelId="{2D8CEEC8-13A2-4692-BA75-B14E539AE37D}" type="presParOf" srcId="{29D5D97B-4267-46AE-9E3F-AD84DCAAEBD3}" destId="{E924A4FD-319F-4800-A1C6-42E9C140E7E7}" srcOrd="11" destOrd="0" presId="urn:microsoft.com/office/officeart/2005/8/layout/radial1"/>
    <dgm:cxn modelId="{9AB38415-2660-4768-945F-DFB691BA334A}" type="presParOf" srcId="{E924A4FD-319F-4800-A1C6-42E9C140E7E7}" destId="{046B79FF-03C5-4209-B76F-3B5FA4925EE9}" srcOrd="0" destOrd="0" presId="urn:microsoft.com/office/officeart/2005/8/layout/radial1"/>
    <dgm:cxn modelId="{3654952A-0064-4AA6-B744-2783A03F3B97}" type="presParOf" srcId="{29D5D97B-4267-46AE-9E3F-AD84DCAAEBD3}" destId="{3A687167-DE6A-45C6-A8A2-BC6BCCDE8AFD}" srcOrd="12" destOrd="0" presId="urn:microsoft.com/office/officeart/2005/8/layout/radial1"/>
  </dgm:cxnLst>
  <dgm:bg>
    <a:solidFill>
      <a:srgbClr val="00FF0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8800" dirty="0" smtClean="0">
              <a:latin typeface="NikoshBAN" pitchFamily="2" charset="0"/>
              <a:cs typeface="NikoshBAN" pitchFamily="2" charset="0"/>
            </a:rPr>
            <a:t>রোগ</a:t>
          </a:r>
          <a:endParaRPr lang="en-US" sz="8800" dirty="0">
            <a:latin typeface="NikoshBAN" pitchFamily="2" charset="0"/>
            <a:cs typeface="NikoshBAN" pitchFamily="2" charset="0"/>
          </a:endParaRP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54447472-5648-49DA-A556-23FD8007A65F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অমনোযোগিতা  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16B2AC6C-48F5-4105-AE16-ED009CE4037A}" type="parTrans" cxnId="{D9049255-80E2-4F87-B0E6-CFFB3E5B2CA5}">
      <dgm:prSet/>
      <dgm:spPr/>
      <dgm:t>
        <a:bodyPr/>
        <a:lstStyle/>
        <a:p>
          <a:endParaRPr lang="en-US"/>
        </a:p>
      </dgm:t>
    </dgm:pt>
    <dgm:pt modelId="{58C017DC-891F-44F6-9A58-9428BBD5C261}" type="sibTrans" cxnId="{D9049255-80E2-4F87-B0E6-CFFB3E5B2CA5}">
      <dgm:prSet/>
      <dgm:spPr/>
      <dgm:t>
        <a:bodyPr/>
        <a:lstStyle/>
        <a:p>
          <a:endParaRPr lang="en-US"/>
        </a:p>
      </dgm:t>
    </dgm:pt>
    <dgm:pt modelId="{8D98EAD7-9EDD-4D3E-8EF8-460E56ACEE2B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যকৃতের রোগ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C68EF46-F684-4015-A6DD-64FF66B406E1}" type="parTrans" cxnId="{89D71376-DE3E-41D7-B3DE-F54598791B6A}">
      <dgm:prSet/>
      <dgm:spPr/>
      <dgm:t>
        <a:bodyPr/>
        <a:lstStyle/>
        <a:p>
          <a:endParaRPr lang="en-US"/>
        </a:p>
      </dgm:t>
    </dgm:pt>
    <dgm:pt modelId="{733C2596-0658-4188-A0B9-94F374942F71}" type="sibTrans" cxnId="{89D71376-DE3E-41D7-B3DE-F54598791B6A}">
      <dgm:prSet/>
      <dgm:spPr/>
      <dgm:t>
        <a:bodyPr/>
        <a:lstStyle/>
        <a:p>
          <a:endParaRPr lang="en-US"/>
        </a:p>
      </dgm:t>
    </dgm:pt>
    <dgm:pt modelId="{F84A5E35-F0A4-4B6C-B885-413909844C80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বৃক্কের রোগ </a:t>
          </a:r>
          <a:endParaRPr lang="en-US" sz="4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ক্যান্সার </a:t>
          </a:r>
          <a:endParaRPr lang="en-US" sz="4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0FBAC2E7-2B0A-410E-8D1E-07620953535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অস্থিরতা</a:t>
          </a:r>
          <a:endParaRPr lang="en-US" sz="44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020F4F05-0BAA-4CF0-B60E-454980D4D6F1}" type="parTrans" cxnId="{4FA4E36A-E379-4FC0-8072-739523998FDD}">
      <dgm:prSet/>
      <dgm:spPr/>
      <dgm:t>
        <a:bodyPr/>
        <a:lstStyle/>
        <a:p>
          <a:endParaRPr lang="en-US"/>
        </a:p>
      </dgm:t>
    </dgm:pt>
    <dgm:pt modelId="{928DC572-BB77-4D05-995A-B3DD3565A204}" type="sibTrans" cxnId="{4FA4E36A-E379-4FC0-8072-739523998FDD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158954" custScaleY="125765" custLinFactNeighborX="278" custLinFactNeighborY="115"/>
      <dgm:spPr/>
      <dgm:t>
        <a:bodyPr/>
        <a:lstStyle/>
        <a:p>
          <a:endParaRPr lang="en-US"/>
        </a:p>
      </dgm:t>
    </dgm:pt>
    <dgm:pt modelId="{0AB059F7-7AAB-4990-B539-F9C1CE65D725}" type="pres">
      <dgm:prSet presAssocID="{16B2AC6C-48F5-4105-AE16-ED009CE4037A}" presName="Name9" presStyleLbl="parChTrans1D2" presStyleIdx="0" presStyleCnt="5"/>
      <dgm:spPr/>
      <dgm:t>
        <a:bodyPr/>
        <a:lstStyle/>
        <a:p>
          <a:endParaRPr lang="en-US"/>
        </a:p>
      </dgm:t>
    </dgm:pt>
    <dgm:pt modelId="{8AD9BF77-FFD3-467E-8709-65B5DE5C9B84}" type="pres">
      <dgm:prSet presAssocID="{16B2AC6C-48F5-4105-AE16-ED009CE4037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2D2411A-285C-4106-8883-4B7B75D6B840}" type="pres">
      <dgm:prSet presAssocID="{54447472-5648-49DA-A556-23FD8007A65F}" presName="node" presStyleLbl="node1" presStyleIdx="0" presStyleCnt="5" custScaleX="144457" custScaleY="94807" custRadScaleRad="85659" custRadScaleInc="-3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1" presStyleCnt="5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1" presStyleCnt="5" custScaleX="127460" custScaleY="112196" custRadScaleRad="118884" custRadScaleInc="1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B167-60AE-44C3-AD40-38C66DF4440C}" type="pres">
      <dgm:prSet presAssocID="{4C68EF46-F684-4015-A6DD-64FF66B406E1}" presName="Name9" presStyleLbl="parChTrans1D2" presStyleIdx="2" presStyleCnt="5"/>
      <dgm:spPr/>
      <dgm:t>
        <a:bodyPr/>
        <a:lstStyle/>
        <a:p>
          <a:endParaRPr lang="en-US"/>
        </a:p>
      </dgm:t>
    </dgm:pt>
    <dgm:pt modelId="{472626C6-2FB2-41E7-87A3-CB00030C6ACC}" type="pres">
      <dgm:prSet presAssocID="{4C68EF46-F684-4015-A6DD-64FF66B406E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8660F75-2BF2-4ED0-A478-9F3F71CDC1DF}" type="pres">
      <dgm:prSet presAssocID="{8D98EAD7-9EDD-4D3E-8EF8-460E56ACEE2B}" presName="node" presStyleLbl="node1" presStyleIdx="2" presStyleCnt="5" custScaleX="124415" custScaleY="116301" custRadScaleRad="104945" custRadScaleInc="-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3" presStyleCnt="5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3" presStyleCnt="5" custScaleX="128319" custScaleY="121740" custRadScaleRad="109075" custRadScaleInc="32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1F1B-3CA0-4F34-9436-229DF704DB01}" type="pres">
      <dgm:prSet presAssocID="{020F4F05-0BAA-4CF0-B60E-454980D4D6F1}" presName="Name9" presStyleLbl="parChTrans1D2" presStyleIdx="4" presStyleCnt="5"/>
      <dgm:spPr/>
      <dgm:t>
        <a:bodyPr/>
        <a:lstStyle/>
        <a:p>
          <a:endParaRPr lang="en-US"/>
        </a:p>
      </dgm:t>
    </dgm:pt>
    <dgm:pt modelId="{5CC8AA01-B680-4E80-83C3-5A95E347976E}" type="pres">
      <dgm:prSet presAssocID="{020F4F05-0BAA-4CF0-B60E-454980D4D6F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22190AF-F6FD-489E-B99E-52061EBE1D40}" type="pres">
      <dgm:prSet presAssocID="{0FBAC2E7-2B0A-410E-8D1E-07620953535B}" presName="node" presStyleLbl="node1" presStyleIdx="4" presStyleCnt="5" custScaleX="134294" custScaleY="121704" custRadScaleRad="120012" custRadScaleInc="-24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9C83E-FE44-4A77-991D-438D977442AC}" type="presOf" srcId="{020F4F05-0BAA-4CF0-B60E-454980D4D6F1}" destId="{1A791F1B-3CA0-4F34-9436-229DF704DB01}" srcOrd="0" destOrd="0" presId="urn:microsoft.com/office/officeart/2005/8/layout/radial1"/>
    <dgm:cxn modelId="{705FC7A8-4194-46EB-A093-1111C93953D5}" type="presOf" srcId="{5C5ADDEB-FBC8-4936-BC15-410DA8FB7BE0}" destId="{F06D0500-FF0B-4341-9A7E-367F61A5CD17}" srcOrd="1" destOrd="0" presId="urn:microsoft.com/office/officeart/2005/8/layout/radial1"/>
    <dgm:cxn modelId="{D9049255-80E2-4F87-B0E6-CFFB3E5B2CA5}" srcId="{4D40EED9-D182-47D0-921B-3D6718BF93B7}" destId="{54447472-5648-49DA-A556-23FD8007A65F}" srcOrd="0" destOrd="0" parTransId="{16B2AC6C-48F5-4105-AE16-ED009CE4037A}" sibTransId="{58C017DC-891F-44F6-9A58-9428BBD5C261}"/>
    <dgm:cxn modelId="{BE84424F-ADAE-450D-8E10-CF4B2CBFC1E2}" type="presOf" srcId="{0FBAC2E7-2B0A-410E-8D1E-07620953535B}" destId="{D22190AF-F6FD-489E-B99E-52061EBE1D40}" srcOrd="0" destOrd="0" presId="urn:microsoft.com/office/officeart/2005/8/layout/radial1"/>
    <dgm:cxn modelId="{B12C776F-9399-4615-8A6F-F22F4FFA6F94}" type="presOf" srcId="{4D40EED9-D182-47D0-921B-3D6718BF93B7}" destId="{285DFD49-DEEF-4C97-AD06-DFB5735D887F}" srcOrd="0" destOrd="0" presId="urn:microsoft.com/office/officeart/2005/8/layout/radial1"/>
    <dgm:cxn modelId="{1073B10A-78F9-41FF-A8DC-BA10B7B95818}" srcId="{4D40EED9-D182-47D0-921B-3D6718BF93B7}" destId="{F84A5E35-F0A4-4B6C-B885-413909844C80}" srcOrd="1" destOrd="0" parTransId="{5C5ADDEB-FBC8-4936-BC15-410DA8FB7BE0}" sibTransId="{F066AC1D-2D56-4EFA-926D-0D7BD7FCBE49}"/>
    <dgm:cxn modelId="{A9A7FE50-B212-4574-B918-2A50A5BE7BAA}" type="presOf" srcId="{4C68EF46-F684-4015-A6DD-64FF66B406E1}" destId="{472626C6-2FB2-41E7-87A3-CB00030C6ACC}" srcOrd="1" destOrd="0" presId="urn:microsoft.com/office/officeart/2005/8/layout/radial1"/>
    <dgm:cxn modelId="{367DC7EA-0A41-4144-9B1D-FE538DBAD95C}" type="presOf" srcId="{16B2AC6C-48F5-4105-AE16-ED009CE4037A}" destId="{8AD9BF77-FFD3-467E-8709-65B5DE5C9B84}" srcOrd="1" destOrd="0" presId="urn:microsoft.com/office/officeart/2005/8/layout/radial1"/>
    <dgm:cxn modelId="{245ADD74-0D09-439B-9A3D-4919C59D969E}" type="presOf" srcId="{54447472-5648-49DA-A556-23FD8007A65F}" destId="{02D2411A-285C-4106-8883-4B7B75D6B840}" srcOrd="0" destOrd="0" presId="urn:microsoft.com/office/officeart/2005/8/layout/radial1"/>
    <dgm:cxn modelId="{847AD27D-398C-4D9A-88E0-ABA9D23475AB}" type="presOf" srcId="{F84A5E35-F0A4-4B6C-B885-413909844C80}" destId="{C621FB92-2CA3-409B-A721-CFF3B4D1A02B}" srcOrd="0" destOrd="0" presId="urn:microsoft.com/office/officeart/2005/8/layout/radial1"/>
    <dgm:cxn modelId="{89D71376-DE3E-41D7-B3DE-F54598791B6A}" srcId="{4D40EED9-D182-47D0-921B-3D6718BF93B7}" destId="{8D98EAD7-9EDD-4D3E-8EF8-460E56ACEE2B}" srcOrd="2" destOrd="0" parTransId="{4C68EF46-F684-4015-A6DD-64FF66B406E1}" sibTransId="{733C2596-0658-4188-A0B9-94F374942F71}"/>
    <dgm:cxn modelId="{765D6831-2A21-4FAA-BCEE-EBB892378040}" type="presOf" srcId="{16B2AC6C-48F5-4105-AE16-ED009CE4037A}" destId="{0AB059F7-7AAB-4990-B539-F9C1CE65D725}" srcOrd="0" destOrd="0" presId="urn:microsoft.com/office/officeart/2005/8/layout/radial1"/>
    <dgm:cxn modelId="{C6B8B7ED-02B2-416E-AFA5-A3144CD31D08}" type="presOf" srcId="{8BB9DACB-D3BE-4406-A8BA-D7DCD6A5DF62}" destId="{3A687167-DE6A-45C6-A8A2-BC6BCCDE8AFD}" srcOrd="0" destOrd="0" presId="urn:microsoft.com/office/officeart/2005/8/layout/radial1"/>
    <dgm:cxn modelId="{7639EDE6-3111-476A-9BE6-6DAA4015DA76}" type="presOf" srcId="{5C5ADDEB-FBC8-4936-BC15-410DA8FB7BE0}" destId="{11159BD4-14F5-4812-973B-3ABA5399F2FC}" srcOrd="0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F1137BAF-956A-43B4-9A2D-4D0CC850BE1F}" type="presOf" srcId="{4C68EF46-F684-4015-A6DD-64FF66B406E1}" destId="{383CB167-60AE-44C3-AD40-38C66DF4440C}" srcOrd="0" destOrd="0" presId="urn:microsoft.com/office/officeart/2005/8/layout/radial1"/>
    <dgm:cxn modelId="{ECCDCEB1-8ACD-4F3E-AB31-D20C97674C12}" type="presOf" srcId="{7709E045-76E9-4B83-AB24-DDD6DA7C948B}" destId="{29D5D97B-4267-46AE-9E3F-AD84DCAAEBD3}" srcOrd="0" destOrd="0" presId="urn:microsoft.com/office/officeart/2005/8/layout/radial1"/>
    <dgm:cxn modelId="{94A7657A-3149-4A43-81AD-33E11DAC4DFF}" type="presOf" srcId="{8D98EAD7-9EDD-4D3E-8EF8-460E56ACEE2B}" destId="{78660F75-2BF2-4ED0-A478-9F3F71CDC1DF}" srcOrd="0" destOrd="0" presId="urn:microsoft.com/office/officeart/2005/8/layout/radial1"/>
    <dgm:cxn modelId="{DAD319F2-FF84-4A79-9BA0-C37942F80560}" type="presOf" srcId="{020F4F05-0BAA-4CF0-B60E-454980D4D6F1}" destId="{5CC8AA01-B680-4E80-83C3-5A95E347976E}" srcOrd="1" destOrd="0" presId="urn:microsoft.com/office/officeart/2005/8/layout/radial1"/>
    <dgm:cxn modelId="{4FA4E36A-E379-4FC0-8072-739523998FDD}" srcId="{4D40EED9-D182-47D0-921B-3D6718BF93B7}" destId="{0FBAC2E7-2B0A-410E-8D1E-07620953535B}" srcOrd="4" destOrd="0" parTransId="{020F4F05-0BAA-4CF0-B60E-454980D4D6F1}" sibTransId="{928DC572-BB77-4D05-995A-B3DD3565A204}"/>
    <dgm:cxn modelId="{6F3C57CB-AA15-4D7D-94AB-83567F2249AD}" type="presOf" srcId="{31897766-B5BA-4BAE-8F82-361947562E55}" destId="{046B79FF-03C5-4209-B76F-3B5FA4925EE9}" srcOrd="1" destOrd="0" presId="urn:microsoft.com/office/officeart/2005/8/layout/radial1"/>
    <dgm:cxn modelId="{6C84D47F-4CAE-4870-9866-EDA4C8A73C70}" type="presOf" srcId="{31897766-B5BA-4BAE-8F82-361947562E55}" destId="{E924A4FD-319F-4800-A1C6-42E9C140E7E7}" srcOrd="0" destOrd="0" presId="urn:microsoft.com/office/officeart/2005/8/layout/radial1"/>
    <dgm:cxn modelId="{C7F0068D-75F0-41E8-AF6B-21C2CA43203A}" srcId="{4D40EED9-D182-47D0-921B-3D6718BF93B7}" destId="{8BB9DACB-D3BE-4406-A8BA-D7DCD6A5DF62}" srcOrd="3" destOrd="0" parTransId="{31897766-B5BA-4BAE-8F82-361947562E55}" sibTransId="{B596470E-40A7-4EAA-B565-E4F192431286}"/>
    <dgm:cxn modelId="{A6E4CE21-EC43-4FB7-9B7F-2E29DC77CDF5}" type="presParOf" srcId="{29D5D97B-4267-46AE-9E3F-AD84DCAAEBD3}" destId="{285DFD49-DEEF-4C97-AD06-DFB5735D887F}" srcOrd="0" destOrd="0" presId="urn:microsoft.com/office/officeart/2005/8/layout/radial1"/>
    <dgm:cxn modelId="{70BF1FF6-A84A-4057-9091-429F04B38D3F}" type="presParOf" srcId="{29D5D97B-4267-46AE-9E3F-AD84DCAAEBD3}" destId="{0AB059F7-7AAB-4990-B539-F9C1CE65D725}" srcOrd="1" destOrd="0" presId="urn:microsoft.com/office/officeart/2005/8/layout/radial1"/>
    <dgm:cxn modelId="{52119C4F-000D-4AC5-BD3F-AAE4913685FB}" type="presParOf" srcId="{0AB059F7-7AAB-4990-B539-F9C1CE65D725}" destId="{8AD9BF77-FFD3-467E-8709-65B5DE5C9B84}" srcOrd="0" destOrd="0" presId="urn:microsoft.com/office/officeart/2005/8/layout/radial1"/>
    <dgm:cxn modelId="{CE46915E-EBD6-48DF-ABDF-2A987830FC19}" type="presParOf" srcId="{29D5D97B-4267-46AE-9E3F-AD84DCAAEBD3}" destId="{02D2411A-285C-4106-8883-4B7B75D6B840}" srcOrd="2" destOrd="0" presId="urn:microsoft.com/office/officeart/2005/8/layout/radial1"/>
    <dgm:cxn modelId="{2A9F2B97-710D-4EE5-9C4F-2DF5BB776AA8}" type="presParOf" srcId="{29D5D97B-4267-46AE-9E3F-AD84DCAAEBD3}" destId="{11159BD4-14F5-4812-973B-3ABA5399F2FC}" srcOrd="3" destOrd="0" presId="urn:microsoft.com/office/officeart/2005/8/layout/radial1"/>
    <dgm:cxn modelId="{00400F41-8775-46CC-89A0-D99F635FDEE2}" type="presParOf" srcId="{11159BD4-14F5-4812-973B-3ABA5399F2FC}" destId="{F06D0500-FF0B-4341-9A7E-367F61A5CD17}" srcOrd="0" destOrd="0" presId="urn:microsoft.com/office/officeart/2005/8/layout/radial1"/>
    <dgm:cxn modelId="{883368F5-4766-4448-B5A2-CF9368ED092A}" type="presParOf" srcId="{29D5D97B-4267-46AE-9E3F-AD84DCAAEBD3}" destId="{C621FB92-2CA3-409B-A721-CFF3B4D1A02B}" srcOrd="4" destOrd="0" presId="urn:microsoft.com/office/officeart/2005/8/layout/radial1"/>
    <dgm:cxn modelId="{8659EEC3-1085-4682-B7C8-717BA7D56FD9}" type="presParOf" srcId="{29D5D97B-4267-46AE-9E3F-AD84DCAAEBD3}" destId="{383CB167-60AE-44C3-AD40-38C66DF4440C}" srcOrd="5" destOrd="0" presId="urn:microsoft.com/office/officeart/2005/8/layout/radial1"/>
    <dgm:cxn modelId="{157B10B2-7E44-4E99-9D25-E52C038658A2}" type="presParOf" srcId="{383CB167-60AE-44C3-AD40-38C66DF4440C}" destId="{472626C6-2FB2-41E7-87A3-CB00030C6ACC}" srcOrd="0" destOrd="0" presId="urn:microsoft.com/office/officeart/2005/8/layout/radial1"/>
    <dgm:cxn modelId="{5758C097-6231-420D-8FBA-BF792D6F5ACE}" type="presParOf" srcId="{29D5D97B-4267-46AE-9E3F-AD84DCAAEBD3}" destId="{78660F75-2BF2-4ED0-A478-9F3F71CDC1DF}" srcOrd="6" destOrd="0" presId="urn:microsoft.com/office/officeart/2005/8/layout/radial1"/>
    <dgm:cxn modelId="{6D50C5B0-C8B7-4D71-9EA9-E4F72B9AB1CD}" type="presParOf" srcId="{29D5D97B-4267-46AE-9E3F-AD84DCAAEBD3}" destId="{E924A4FD-319F-4800-A1C6-42E9C140E7E7}" srcOrd="7" destOrd="0" presId="urn:microsoft.com/office/officeart/2005/8/layout/radial1"/>
    <dgm:cxn modelId="{96C7F137-9265-474F-9B41-E558065CAE0E}" type="presParOf" srcId="{E924A4FD-319F-4800-A1C6-42E9C140E7E7}" destId="{046B79FF-03C5-4209-B76F-3B5FA4925EE9}" srcOrd="0" destOrd="0" presId="urn:microsoft.com/office/officeart/2005/8/layout/radial1"/>
    <dgm:cxn modelId="{07074FAD-6889-41FC-96CB-849287BAA07C}" type="presParOf" srcId="{29D5D97B-4267-46AE-9E3F-AD84DCAAEBD3}" destId="{3A687167-DE6A-45C6-A8A2-BC6BCCDE8AFD}" srcOrd="8" destOrd="0" presId="urn:microsoft.com/office/officeart/2005/8/layout/radial1"/>
    <dgm:cxn modelId="{39775346-9FE5-40E3-AAF2-ACB9B92BCE05}" type="presParOf" srcId="{29D5D97B-4267-46AE-9E3F-AD84DCAAEBD3}" destId="{1A791F1B-3CA0-4F34-9436-229DF704DB01}" srcOrd="9" destOrd="0" presId="urn:microsoft.com/office/officeart/2005/8/layout/radial1"/>
    <dgm:cxn modelId="{6FAAAB9C-7A31-4298-AE09-B5649DA599CA}" type="presParOf" srcId="{1A791F1B-3CA0-4F34-9436-229DF704DB01}" destId="{5CC8AA01-B680-4E80-83C3-5A95E347976E}" srcOrd="0" destOrd="0" presId="urn:microsoft.com/office/officeart/2005/8/layout/radial1"/>
    <dgm:cxn modelId="{D622F324-BC97-4B96-87ED-DE4809F658E5}" type="presParOf" srcId="{29D5D97B-4267-46AE-9E3F-AD84DCAAEBD3}" destId="{D22190AF-F6FD-489E-B99E-52061EBE1D40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6000" dirty="0" smtClean="0">
              <a:latin typeface="NikoshBAN" pitchFamily="2" charset="0"/>
              <a:cs typeface="NikoshBAN" pitchFamily="2" charset="0"/>
            </a:rPr>
            <a:t>জাঙ্ক ফুড</a:t>
          </a: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54447472-5648-49DA-A556-23FD8007A65F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বার্গার</a:t>
          </a:r>
          <a:endParaRPr lang="en-US" sz="3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16B2AC6C-48F5-4105-AE16-ED009CE4037A}" type="parTrans" cxnId="{D9049255-80E2-4F87-B0E6-CFFB3E5B2CA5}">
      <dgm:prSet/>
      <dgm:spPr/>
      <dgm:t>
        <a:bodyPr/>
        <a:lstStyle/>
        <a:p>
          <a:endParaRPr lang="en-US"/>
        </a:p>
      </dgm:t>
    </dgm:pt>
    <dgm:pt modelId="{58C017DC-891F-44F6-9A58-9428BBD5C261}" type="sibTrans" cxnId="{D9049255-80E2-4F87-B0E6-CFFB3E5B2CA5}">
      <dgm:prSet/>
      <dgm:spPr/>
      <dgm:t>
        <a:bodyPr/>
        <a:lstStyle/>
        <a:p>
          <a:endParaRPr lang="en-US"/>
        </a:p>
      </dgm:t>
    </dgm:pt>
    <dgm:pt modelId="{F84A5E35-F0A4-4B6C-B885-413909844C80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3200" dirty="0" smtClean="0">
              <a:solidFill>
                <a:srgbClr val="7030A0"/>
              </a:solidFill>
              <a:latin typeface="NikoshBAN"/>
            </a:rPr>
            <a:t>পিজা</a:t>
          </a:r>
          <a:endParaRPr lang="en-US" sz="3200" dirty="0">
            <a:solidFill>
              <a:srgbClr val="7030A0"/>
            </a:solidFill>
            <a:latin typeface="NikoshBAN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চিপস</a:t>
          </a:r>
          <a:endParaRPr lang="en-US" sz="4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0FBAC2E7-2B0A-410E-8D1E-07620953535B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কোমল পানীয়</a:t>
          </a:r>
          <a:endParaRPr lang="en-US" sz="4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20F4F05-0BAA-4CF0-B60E-454980D4D6F1}" type="parTrans" cxnId="{4FA4E36A-E379-4FC0-8072-739523998FDD}">
      <dgm:prSet/>
      <dgm:spPr/>
      <dgm:t>
        <a:bodyPr/>
        <a:lstStyle/>
        <a:p>
          <a:endParaRPr lang="en-US"/>
        </a:p>
      </dgm:t>
    </dgm:pt>
    <dgm:pt modelId="{928DC572-BB77-4D05-995A-B3DD3565A204}" type="sibTrans" cxnId="{4FA4E36A-E379-4FC0-8072-739523998FDD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147168" custScaleY="131277"/>
      <dgm:spPr/>
      <dgm:t>
        <a:bodyPr/>
        <a:lstStyle/>
        <a:p>
          <a:endParaRPr lang="en-US"/>
        </a:p>
      </dgm:t>
    </dgm:pt>
    <dgm:pt modelId="{0AB059F7-7AAB-4990-B539-F9C1CE65D725}" type="pres">
      <dgm:prSet presAssocID="{16B2AC6C-48F5-4105-AE16-ED009CE4037A}" presName="Name9" presStyleLbl="parChTrans1D2" presStyleIdx="0" presStyleCnt="4"/>
      <dgm:spPr/>
      <dgm:t>
        <a:bodyPr/>
        <a:lstStyle/>
        <a:p>
          <a:endParaRPr lang="en-US"/>
        </a:p>
      </dgm:t>
    </dgm:pt>
    <dgm:pt modelId="{8AD9BF77-FFD3-467E-8709-65B5DE5C9B84}" type="pres">
      <dgm:prSet presAssocID="{16B2AC6C-48F5-4105-AE16-ED009CE4037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2D2411A-285C-4106-8883-4B7B75D6B840}" type="pres">
      <dgm:prSet presAssocID="{54447472-5648-49DA-A556-23FD8007A65F}" presName="node" presStyleLbl="node1" presStyleIdx="0" presStyleCnt="4" custScaleX="149008" custScaleY="108611" custRadScaleRad="104131" custRadScaleInc="5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1" presStyleCnt="4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1" presStyleCnt="4" custScaleX="125593" custScaleY="103885" custRadScaleRad="121271" custRadScaleInc="-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2" presStyleCnt="4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2" presStyleCnt="4" custScaleX="122585" custScaleY="115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1F1B-3CA0-4F34-9436-229DF704DB01}" type="pres">
      <dgm:prSet presAssocID="{020F4F05-0BAA-4CF0-B60E-454980D4D6F1}" presName="Name9" presStyleLbl="parChTrans1D2" presStyleIdx="3" presStyleCnt="4"/>
      <dgm:spPr/>
      <dgm:t>
        <a:bodyPr/>
        <a:lstStyle/>
        <a:p>
          <a:endParaRPr lang="en-US"/>
        </a:p>
      </dgm:t>
    </dgm:pt>
    <dgm:pt modelId="{5CC8AA01-B680-4E80-83C3-5A95E347976E}" type="pres">
      <dgm:prSet presAssocID="{020F4F05-0BAA-4CF0-B60E-454980D4D6F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22190AF-F6FD-489E-B99E-52061EBE1D40}" type="pres">
      <dgm:prSet presAssocID="{0FBAC2E7-2B0A-410E-8D1E-07620953535B}" presName="node" presStyleLbl="node1" presStyleIdx="3" presStyleCnt="4" custScaleX="116479" custScaleY="110950" custRadScaleRad="124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83B81-B93B-4C06-AF12-A9B01F3BC57A}" type="presOf" srcId="{0FBAC2E7-2B0A-410E-8D1E-07620953535B}" destId="{D22190AF-F6FD-489E-B99E-52061EBE1D40}" srcOrd="0" destOrd="0" presId="urn:microsoft.com/office/officeart/2005/8/layout/radial1"/>
    <dgm:cxn modelId="{D9049255-80E2-4F87-B0E6-CFFB3E5B2CA5}" srcId="{4D40EED9-D182-47D0-921B-3D6718BF93B7}" destId="{54447472-5648-49DA-A556-23FD8007A65F}" srcOrd="0" destOrd="0" parTransId="{16B2AC6C-48F5-4105-AE16-ED009CE4037A}" sibTransId="{58C017DC-891F-44F6-9A58-9428BBD5C261}"/>
    <dgm:cxn modelId="{1073B10A-78F9-41FF-A8DC-BA10B7B95818}" srcId="{4D40EED9-D182-47D0-921B-3D6718BF93B7}" destId="{F84A5E35-F0A4-4B6C-B885-413909844C80}" srcOrd="1" destOrd="0" parTransId="{5C5ADDEB-FBC8-4936-BC15-410DA8FB7BE0}" sibTransId="{F066AC1D-2D56-4EFA-926D-0D7BD7FCBE49}"/>
    <dgm:cxn modelId="{4071013A-9E2C-4E92-AF20-3602B1C35462}" type="presOf" srcId="{31897766-B5BA-4BAE-8F82-361947562E55}" destId="{E924A4FD-319F-4800-A1C6-42E9C140E7E7}" srcOrd="0" destOrd="0" presId="urn:microsoft.com/office/officeart/2005/8/layout/radial1"/>
    <dgm:cxn modelId="{9E550673-E869-48F6-BD46-2FC2B06D9F94}" type="presOf" srcId="{020F4F05-0BAA-4CF0-B60E-454980D4D6F1}" destId="{1A791F1B-3CA0-4F34-9436-229DF704DB01}" srcOrd="0" destOrd="0" presId="urn:microsoft.com/office/officeart/2005/8/layout/radial1"/>
    <dgm:cxn modelId="{2B1173D3-A33A-45E4-BB49-799228AA5192}" type="presOf" srcId="{54447472-5648-49DA-A556-23FD8007A65F}" destId="{02D2411A-285C-4106-8883-4B7B75D6B840}" srcOrd="0" destOrd="0" presId="urn:microsoft.com/office/officeart/2005/8/layout/radial1"/>
    <dgm:cxn modelId="{608FD891-877C-42C0-90EF-DA51AD0B0CC3}" type="presOf" srcId="{31897766-B5BA-4BAE-8F82-361947562E55}" destId="{046B79FF-03C5-4209-B76F-3B5FA4925EE9}" srcOrd="1" destOrd="0" presId="urn:microsoft.com/office/officeart/2005/8/layout/radial1"/>
    <dgm:cxn modelId="{930A61A8-4C0D-4CA9-B121-172510131F5B}" type="presOf" srcId="{16B2AC6C-48F5-4105-AE16-ED009CE4037A}" destId="{0AB059F7-7AAB-4990-B539-F9C1CE65D725}" srcOrd="0" destOrd="0" presId="urn:microsoft.com/office/officeart/2005/8/layout/radial1"/>
    <dgm:cxn modelId="{B2F17A3D-4D3B-4F39-A572-120B8123AD06}" type="presOf" srcId="{7709E045-76E9-4B83-AB24-DDD6DA7C948B}" destId="{29D5D97B-4267-46AE-9E3F-AD84DCAAEBD3}" srcOrd="0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BA4483FE-6530-49A9-8A48-B096D7A608D1}" type="presOf" srcId="{8BB9DACB-D3BE-4406-A8BA-D7DCD6A5DF62}" destId="{3A687167-DE6A-45C6-A8A2-BC6BCCDE8AFD}" srcOrd="0" destOrd="0" presId="urn:microsoft.com/office/officeart/2005/8/layout/radial1"/>
    <dgm:cxn modelId="{98E168AF-D525-4998-9809-A9DF77428885}" type="presOf" srcId="{5C5ADDEB-FBC8-4936-BC15-410DA8FB7BE0}" destId="{F06D0500-FF0B-4341-9A7E-367F61A5CD17}" srcOrd="1" destOrd="0" presId="urn:microsoft.com/office/officeart/2005/8/layout/radial1"/>
    <dgm:cxn modelId="{4FA4E36A-E379-4FC0-8072-739523998FDD}" srcId="{4D40EED9-D182-47D0-921B-3D6718BF93B7}" destId="{0FBAC2E7-2B0A-410E-8D1E-07620953535B}" srcOrd="3" destOrd="0" parTransId="{020F4F05-0BAA-4CF0-B60E-454980D4D6F1}" sibTransId="{928DC572-BB77-4D05-995A-B3DD3565A204}"/>
    <dgm:cxn modelId="{712923D4-7FC8-498C-ACF0-640B113F2CF8}" type="presOf" srcId="{020F4F05-0BAA-4CF0-B60E-454980D4D6F1}" destId="{5CC8AA01-B680-4E80-83C3-5A95E347976E}" srcOrd="1" destOrd="0" presId="urn:microsoft.com/office/officeart/2005/8/layout/radial1"/>
    <dgm:cxn modelId="{37A87DD1-25BF-45A4-8BDE-A5B57010EBC0}" type="presOf" srcId="{F84A5E35-F0A4-4B6C-B885-413909844C80}" destId="{C621FB92-2CA3-409B-A721-CFF3B4D1A02B}" srcOrd="0" destOrd="0" presId="urn:microsoft.com/office/officeart/2005/8/layout/radial1"/>
    <dgm:cxn modelId="{C7F0068D-75F0-41E8-AF6B-21C2CA43203A}" srcId="{4D40EED9-D182-47D0-921B-3D6718BF93B7}" destId="{8BB9DACB-D3BE-4406-A8BA-D7DCD6A5DF62}" srcOrd="2" destOrd="0" parTransId="{31897766-B5BA-4BAE-8F82-361947562E55}" sibTransId="{B596470E-40A7-4EAA-B565-E4F192431286}"/>
    <dgm:cxn modelId="{FF09174D-7FD0-4804-9A57-4EEB48D8F9D1}" type="presOf" srcId="{16B2AC6C-48F5-4105-AE16-ED009CE4037A}" destId="{8AD9BF77-FFD3-467E-8709-65B5DE5C9B84}" srcOrd="1" destOrd="0" presId="urn:microsoft.com/office/officeart/2005/8/layout/radial1"/>
    <dgm:cxn modelId="{46562F11-0CEA-4A11-BD26-5FCDCAFBC642}" type="presOf" srcId="{4D40EED9-D182-47D0-921B-3D6718BF93B7}" destId="{285DFD49-DEEF-4C97-AD06-DFB5735D887F}" srcOrd="0" destOrd="0" presId="urn:microsoft.com/office/officeart/2005/8/layout/radial1"/>
    <dgm:cxn modelId="{1A31E728-F907-4D91-8A6E-1368984650E3}" type="presOf" srcId="{5C5ADDEB-FBC8-4936-BC15-410DA8FB7BE0}" destId="{11159BD4-14F5-4812-973B-3ABA5399F2FC}" srcOrd="0" destOrd="0" presId="urn:microsoft.com/office/officeart/2005/8/layout/radial1"/>
    <dgm:cxn modelId="{A48C352D-50E7-49BE-8149-3C943D35F9CF}" type="presParOf" srcId="{29D5D97B-4267-46AE-9E3F-AD84DCAAEBD3}" destId="{285DFD49-DEEF-4C97-AD06-DFB5735D887F}" srcOrd="0" destOrd="0" presId="urn:microsoft.com/office/officeart/2005/8/layout/radial1"/>
    <dgm:cxn modelId="{AF010B17-2FC9-4DF9-8D51-117D6192B74A}" type="presParOf" srcId="{29D5D97B-4267-46AE-9E3F-AD84DCAAEBD3}" destId="{0AB059F7-7AAB-4990-B539-F9C1CE65D725}" srcOrd="1" destOrd="0" presId="urn:microsoft.com/office/officeart/2005/8/layout/radial1"/>
    <dgm:cxn modelId="{CDC4A2FC-8631-41A1-AF4A-6FF84198DF6C}" type="presParOf" srcId="{0AB059F7-7AAB-4990-B539-F9C1CE65D725}" destId="{8AD9BF77-FFD3-467E-8709-65B5DE5C9B84}" srcOrd="0" destOrd="0" presId="urn:microsoft.com/office/officeart/2005/8/layout/radial1"/>
    <dgm:cxn modelId="{5382BFDA-3B41-4910-82C3-58C499BAD565}" type="presParOf" srcId="{29D5D97B-4267-46AE-9E3F-AD84DCAAEBD3}" destId="{02D2411A-285C-4106-8883-4B7B75D6B840}" srcOrd="2" destOrd="0" presId="urn:microsoft.com/office/officeart/2005/8/layout/radial1"/>
    <dgm:cxn modelId="{B3C33883-37B7-4F13-A176-B11920760178}" type="presParOf" srcId="{29D5D97B-4267-46AE-9E3F-AD84DCAAEBD3}" destId="{11159BD4-14F5-4812-973B-3ABA5399F2FC}" srcOrd="3" destOrd="0" presId="urn:microsoft.com/office/officeart/2005/8/layout/radial1"/>
    <dgm:cxn modelId="{130F45DB-9881-4FA1-86AF-36ADD68EA311}" type="presParOf" srcId="{11159BD4-14F5-4812-973B-3ABA5399F2FC}" destId="{F06D0500-FF0B-4341-9A7E-367F61A5CD17}" srcOrd="0" destOrd="0" presId="urn:microsoft.com/office/officeart/2005/8/layout/radial1"/>
    <dgm:cxn modelId="{47F27D9E-FFB0-4CAB-8125-173D75AAF5B3}" type="presParOf" srcId="{29D5D97B-4267-46AE-9E3F-AD84DCAAEBD3}" destId="{C621FB92-2CA3-409B-A721-CFF3B4D1A02B}" srcOrd="4" destOrd="0" presId="urn:microsoft.com/office/officeart/2005/8/layout/radial1"/>
    <dgm:cxn modelId="{1B65ACB7-B2B4-4609-8F03-9186177DC785}" type="presParOf" srcId="{29D5D97B-4267-46AE-9E3F-AD84DCAAEBD3}" destId="{E924A4FD-319F-4800-A1C6-42E9C140E7E7}" srcOrd="5" destOrd="0" presId="urn:microsoft.com/office/officeart/2005/8/layout/radial1"/>
    <dgm:cxn modelId="{E06CDD42-0793-4B60-945A-DCBC6D5506BD}" type="presParOf" srcId="{E924A4FD-319F-4800-A1C6-42E9C140E7E7}" destId="{046B79FF-03C5-4209-B76F-3B5FA4925EE9}" srcOrd="0" destOrd="0" presId="urn:microsoft.com/office/officeart/2005/8/layout/radial1"/>
    <dgm:cxn modelId="{72FA488C-73A8-4F08-8659-58C458890B4D}" type="presParOf" srcId="{29D5D97B-4267-46AE-9E3F-AD84DCAAEBD3}" destId="{3A687167-DE6A-45C6-A8A2-BC6BCCDE8AFD}" srcOrd="6" destOrd="0" presId="urn:microsoft.com/office/officeart/2005/8/layout/radial1"/>
    <dgm:cxn modelId="{515F7AA2-5A90-41CC-8296-818331BB657B}" type="presParOf" srcId="{29D5D97B-4267-46AE-9E3F-AD84DCAAEBD3}" destId="{1A791F1B-3CA0-4F34-9436-229DF704DB01}" srcOrd="7" destOrd="0" presId="urn:microsoft.com/office/officeart/2005/8/layout/radial1"/>
    <dgm:cxn modelId="{607942AC-16DA-416F-B78A-634FBAA607A5}" type="presParOf" srcId="{1A791F1B-3CA0-4F34-9436-229DF704DB01}" destId="{5CC8AA01-B680-4E80-83C3-5A95E347976E}" srcOrd="0" destOrd="0" presId="urn:microsoft.com/office/officeart/2005/8/layout/radial1"/>
    <dgm:cxn modelId="{5EC4B2E3-38DF-4C31-8388-D5BE9838AF17}" type="presParOf" srcId="{29D5D97B-4267-46AE-9E3F-AD84DCAAEBD3}" destId="{D22190AF-F6FD-489E-B99E-52061EBE1D40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2884026" y="1564441"/>
          <a:ext cx="2661904" cy="2268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স্বাস্থ্যসম্মত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খাবার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সমূহ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3273853" y="1896672"/>
        <a:ext cx="1882250" cy="1604155"/>
      </dsp:txXfrm>
    </dsp:sp>
    <dsp:sp modelId="{0AB059F7-7AAB-4990-B539-F9C1CE65D725}">
      <dsp:nvSpPr>
        <dsp:cNvPr id="0" name=""/>
        <dsp:cNvSpPr/>
      </dsp:nvSpPr>
      <dsp:spPr>
        <a:xfrm rot="16200000">
          <a:off x="4186393" y="1520180"/>
          <a:ext cx="5717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7171" y="15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3549" y="1534425"/>
        <a:ext cx="2858" cy="2858"/>
      </dsp:txXfrm>
    </dsp:sp>
    <dsp:sp modelId="{02D2411A-285C-4106-8883-4B7B75D6B840}">
      <dsp:nvSpPr>
        <dsp:cNvPr id="0" name=""/>
        <dsp:cNvSpPr/>
      </dsp:nvSpPr>
      <dsp:spPr>
        <a:xfrm>
          <a:off x="3248358" y="20869"/>
          <a:ext cx="1933241" cy="1486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  NikhoshBan"/>
            </a:rPr>
            <a:t>আপেল</a:t>
          </a:r>
          <a:r>
            <a:rPr lang="en-US" sz="4800" kern="1200" dirty="0" smtClean="0">
              <a:latin typeface="  NikhoshBan"/>
            </a:rPr>
            <a:t> </a:t>
          </a:r>
          <a:endParaRPr lang="en-US" sz="4800" kern="1200" dirty="0">
            <a:latin typeface="  NikhoshBan"/>
          </a:endParaRPr>
        </a:p>
      </dsp:txBody>
      <dsp:txXfrm>
        <a:off x="3531475" y="238547"/>
        <a:ext cx="1367007" cy="1051043"/>
      </dsp:txXfrm>
    </dsp:sp>
    <dsp:sp modelId="{11159BD4-14F5-4812-973B-3ABA5399F2FC}">
      <dsp:nvSpPr>
        <dsp:cNvPr id="0" name=""/>
        <dsp:cNvSpPr/>
      </dsp:nvSpPr>
      <dsp:spPr>
        <a:xfrm rot="9000000">
          <a:off x="5114950" y="2100996"/>
          <a:ext cx="216437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216437" y="15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17758" y="2111260"/>
        <a:ext cx="10821" cy="10821"/>
      </dsp:txXfrm>
    </dsp:sp>
    <dsp:sp modelId="{C621FB92-2CA3-409B-A721-CFF3B4D1A02B}">
      <dsp:nvSpPr>
        <dsp:cNvPr id="0" name=""/>
        <dsp:cNvSpPr/>
      </dsp:nvSpPr>
      <dsp:spPr>
        <a:xfrm>
          <a:off x="4946902" y="988209"/>
          <a:ext cx="1887118" cy="1486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  NikhoshBan"/>
            </a:rPr>
            <a:t>কলা</a:t>
          </a:r>
          <a:r>
            <a:rPr lang="en-US" sz="4800" kern="1200" dirty="0" smtClean="0">
              <a:latin typeface="  NikhoshBan"/>
            </a:rPr>
            <a:t> </a:t>
          </a:r>
          <a:endParaRPr lang="en-US" sz="4800" kern="1200" dirty="0">
            <a:latin typeface="  NikhoshBan"/>
          </a:endParaRPr>
        </a:p>
      </dsp:txBody>
      <dsp:txXfrm>
        <a:off x="5223264" y="1205887"/>
        <a:ext cx="1334394" cy="1051043"/>
      </dsp:txXfrm>
    </dsp:sp>
    <dsp:sp modelId="{7004400A-19D4-482D-8B99-FE3BE7F2FCBB}">
      <dsp:nvSpPr>
        <dsp:cNvPr id="0" name=""/>
        <dsp:cNvSpPr/>
      </dsp:nvSpPr>
      <dsp:spPr>
        <a:xfrm rot="12600000">
          <a:off x="5145332" y="3273294"/>
          <a:ext cx="183873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83873" y="15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32672" y="3284372"/>
        <a:ext cx="9193" cy="9193"/>
      </dsp:txXfrm>
    </dsp:sp>
    <dsp:sp modelId="{92B23216-405D-43A9-AA32-4F26459BC664}">
      <dsp:nvSpPr>
        <dsp:cNvPr id="0" name=""/>
        <dsp:cNvSpPr/>
      </dsp:nvSpPr>
      <dsp:spPr>
        <a:xfrm>
          <a:off x="4999119" y="2922890"/>
          <a:ext cx="1782684" cy="1486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  NikhoshBan"/>
            </a:rPr>
            <a:t>দুধ</a:t>
          </a:r>
          <a:r>
            <a:rPr lang="en-US" sz="4800" kern="1200" dirty="0" smtClean="0">
              <a:latin typeface="  NikhoshBan"/>
            </a:rPr>
            <a:t> </a:t>
          </a:r>
          <a:endParaRPr lang="en-US" sz="4800" kern="1200" dirty="0">
            <a:latin typeface="  NikhoshBan"/>
          </a:endParaRPr>
        </a:p>
      </dsp:txBody>
      <dsp:txXfrm>
        <a:off x="5260187" y="3140568"/>
        <a:ext cx="1260548" cy="1051043"/>
      </dsp:txXfrm>
    </dsp:sp>
    <dsp:sp modelId="{1BB7A71E-5910-4410-A007-3024361089E2}">
      <dsp:nvSpPr>
        <dsp:cNvPr id="0" name=""/>
        <dsp:cNvSpPr/>
      </dsp:nvSpPr>
      <dsp:spPr>
        <a:xfrm rot="5400000">
          <a:off x="4186393" y="3845969"/>
          <a:ext cx="5717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7171" y="15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3549" y="3860215"/>
        <a:ext cx="2858" cy="2858"/>
      </dsp:txXfrm>
    </dsp:sp>
    <dsp:sp modelId="{28396FB3-C429-421B-9353-B3185EDDC6AF}">
      <dsp:nvSpPr>
        <dsp:cNvPr id="0" name=""/>
        <dsp:cNvSpPr/>
      </dsp:nvSpPr>
      <dsp:spPr>
        <a:xfrm>
          <a:off x="3352800" y="3890230"/>
          <a:ext cx="1724357" cy="1486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  NikhoshBan"/>
            </a:rPr>
            <a:t>দই</a:t>
          </a:r>
          <a:r>
            <a:rPr lang="en-US" sz="4800" kern="1200" dirty="0" smtClean="0">
              <a:latin typeface="  NikhoshBan"/>
            </a:rPr>
            <a:t> </a:t>
          </a:r>
          <a:endParaRPr lang="en-US" sz="4800" kern="1200" dirty="0">
            <a:latin typeface="  NikhoshBan"/>
          </a:endParaRPr>
        </a:p>
      </dsp:txBody>
      <dsp:txXfrm>
        <a:off x="3605326" y="4107908"/>
        <a:ext cx="1219305" cy="1051043"/>
      </dsp:txXfrm>
    </dsp:sp>
    <dsp:sp modelId="{383CB167-60AE-44C3-AD40-38C66DF4440C}">
      <dsp:nvSpPr>
        <dsp:cNvPr id="0" name=""/>
        <dsp:cNvSpPr/>
      </dsp:nvSpPr>
      <dsp:spPr>
        <a:xfrm rot="19800000">
          <a:off x="3105503" y="3291026"/>
          <a:ext cx="112946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12946" y="15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59152" y="3303877"/>
        <a:ext cx="5647" cy="5647"/>
      </dsp:txXfrm>
    </dsp:sp>
    <dsp:sp modelId="{78660F75-2BF2-4ED0-A478-9F3F71CDC1DF}">
      <dsp:nvSpPr>
        <dsp:cNvPr id="0" name=""/>
        <dsp:cNvSpPr/>
      </dsp:nvSpPr>
      <dsp:spPr>
        <a:xfrm>
          <a:off x="1752603" y="2922890"/>
          <a:ext cx="1573785" cy="1486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  NikhoshBan"/>
            </a:rPr>
            <a:t>ভাত</a:t>
          </a:r>
          <a:r>
            <a:rPr lang="en-US" sz="4800" kern="1200" dirty="0" smtClean="0">
              <a:latin typeface="  NikhoshBan"/>
            </a:rPr>
            <a:t> </a:t>
          </a:r>
          <a:endParaRPr lang="en-US" sz="4800" kern="1200" dirty="0">
            <a:latin typeface="  NikhoshBan"/>
          </a:endParaRPr>
        </a:p>
      </dsp:txBody>
      <dsp:txXfrm>
        <a:off x="1983078" y="3140568"/>
        <a:ext cx="1112835" cy="1051043"/>
      </dsp:txXfrm>
    </dsp:sp>
    <dsp:sp modelId="{E924A4FD-319F-4800-A1C6-42E9C140E7E7}">
      <dsp:nvSpPr>
        <dsp:cNvPr id="0" name=""/>
        <dsp:cNvSpPr/>
      </dsp:nvSpPr>
      <dsp:spPr>
        <a:xfrm rot="1800000">
          <a:off x="3103061" y="2084236"/>
          <a:ext cx="149396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49396" y="15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4024" y="2096176"/>
        <a:ext cx="7469" cy="7469"/>
      </dsp:txXfrm>
    </dsp:sp>
    <dsp:sp modelId="{3A687167-DE6A-45C6-A8A2-BC6BCCDE8AFD}">
      <dsp:nvSpPr>
        <dsp:cNvPr id="0" name=""/>
        <dsp:cNvSpPr/>
      </dsp:nvSpPr>
      <dsp:spPr>
        <a:xfrm>
          <a:off x="1700379" y="988209"/>
          <a:ext cx="1678234" cy="14863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  NikhoshBan"/>
            </a:rPr>
            <a:t>মাংস</a:t>
          </a:r>
          <a:r>
            <a:rPr lang="en-US" sz="4800" kern="1200" dirty="0" smtClean="0">
              <a:latin typeface="  NikhoshBan"/>
            </a:rPr>
            <a:t> </a:t>
          </a:r>
          <a:endParaRPr lang="en-US" sz="4800" kern="1200" dirty="0">
            <a:latin typeface="  NikhoshBan"/>
          </a:endParaRPr>
        </a:p>
      </dsp:txBody>
      <dsp:txXfrm>
        <a:off x="1946151" y="1205887"/>
        <a:ext cx="1186690" cy="1051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2790121" y="1648115"/>
          <a:ext cx="1761727" cy="181402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রোগ</a:t>
          </a:r>
          <a:endParaRPr lang="en-US" sz="3200" kern="1200" dirty="0">
            <a:latin typeface="NikoshBAN"/>
          </a:endParaRPr>
        </a:p>
      </dsp:txBody>
      <dsp:txXfrm>
        <a:off x="3048120" y="1913773"/>
        <a:ext cx="1245729" cy="1282712"/>
      </dsp:txXfrm>
    </dsp:sp>
    <dsp:sp modelId="{0AB059F7-7AAB-4990-B539-F9C1CE65D725}">
      <dsp:nvSpPr>
        <dsp:cNvPr id="0" name=""/>
        <dsp:cNvSpPr/>
      </dsp:nvSpPr>
      <dsp:spPr>
        <a:xfrm rot="16516601">
          <a:off x="3522824" y="1380518"/>
          <a:ext cx="51001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10010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5079" y="1385514"/>
        <a:ext cx="25500" cy="25500"/>
      </dsp:txXfrm>
    </dsp:sp>
    <dsp:sp modelId="{02D2411A-285C-4106-8883-4B7B75D6B840}">
      <dsp:nvSpPr>
        <dsp:cNvPr id="0" name=""/>
        <dsp:cNvSpPr/>
      </dsp:nvSpPr>
      <dsp:spPr>
        <a:xfrm>
          <a:off x="2388015" y="139388"/>
          <a:ext cx="2919322" cy="100520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2"/>
              </a:solidFill>
              <a:latin typeface="NikoshBAN"/>
            </a:rPr>
            <a:t>অমনোযোগিতা</a:t>
          </a:r>
          <a:r>
            <a:rPr lang="en-US" sz="3200" kern="1200" dirty="0" smtClean="0">
              <a:latin typeface="NikoshBAN"/>
            </a:rPr>
            <a:t>  </a:t>
          </a:r>
          <a:endParaRPr lang="en-US" sz="3200" kern="1200" dirty="0">
            <a:latin typeface="NikoshBAN"/>
          </a:endParaRPr>
        </a:p>
      </dsp:txBody>
      <dsp:txXfrm>
        <a:off x="2815540" y="286597"/>
        <a:ext cx="2064272" cy="710787"/>
      </dsp:txXfrm>
    </dsp:sp>
    <dsp:sp modelId="{11159BD4-14F5-4812-973B-3ABA5399F2FC}">
      <dsp:nvSpPr>
        <dsp:cNvPr id="0" name=""/>
        <dsp:cNvSpPr/>
      </dsp:nvSpPr>
      <dsp:spPr>
        <a:xfrm rot="10503607">
          <a:off x="4531294" y="2462270"/>
          <a:ext cx="1750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7500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39607" y="2479578"/>
        <a:ext cx="875" cy="875"/>
      </dsp:txXfrm>
    </dsp:sp>
    <dsp:sp modelId="{C621FB92-2CA3-409B-A721-CFF3B4D1A02B}">
      <dsp:nvSpPr>
        <dsp:cNvPr id="0" name=""/>
        <dsp:cNvSpPr/>
      </dsp:nvSpPr>
      <dsp:spPr>
        <a:xfrm>
          <a:off x="4526927" y="1592543"/>
          <a:ext cx="1838477" cy="1618310"/>
        </a:xfrm>
        <a:prstGeom prst="ellipse">
          <a:avLst/>
        </a:prstGeom>
        <a:solidFill>
          <a:srgbClr val="66FF3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বৃক্কের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রোগ</a:t>
          </a:r>
          <a:r>
            <a:rPr lang="en-US" sz="3200" kern="1200" dirty="0" smtClean="0">
              <a:latin typeface="NikoshBAN"/>
            </a:rPr>
            <a:t> </a:t>
          </a:r>
          <a:endParaRPr lang="en-US" sz="3200" kern="1200" dirty="0">
            <a:latin typeface="NikoshBAN"/>
          </a:endParaRPr>
        </a:p>
      </dsp:txBody>
      <dsp:txXfrm>
        <a:off x="4796166" y="1829539"/>
        <a:ext cx="1299999" cy="1144318"/>
      </dsp:txXfrm>
    </dsp:sp>
    <dsp:sp modelId="{383CB167-60AE-44C3-AD40-38C66DF4440C}">
      <dsp:nvSpPr>
        <dsp:cNvPr id="0" name=""/>
        <dsp:cNvSpPr/>
      </dsp:nvSpPr>
      <dsp:spPr>
        <a:xfrm rot="3181730">
          <a:off x="4175167" y="3325339"/>
          <a:ext cx="17792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77927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9682" y="3338637"/>
        <a:ext cx="8896" cy="8896"/>
      </dsp:txXfrm>
    </dsp:sp>
    <dsp:sp modelId="{78660F75-2BF2-4ED0-A478-9F3F71CDC1DF}">
      <dsp:nvSpPr>
        <dsp:cNvPr id="0" name=""/>
        <dsp:cNvSpPr/>
      </dsp:nvSpPr>
      <dsp:spPr>
        <a:xfrm>
          <a:off x="3936259" y="3303077"/>
          <a:ext cx="1655235" cy="140777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যকৃতের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রোগ</a:t>
          </a:r>
          <a:r>
            <a:rPr lang="en-US" sz="3200" kern="1200" dirty="0" smtClean="0">
              <a:latin typeface="NikoshBAN"/>
            </a:rPr>
            <a:t>  </a:t>
          </a:r>
          <a:endParaRPr lang="en-US" sz="3200" kern="1200" dirty="0">
            <a:latin typeface="NikoshBAN"/>
          </a:endParaRPr>
        </a:p>
      </dsp:txBody>
      <dsp:txXfrm>
        <a:off x="4178663" y="3509241"/>
        <a:ext cx="1170427" cy="995450"/>
      </dsp:txXfrm>
    </dsp:sp>
    <dsp:sp modelId="{E924A4FD-319F-4800-A1C6-42E9C140E7E7}">
      <dsp:nvSpPr>
        <dsp:cNvPr id="0" name=""/>
        <dsp:cNvSpPr/>
      </dsp:nvSpPr>
      <dsp:spPr>
        <a:xfrm rot="7651522">
          <a:off x="3005244" y="3307633"/>
          <a:ext cx="148331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48331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5701" y="3321671"/>
        <a:ext cx="7416" cy="7416"/>
      </dsp:txXfrm>
    </dsp:sp>
    <dsp:sp modelId="{3A687167-DE6A-45C6-A8A2-BC6BCCDE8AFD}">
      <dsp:nvSpPr>
        <dsp:cNvPr id="0" name=""/>
        <dsp:cNvSpPr/>
      </dsp:nvSpPr>
      <dsp:spPr>
        <a:xfrm>
          <a:off x="1728392" y="3243816"/>
          <a:ext cx="1655076" cy="152629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BAN"/>
            </a:rPr>
            <a:t>ক্যান্সার</a:t>
          </a:r>
          <a:r>
            <a:rPr lang="en-US" sz="3200" kern="1200" dirty="0" smtClean="0">
              <a:latin typeface="NikoshBAN"/>
            </a:rPr>
            <a:t> </a:t>
          </a:r>
          <a:endParaRPr lang="en-US" sz="3200" kern="1200" dirty="0">
            <a:latin typeface="NikoshBAN"/>
          </a:endParaRPr>
        </a:p>
      </dsp:txBody>
      <dsp:txXfrm>
        <a:off x="1970772" y="3467337"/>
        <a:ext cx="1170316" cy="1079257"/>
      </dsp:txXfrm>
    </dsp:sp>
    <dsp:sp modelId="{1A791F1B-3CA0-4F34-9436-229DF704DB01}">
      <dsp:nvSpPr>
        <dsp:cNvPr id="0" name=""/>
        <dsp:cNvSpPr/>
      </dsp:nvSpPr>
      <dsp:spPr>
        <a:xfrm rot="11547433">
          <a:off x="2807977" y="2346930"/>
          <a:ext cx="17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763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08815" y="2364632"/>
        <a:ext cx="88" cy="88"/>
      </dsp:txXfrm>
    </dsp:sp>
    <dsp:sp modelId="{D22190AF-F6FD-489E-B99E-52061EBE1D40}">
      <dsp:nvSpPr>
        <dsp:cNvPr id="0" name=""/>
        <dsp:cNvSpPr/>
      </dsp:nvSpPr>
      <dsp:spPr>
        <a:xfrm>
          <a:off x="989396" y="1372937"/>
          <a:ext cx="1847694" cy="158777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অস্থিরতা</a:t>
          </a:r>
          <a:endParaRPr lang="en-US" sz="3200" kern="1200" dirty="0">
            <a:latin typeface="NikoshBAN"/>
          </a:endParaRPr>
        </a:p>
      </dsp:txBody>
      <dsp:txXfrm>
        <a:off x="1259985" y="1605461"/>
        <a:ext cx="1306516" cy="112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3861307" y="2045480"/>
          <a:ext cx="1879259" cy="176452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জাঙ্ক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ফুড</a:t>
          </a:r>
          <a:endParaRPr lang="en-US" sz="3200" kern="1200" dirty="0" smtClean="0">
            <a:latin typeface="NikoshBAN"/>
          </a:endParaRPr>
        </a:p>
      </dsp:txBody>
      <dsp:txXfrm>
        <a:off x="4136518" y="2303888"/>
        <a:ext cx="1328837" cy="1247705"/>
      </dsp:txXfrm>
    </dsp:sp>
    <dsp:sp modelId="{0AB059F7-7AAB-4990-B539-F9C1CE65D725}">
      <dsp:nvSpPr>
        <dsp:cNvPr id="0" name=""/>
        <dsp:cNvSpPr/>
      </dsp:nvSpPr>
      <dsp:spPr>
        <a:xfrm rot="16360974">
          <a:off x="4760843" y="1945620"/>
          <a:ext cx="170787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170787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1967" y="1956763"/>
        <a:ext cx="8539" cy="8539"/>
      </dsp:txXfrm>
    </dsp:sp>
    <dsp:sp modelId="{02D2411A-285C-4106-8883-4B7B75D6B840}">
      <dsp:nvSpPr>
        <dsp:cNvPr id="0" name=""/>
        <dsp:cNvSpPr/>
      </dsp:nvSpPr>
      <dsp:spPr>
        <a:xfrm>
          <a:off x="3657599" y="76203"/>
          <a:ext cx="2469570" cy="180005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বার্গার</a:t>
          </a:r>
          <a:endParaRPr lang="en-US" sz="3200" kern="1200" dirty="0">
            <a:latin typeface="NikoshBAN"/>
          </a:endParaRPr>
        </a:p>
      </dsp:txBody>
      <dsp:txXfrm>
        <a:off x="4019259" y="339815"/>
        <a:ext cx="1746250" cy="1272830"/>
      </dsp:txXfrm>
    </dsp:sp>
    <dsp:sp modelId="{11159BD4-14F5-4812-973B-3ABA5399F2FC}">
      <dsp:nvSpPr>
        <dsp:cNvPr id="0" name=""/>
        <dsp:cNvSpPr/>
      </dsp:nvSpPr>
      <dsp:spPr>
        <a:xfrm rot="21520134">
          <a:off x="5740262" y="2889002"/>
          <a:ext cx="129022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129022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547" y="2901190"/>
        <a:ext cx="6451" cy="6451"/>
      </dsp:txXfrm>
    </dsp:sp>
    <dsp:sp modelId="{C621FB92-2CA3-409B-A721-CFF3B4D1A02B}">
      <dsp:nvSpPr>
        <dsp:cNvPr id="0" name=""/>
        <dsp:cNvSpPr/>
      </dsp:nvSpPr>
      <dsp:spPr>
        <a:xfrm>
          <a:off x="5868856" y="2017879"/>
          <a:ext cx="2081504" cy="172172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পিজা</a:t>
          </a:r>
          <a:endParaRPr lang="en-US" sz="3200" kern="1200" dirty="0">
            <a:latin typeface="NikoshBAN"/>
          </a:endParaRPr>
        </a:p>
      </dsp:txBody>
      <dsp:txXfrm>
        <a:off x="6173685" y="2270020"/>
        <a:ext cx="1471846" cy="1217446"/>
      </dsp:txXfrm>
    </dsp:sp>
    <dsp:sp modelId="{E924A4FD-319F-4800-A1C6-42E9C140E7E7}">
      <dsp:nvSpPr>
        <dsp:cNvPr id="0" name=""/>
        <dsp:cNvSpPr/>
      </dsp:nvSpPr>
      <dsp:spPr>
        <a:xfrm rot="5400000">
          <a:off x="4695267" y="3900258"/>
          <a:ext cx="211339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211339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653" y="3910388"/>
        <a:ext cx="10566" cy="10566"/>
      </dsp:txXfrm>
    </dsp:sp>
    <dsp:sp modelId="{3A687167-DE6A-45C6-A8A2-BC6BCCDE8AFD}">
      <dsp:nvSpPr>
        <dsp:cNvPr id="0" name=""/>
        <dsp:cNvSpPr/>
      </dsp:nvSpPr>
      <dsp:spPr>
        <a:xfrm>
          <a:off x="3785111" y="4021342"/>
          <a:ext cx="2031651" cy="212868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পটেটো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চিপস</a:t>
          </a:r>
          <a:endParaRPr lang="en-US" sz="3200" kern="1200" dirty="0">
            <a:latin typeface="NikoshBAN"/>
          </a:endParaRPr>
        </a:p>
      </dsp:txBody>
      <dsp:txXfrm>
        <a:off x="4082639" y="4333081"/>
        <a:ext cx="1436595" cy="1505210"/>
      </dsp:txXfrm>
    </dsp:sp>
    <dsp:sp modelId="{1A791F1B-3CA0-4F34-9436-229DF704DB01}">
      <dsp:nvSpPr>
        <dsp:cNvPr id="0" name=""/>
        <dsp:cNvSpPr/>
      </dsp:nvSpPr>
      <dsp:spPr>
        <a:xfrm rot="10800000">
          <a:off x="3608219" y="2912328"/>
          <a:ext cx="253088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253088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28436" y="2921414"/>
        <a:ext cx="12654" cy="12654"/>
      </dsp:txXfrm>
    </dsp:sp>
    <dsp:sp modelId="{D22190AF-F6FD-489E-B99E-52061EBE1D40}">
      <dsp:nvSpPr>
        <dsp:cNvPr id="0" name=""/>
        <dsp:cNvSpPr/>
      </dsp:nvSpPr>
      <dsp:spPr>
        <a:xfrm>
          <a:off x="1677765" y="2008331"/>
          <a:ext cx="1930454" cy="1838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কোমল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পানীয়</a:t>
          </a:r>
          <a:endParaRPr lang="en-US" sz="3200" kern="1200" dirty="0">
            <a:latin typeface="NikoshBAN"/>
          </a:endParaRPr>
        </a:p>
      </dsp:txBody>
      <dsp:txXfrm>
        <a:off x="1960473" y="2277620"/>
        <a:ext cx="1365038" cy="130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71BF-AEF7-4AC3-A942-E3CD39114A7F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143000"/>
            <a:ext cx="4568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21CE6-8310-44F3-90E1-2D384092D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53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111" y="1371600"/>
            <a:ext cx="8715875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111" y="3228536"/>
            <a:ext cx="871925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914402"/>
            <a:ext cx="2283857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914402"/>
            <a:ext cx="6682396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27" y="1316736"/>
            <a:ext cx="8627904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727" y="2704664"/>
            <a:ext cx="8627904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704088"/>
            <a:ext cx="913542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920085"/>
            <a:ext cx="448312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920085"/>
            <a:ext cx="448312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704088"/>
            <a:ext cx="9135428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855248"/>
            <a:ext cx="4484889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56301" y="1859758"/>
            <a:ext cx="4486651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7524" y="2514600"/>
            <a:ext cx="4484889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514600"/>
            <a:ext cx="4486651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704088"/>
            <a:ext cx="9220015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5" y="514352"/>
            <a:ext cx="3045143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1285" y="1676400"/>
            <a:ext cx="3045143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8554" y="1676400"/>
            <a:ext cx="567439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14206" y="1108077"/>
            <a:ext cx="5836523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85145" y="5359769"/>
            <a:ext cx="17255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98" y="1176997"/>
            <a:ext cx="2456415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99" y="2828785"/>
            <a:ext cx="2453031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6253" y="6356351"/>
            <a:ext cx="676698" cy="365125"/>
          </a:xfrm>
        </p:spPr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69472" y="1199517"/>
            <a:ext cx="512599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74" y="5816600"/>
            <a:ext cx="1017162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63769" y="6219826"/>
            <a:ext cx="528670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74" y="-7144"/>
            <a:ext cx="1017162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3769" y="-7144"/>
            <a:ext cx="528670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7524" y="704088"/>
            <a:ext cx="913542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7524" y="1935480"/>
            <a:ext cx="9135428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7524" y="6356351"/>
            <a:ext cx="236844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D8FB0-659C-41C7-A52D-C795CD990881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0555" y="6356351"/>
            <a:ext cx="372184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97078" y="6356351"/>
            <a:ext cx="84587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1110" y="202408"/>
            <a:ext cx="10191046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20191229173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437" y="2209800"/>
            <a:ext cx="2514600" cy="2971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874837" y="720804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8437" y="1981200"/>
            <a:ext cx="5562600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আঃ হালিম মিয়া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শিক্ষক, 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দেলদুয়ার মডেল সরকারি প্রাথমিক বিদ্যালয়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দেলদুয়ার, টাঙ্গাইল।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7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3837" y="609600"/>
            <a:ext cx="6781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কৃত্রিম  রং ও রাসায়নিক পদার্থ মেশানো খাদ্য কি?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837" y="2967097"/>
            <a:ext cx="9524999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খাদ্যকে লোভনীয় ও আকর্ষণীয়  করতে খাদ্যে যে কৃত্রিম রং ও রাসায়নিক পদার্থ মেশানো হয় তাকে কৃত্রিম রং ও রাসায়নিক পদার্থ মেশানো খাদ্য বলে। 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237" y="5602069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কৃত্রিম রং মেশানো খাবার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672CE2-E9F5-4AEB-A228-647660468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19" b="4675"/>
          <a:stretch/>
        </p:blipFill>
        <p:spPr>
          <a:xfrm>
            <a:off x="1377154" y="1957309"/>
            <a:ext cx="2362201" cy="2083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9829" y="4460858"/>
            <a:ext cx="25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380" y="4516429"/>
            <a:ext cx="27051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037" y="533400"/>
            <a:ext cx="8305800" cy="93277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নিচের ছবিতে কী দেখতে পাচ্ছ?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hmed-mixed-fruit-jelly-500-gm-600x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37" y="1752600"/>
            <a:ext cx="2704099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1938806"/>
            <a:ext cx="3581400" cy="2537818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1493837" y="4800600"/>
            <a:ext cx="1981200" cy="609600"/>
          </a:xfrm>
          <a:prstGeom prst="trapezoi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5913437" y="4876800"/>
            <a:ext cx="1981200" cy="60960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চকোবিন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237" y="-1302841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স্বাস্থ্য সম্মত নয় খাবার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437" y="5715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কৃত্রিম রং মেশানো খাবার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237" y="5334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নিচের ছবিতে 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in-qimg-f425bfe50de4a52d395825df951d5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65" y="1447800"/>
            <a:ext cx="400057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437" y="4572000"/>
            <a:ext cx="25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জুস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4085" y="4724400"/>
            <a:ext cx="19716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5760" y="5843775"/>
            <a:ext cx="564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কৃত্রিম রং মেশানো খাবার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5637" y="4648200"/>
            <a:ext cx="1313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37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নিচের ছবিতে কী দেখতে পাচ্ছ?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509298077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871663"/>
            <a:ext cx="2819401" cy="2090737"/>
          </a:xfrm>
          <a:prstGeom prst="rect">
            <a:avLst/>
          </a:prstGeom>
        </p:spPr>
      </p:pic>
      <p:pic>
        <p:nvPicPr>
          <p:cNvPr id="16" name="Picture 15" descr="sweet-inner20181109091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37" y="1905000"/>
            <a:ext cx="2667000" cy="2209800"/>
          </a:xfrm>
          <a:prstGeom prst="rect">
            <a:avLst/>
          </a:prstGeom>
        </p:spPr>
      </p:pic>
      <p:pic>
        <p:nvPicPr>
          <p:cNvPr id="17" name="Picture 16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037" y="1828800"/>
            <a:ext cx="30289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594" y="76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কৃত্রিম রং মেশানো খাবার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28958" y="1143000"/>
            <a:ext cx="6727679" cy="5334000"/>
            <a:chOff x="1382245" y="819901"/>
            <a:chExt cx="7638905" cy="5974473"/>
          </a:xfrm>
          <a:solidFill>
            <a:srgbClr val="7030A0"/>
          </a:solidFill>
        </p:grpSpPr>
        <p:sp>
          <p:nvSpPr>
            <p:cNvPr id="3" name="Freeform 2"/>
            <p:cNvSpPr/>
            <p:nvPr/>
          </p:nvSpPr>
          <p:spPr>
            <a:xfrm>
              <a:off x="3772562" y="2684251"/>
              <a:ext cx="2860252" cy="2519511"/>
            </a:xfrm>
            <a:custGeom>
              <a:avLst/>
              <a:gdLst>
                <a:gd name="connsiteX0" fmla="*/ 0 w 2605264"/>
                <a:gd name="connsiteY0" fmla="*/ 1259756 h 2519511"/>
                <a:gd name="connsiteX1" fmla="*/ 1302632 w 2605264"/>
                <a:gd name="connsiteY1" fmla="*/ 0 h 2519511"/>
                <a:gd name="connsiteX2" fmla="*/ 2605264 w 2605264"/>
                <a:gd name="connsiteY2" fmla="*/ 1259756 h 2519511"/>
                <a:gd name="connsiteX3" fmla="*/ 1302632 w 2605264"/>
                <a:gd name="connsiteY3" fmla="*/ 2519512 h 2519511"/>
                <a:gd name="connsiteX4" fmla="*/ 0 w 2605264"/>
                <a:gd name="connsiteY4" fmla="*/ 1259756 h 251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264" h="2519511">
                  <a:moveTo>
                    <a:pt x="0" y="1259756"/>
                  </a:moveTo>
                  <a:cubicBezTo>
                    <a:pt x="0" y="564012"/>
                    <a:pt x="583208" y="0"/>
                    <a:pt x="1302632" y="0"/>
                  </a:cubicBezTo>
                  <a:cubicBezTo>
                    <a:pt x="2022056" y="0"/>
                    <a:pt x="2605264" y="564012"/>
                    <a:pt x="2605264" y="1259756"/>
                  </a:cubicBezTo>
                  <a:cubicBezTo>
                    <a:pt x="2605264" y="1955500"/>
                    <a:pt x="2022056" y="2519512"/>
                    <a:pt x="1302632" y="2519512"/>
                  </a:cubicBezTo>
                  <a:cubicBezTo>
                    <a:pt x="583208" y="2519512"/>
                    <a:pt x="0" y="1955500"/>
                    <a:pt x="0" y="125975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1852" tIns="389294" rIns="401852" bIns="38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কৃত্রিম রং ও রাসায়নিক পদার্থ মেশানো খাদ্য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5090899">
              <a:off x="4735360" y="2468151"/>
              <a:ext cx="416019" cy="27383"/>
            </a:xfrm>
            <a:custGeom>
              <a:avLst/>
              <a:gdLst>
                <a:gd name="connsiteX0" fmla="*/ 0 w 416019"/>
                <a:gd name="connsiteY0" fmla="*/ 13691 h 27382"/>
                <a:gd name="connsiteX1" fmla="*/ 416019 w 416019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19" h="27382">
                  <a:moveTo>
                    <a:pt x="416019" y="13691"/>
                  </a:moveTo>
                  <a:lnTo>
                    <a:pt x="0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309" tIns="3291" rIns="210309" bIns="329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89461" y="819901"/>
              <a:ext cx="1989979" cy="1455769"/>
            </a:xfrm>
            <a:custGeom>
              <a:avLst/>
              <a:gdLst>
                <a:gd name="connsiteX0" fmla="*/ 0 w 2079382"/>
                <a:gd name="connsiteY0" fmla="*/ 642535 h 1285069"/>
                <a:gd name="connsiteX1" fmla="*/ 1039691 w 2079382"/>
                <a:gd name="connsiteY1" fmla="*/ 0 h 1285069"/>
                <a:gd name="connsiteX2" fmla="*/ 2079382 w 2079382"/>
                <a:gd name="connsiteY2" fmla="*/ 642535 h 1285069"/>
                <a:gd name="connsiteX3" fmla="*/ 1039691 w 2079382"/>
                <a:gd name="connsiteY3" fmla="*/ 1285070 h 1285069"/>
                <a:gd name="connsiteX4" fmla="*/ 0 w 2079382"/>
                <a:gd name="connsiteY4" fmla="*/ 642535 h 128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382" h="1285069">
                  <a:moveTo>
                    <a:pt x="0" y="642535"/>
                  </a:moveTo>
                  <a:cubicBezTo>
                    <a:pt x="0" y="287673"/>
                    <a:pt x="465486" y="0"/>
                    <a:pt x="1039691" y="0"/>
                  </a:cubicBezTo>
                  <a:cubicBezTo>
                    <a:pt x="1613896" y="0"/>
                    <a:pt x="2079382" y="287673"/>
                    <a:pt x="2079382" y="642535"/>
                  </a:cubicBezTo>
                  <a:cubicBezTo>
                    <a:pt x="2079382" y="997397"/>
                    <a:pt x="1613896" y="1285070"/>
                    <a:pt x="1039691" y="1285070"/>
                  </a:cubicBezTo>
                  <a:cubicBezTo>
                    <a:pt x="465486" y="1285070"/>
                    <a:pt x="0" y="997397"/>
                    <a:pt x="0" y="642535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838" tIns="208514" rIns="324838" bIns="20851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পটেটো চিপস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9565777">
              <a:off x="6087266" y="3022366"/>
              <a:ext cx="677822" cy="27382"/>
            </a:xfrm>
            <a:custGeom>
              <a:avLst/>
              <a:gdLst>
                <a:gd name="connsiteX0" fmla="*/ 0 w 677822"/>
                <a:gd name="connsiteY0" fmla="*/ 13691 h 27382"/>
                <a:gd name="connsiteX1" fmla="*/ 677822 w 677822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7822" h="27382">
                  <a:moveTo>
                    <a:pt x="0" y="13691"/>
                  </a:moveTo>
                  <a:lnTo>
                    <a:pt x="677822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664" tIns="-3255" rIns="334666" bIns="-325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36143" y="1597580"/>
              <a:ext cx="2052403" cy="1648046"/>
            </a:xfrm>
            <a:custGeom>
              <a:avLst/>
              <a:gdLst>
                <a:gd name="connsiteX0" fmla="*/ 0 w 1732603"/>
                <a:gd name="connsiteY0" fmla="*/ 782360 h 1564719"/>
                <a:gd name="connsiteX1" fmla="*/ 866302 w 1732603"/>
                <a:gd name="connsiteY1" fmla="*/ 0 h 1564719"/>
                <a:gd name="connsiteX2" fmla="*/ 1732604 w 1732603"/>
                <a:gd name="connsiteY2" fmla="*/ 782360 h 1564719"/>
                <a:gd name="connsiteX3" fmla="*/ 866302 w 1732603"/>
                <a:gd name="connsiteY3" fmla="*/ 1564720 h 1564719"/>
                <a:gd name="connsiteX4" fmla="*/ 0 w 1732603"/>
                <a:gd name="connsiteY4" fmla="*/ 782360 h 156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603" h="1564719">
                  <a:moveTo>
                    <a:pt x="0" y="782360"/>
                  </a:moveTo>
                  <a:cubicBezTo>
                    <a:pt x="0" y="350275"/>
                    <a:pt x="387857" y="0"/>
                    <a:pt x="866302" y="0"/>
                  </a:cubicBezTo>
                  <a:cubicBezTo>
                    <a:pt x="1344747" y="0"/>
                    <a:pt x="1732604" y="350275"/>
                    <a:pt x="1732604" y="782360"/>
                  </a:cubicBezTo>
                  <a:cubicBezTo>
                    <a:pt x="1732604" y="1214445"/>
                    <a:pt x="1344747" y="1564720"/>
                    <a:pt x="866302" y="1564720"/>
                  </a:cubicBezTo>
                  <a:cubicBezTo>
                    <a:pt x="387857" y="1564720"/>
                    <a:pt x="0" y="1214445"/>
                    <a:pt x="0" y="78236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054" tIns="249468" rIns="274054" bIns="24946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কোমল পানীয়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421166">
              <a:off x="6364873" y="4130541"/>
              <a:ext cx="672919" cy="27382"/>
            </a:xfrm>
            <a:custGeom>
              <a:avLst/>
              <a:gdLst>
                <a:gd name="connsiteX0" fmla="*/ 0 w 672919"/>
                <a:gd name="connsiteY0" fmla="*/ 13691 h 27382"/>
                <a:gd name="connsiteX1" fmla="*/ 672919 w 672919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2919" h="27382">
                  <a:moveTo>
                    <a:pt x="0" y="13691"/>
                  </a:moveTo>
                  <a:lnTo>
                    <a:pt x="672919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2336" tIns="-3133" rIns="332337" bIns="-313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25222" y="3497927"/>
              <a:ext cx="1995928" cy="1607470"/>
            </a:xfrm>
            <a:custGeom>
              <a:avLst/>
              <a:gdLst>
                <a:gd name="connsiteX0" fmla="*/ 0 w 1909408"/>
                <a:gd name="connsiteY0" fmla="*/ 803735 h 1607470"/>
                <a:gd name="connsiteX1" fmla="*/ 954704 w 1909408"/>
                <a:gd name="connsiteY1" fmla="*/ 0 h 1607470"/>
                <a:gd name="connsiteX2" fmla="*/ 1909408 w 1909408"/>
                <a:gd name="connsiteY2" fmla="*/ 803735 h 1607470"/>
                <a:gd name="connsiteX3" fmla="*/ 954704 w 1909408"/>
                <a:gd name="connsiteY3" fmla="*/ 1607470 h 1607470"/>
                <a:gd name="connsiteX4" fmla="*/ 0 w 1909408"/>
                <a:gd name="connsiteY4" fmla="*/ 803735 h 160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408" h="1607470">
                  <a:moveTo>
                    <a:pt x="0" y="803735"/>
                  </a:moveTo>
                  <a:cubicBezTo>
                    <a:pt x="0" y="359844"/>
                    <a:pt x="427436" y="0"/>
                    <a:pt x="954704" y="0"/>
                  </a:cubicBezTo>
                  <a:cubicBezTo>
                    <a:pt x="1481972" y="0"/>
                    <a:pt x="1909408" y="359844"/>
                    <a:pt x="1909408" y="803735"/>
                  </a:cubicBezTo>
                  <a:cubicBezTo>
                    <a:pt x="1909408" y="1247626"/>
                    <a:pt x="1481972" y="1607470"/>
                    <a:pt x="954704" y="1607470"/>
                  </a:cubicBezTo>
                  <a:cubicBezTo>
                    <a:pt x="427436" y="1607470"/>
                    <a:pt x="0" y="1247626"/>
                    <a:pt x="0" y="803735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946" tIns="255729" rIns="299946" bIns="25572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আইসক্রীম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3311138">
              <a:off x="5714205" y="5143899"/>
              <a:ext cx="409804" cy="27382"/>
            </a:xfrm>
            <a:custGeom>
              <a:avLst/>
              <a:gdLst>
                <a:gd name="connsiteX0" fmla="*/ 0 w 409804"/>
                <a:gd name="connsiteY0" fmla="*/ 13691 h 27382"/>
                <a:gd name="connsiteX1" fmla="*/ 409804 w 409804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804" h="27382">
                  <a:moveTo>
                    <a:pt x="0" y="13691"/>
                  </a:moveTo>
                  <a:lnTo>
                    <a:pt x="409804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356" tIns="3444" rIns="207357" bIns="344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24468" y="5219691"/>
              <a:ext cx="1702674" cy="1476905"/>
            </a:xfrm>
            <a:custGeom>
              <a:avLst/>
              <a:gdLst>
                <a:gd name="connsiteX0" fmla="*/ 0 w 1702674"/>
                <a:gd name="connsiteY0" fmla="*/ 738453 h 1476905"/>
                <a:gd name="connsiteX1" fmla="*/ 851337 w 1702674"/>
                <a:gd name="connsiteY1" fmla="*/ 0 h 1476905"/>
                <a:gd name="connsiteX2" fmla="*/ 1702674 w 1702674"/>
                <a:gd name="connsiteY2" fmla="*/ 738453 h 1476905"/>
                <a:gd name="connsiteX3" fmla="*/ 851337 w 1702674"/>
                <a:gd name="connsiteY3" fmla="*/ 1476906 h 1476905"/>
                <a:gd name="connsiteX4" fmla="*/ 0 w 1702674"/>
                <a:gd name="connsiteY4" fmla="*/ 738453 h 147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74" h="1476905">
                  <a:moveTo>
                    <a:pt x="0" y="738453"/>
                  </a:moveTo>
                  <a:cubicBezTo>
                    <a:pt x="0" y="330617"/>
                    <a:pt x="381157" y="0"/>
                    <a:pt x="851337" y="0"/>
                  </a:cubicBezTo>
                  <a:cubicBezTo>
                    <a:pt x="1321517" y="0"/>
                    <a:pt x="1702674" y="330617"/>
                    <a:pt x="1702674" y="738453"/>
                  </a:cubicBezTo>
                  <a:cubicBezTo>
                    <a:pt x="1702674" y="1146289"/>
                    <a:pt x="1321517" y="1476906"/>
                    <a:pt x="851337" y="1476906"/>
                  </a:cubicBezTo>
                  <a:cubicBezTo>
                    <a:pt x="381157" y="1476906"/>
                    <a:pt x="0" y="1146289"/>
                    <a:pt x="0" y="738453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71" tIns="236608" rIns="269671" bIns="23660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চকলেট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8531232">
              <a:off x="3739585" y="5180137"/>
              <a:ext cx="657581" cy="27383"/>
            </a:xfrm>
            <a:custGeom>
              <a:avLst/>
              <a:gdLst>
                <a:gd name="connsiteX0" fmla="*/ 0 w 657581"/>
                <a:gd name="connsiteY0" fmla="*/ 13691 h 27382"/>
                <a:gd name="connsiteX1" fmla="*/ 657581 w 657581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581" h="27382">
                  <a:moveTo>
                    <a:pt x="657581" y="13691"/>
                  </a:moveTo>
                  <a:lnTo>
                    <a:pt x="0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5050" tIns="-2748" rIns="325051" bIns="-274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29278" y="5363853"/>
              <a:ext cx="1923393" cy="1430521"/>
            </a:xfrm>
            <a:custGeom>
              <a:avLst/>
              <a:gdLst>
                <a:gd name="connsiteX0" fmla="*/ 0 w 1923393"/>
                <a:gd name="connsiteY0" fmla="*/ 670874 h 1341747"/>
                <a:gd name="connsiteX1" fmla="*/ 961697 w 1923393"/>
                <a:gd name="connsiteY1" fmla="*/ 0 h 1341747"/>
                <a:gd name="connsiteX2" fmla="*/ 1923394 w 1923393"/>
                <a:gd name="connsiteY2" fmla="*/ 670874 h 1341747"/>
                <a:gd name="connsiteX3" fmla="*/ 961697 w 1923393"/>
                <a:gd name="connsiteY3" fmla="*/ 1341748 h 1341747"/>
                <a:gd name="connsiteX4" fmla="*/ 0 w 1923393"/>
                <a:gd name="connsiteY4" fmla="*/ 670874 h 134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393" h="1341747">
                  <a:moveTo>
                    <a:pt x="0" y="670874"/>
                  </a:moveTo>
                  <a:cubicBezTo>
                    <a:pt x="0" y="300361"/>
                    <a:pt x="430566" y="0"/>
                    <a:pt x="961697" y="0"/>
                  </a:cubicBezTo>
                  <a:cubicBezTo>
                    <a:pt x="1492828" y="0"/>
                    <a:pt x="1923394" y="300361"/>
                    <a:pt x="1923394" y="670874"/>
                  </a:cubicBezTo>
                  <a:cubicBezTo>
                    <a:pt x="1923394" y="1041387"/>
                    <a:pt x="1492828" y="1341748"/>
                    <a:pt x="961697" y="1341748"/>
                  </a:cubicBezTo>
                  <a:cubicBezTo>
                    <a:pt x="430566" y="1341748"/>
                    <a:pt x="0" y="1041387"/>
                    <a:pt x="0" y="67087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994" tIns="216814" rIns="301994" bIns="21681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মিষ্টি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20994026">
              <a:off x="3278270" y="4204083"/>
              <a:ext cx="519869" cy="27383"/>
            </a:xfrm>
            <a:custGeom>
              <a:avLst/>
              <a:gdLst>
                <a:gd name="connsiteX0" fmla="*/ 0 w 519868"/>
                <a:gd name="connsiteY0" fmla="*/ 13691 h 27382"/>
                <a:gd name="connsiteX1" fmla="*/ 519868 w 519868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868" h="27382">
                  <a:moveTo>
                    <a:pt x="519868" y="13691"/>
                  </a:moveTo>
                  <a:lnTo>
                    <a:pt x="0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36" tIns="694" rIns="259639" bIns="69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82245" y="3640291"/>
              <a:ext cx="1915680" cy="1541311"/>
            </a:xfrm>
            <a:custGeom>
              <a:avLst/>
              <a:gdLst>
                <a:gd name="connsiteX0" fmla="*/ 0 w 1688453"/>
                <a:gd name="connsiteY0" fmla="*/ 770656 h 1541311"/>
                <a:gd name="connsiteX1" fmla="*/ 844227 w 1688453"/>
                <a:gd name="connsiteY1" fmla="*/ 0 h 1541311"/>
                <a:gd name="connsiteX2" fmla="*/ 1688454 w 1688453"/>
                <a:gd name="connsiteY2" fmla="*/ 770656 h 1541311"/>
                <a:gd name="connsiteX3" fmla="*/ 844227 w 1688453"/>
                <a:gd name="connsiteY3" fmla="*/ 1541312 h 1541311"/>
                <a:gd name="connsiteX4" fmla="*/ 0 w 1688453"/>
                <a:gd name="connsiteY4" fmla="*/ 770656 h 154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453" h="1541311">
                  <a:moveTo>
                    <a:pt x="0" y="770656"/>
                  </a:moveTo>
                  <a:cubicBezTo>
                    <a:pt x="0" y="345034"/>
                    <a:pt x="377973" y="0"/>
                    <a:pt x="844227" y="0"/>
                  </a:cubicBezTo>
                  <a:cubicBezTo>
                    <a:pt x="1310481" y="0"/>
                    <a:pt x="1688454" y="345034"/>
                    <a:pt x="1688454" y="770656"/>
                  </a:cubicBezTo>
                  <a:cubicBezTo>
                    <a:pt x="1688454" y="1196278"/>
                    <a:pt x="1310481" y="1541312"/>
                    <a:pt x="844227" y="1541312"/>
                  </a:cubicBezTo>
                  <a:cubicBezTo>
                    <a:pt x="377973" y="1541312"/>
                    <a:pt x="0" y="1196278"/>
                    <a:pt x="0" y="77065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88" tIns="246040" rIns="267588" bIns="2460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জেলি 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47917">
              <a:off x="3056537" y="3070034"/>
              <a:ext cx="950124" cy="27382"/>
            </a:xfrm>
            <a:custGeom>
              <a:avLst/>
              <a:gdLst>
                <a:gd name="connsiteX0" fmla="*/ 0 w 950123"/>
                <a:gd name="connsiteY0" fmla="*/ 13691 h 27382"/>
                <a:gd name="connsiteX1" fmla="*/ 950123 w 950123"/>
                <a:gd name="connsiteY1" fmla="*/ 13691 h 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0123" h="27382">
                  <a:moveTo>
                    <a:pt x="950123" y="13691"/>
                  </a:moveTo>
                  <a:lnTo>
                    <a:pt x="0" y="13691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4008" tIns="-10062" rIns="464009" bIns="-100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493835" y="1678758"/>
              <a:ext cx="1763959" cy="1521643"/>
            </a:xfrm>
            <a:custGeom>
              <a:avLst/>
              <a:gdLst>
                <a:gd name="connsiteX0" fmla="*/ 0 w 1763959"/>
                <a:gd name="connsiteY0" fmla="*/ 760822 h 1521643"/>
                <a:gd name="connsiteX1" fmla="*/ 881980 w 1763959"/>
                <a:gd name="connsiteY1" fmla="*/ 0 h 1521643"/>
                <a:gd name="connsiteX2" fmla="*/ 1763960 w 1763959"/>
                <a:gd name="connsiteY2" fmla="*/ 760822 h 1521643"/>
                <a:gd name="connsiteX3" fmla="*/ 881980 w 1763959"/>
                <a:gd name="connsiteY3" fmla="*/ 1521644 h 1521643"/>
                <a:gd name="connsiteX4" fmla="*/ 0 w 1763959"/>
                <a:gd name="connsiteY4" fmla="*/ 760822 h 15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959" h="1521643">
                  <a:moveTo>
                    <a:pt x="0" y="760822"/>
                  </a:moveTo>
                  <a:cubicBezTo>
                    <a:pt x="0" y="340632"/>
                    <a:pt x="394876" y="0"/>
                    <a:pt x="881980" y="0"/>
                  </a:cubicBezTo>
                  <a:cubicBezTo>
                    <a:pt x="1369084" y="0"/>
                    <a:pt x="1763960" y="340632"/>
                    <a:pt x="1763960" y="760822"/>
                  </a:cubicBezTo>
                  <a:cubicBezTo>
                    <a:pt x="1763960" y="1181012"/>
                    <a:pt x="1369084" y="1521644"/>
                    <a:pt x="881980" y="1521644"/>
                  </a:cubicBezTo>
                  <a:cubicBezTo>
                    <a:pt x="394876" y="1521644"/>
                    <a:pt x="0" y="1181012"/>
                    <a:pt x="0" y="760822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426" tIns="260939" rIns="296426" bIns="260939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কেক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B2FD60-3B2B-4495-A8F9-9B022DF9EFB9}"/>
              </a:ext>
            </a:extLst>
          </p:cNvPr>
          <p:cNvSpPr txBox="1"/>
          <p:nvPr/>
        </p:nvSpPr>
        <p:spPr>
          <a:xfrm>
            <a:off x="655637" y="4800600"/>
            <a:ext cx="39624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অমনোযোগিতা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EEB967-703F-48D2-B2C5-66CBA48FBF50}"/>
              </a:ext>
            </a:extLst>
          </p:cNvPr>
          <p:cNvSpPr txBox="1"/>
          <p:nvPr/>
        </p:nvSpPr>
        <p:spPr>
          <a:xfrm>
            <a:off x="6065836" y="4800600"/>
            <a:ext cx="3581401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অস্থিরতা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4036" y="381000"/>
            <a:ext cx="3733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 সমূহ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37" y="1676400"/>
            <a:ext cx="4724400" cy="2819400"/>
          </a:xfrm>
          <a:prstGeom prst="rect">
            <a:avLst/>
          </a:prstGeom>
        </p:spPr>
      </p:pic>
      <p:pic>
        <p:nvPicPr>
          <p:cNvPr id="11" name="Picture 10" descr="absent-mind-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" y="1676400"/>
            <a:ext cx="4572000" cy="286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066C73-5B4E-4996-AED4-2FAAC630C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79" r="15395"/>
          <a:stretch/>
        </p:blipFill>
        <p:spPr>
          <a:xfrm>
            <a:off x="808037" y="1066800"/>
            <a:ext cx="342900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D49714-D670-478A-8BEC-E67CC92D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2" r="8854"/>
          <a:stretch/>
        </p:blipFill>
        <p:spPr>
          <a:xfrm>
            <a:off x="5684837" y="990600"/>
            <a:ext cx="3767700" cy="4122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A3DDC2-BA07-404C-AA93-60896749CBD5}"/>
              </a:ext>
            </a:extLst>
          </p:cNvPr>
          <p:cNvSpPr txBox="1"/>
          <p:nvPr/>
        </p:nvSpPr>
        <p:spPr>
          <a:xfrm>
            <a:off x="274637" y="5277962"/>
            <a:ext cx="37338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বৃক্কের রোগ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887AA0-2024-4368-A3BC-6B70B8BECC42}"/>
              </a:ext>
            </a:extLst>
          </p:cNvPr>
          <p:cNvSpPr txBox="1"/>
          <p:nvPr/>
        </p:nvSpPr>
        <p:spPr>
          <a:xfrm>
            <a:off x="5913438" y="5358825"/>
            <a:ext cx="364919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 রোগ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637" y="13777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রোগ সমূহ</a:t>
            </a:r>
            <a:endParaRPr lang="en-US" sz="4000" dirty="0">
              <a:solidFill>
                <a:srgbClr val="FFFF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E64DF8-2C15-429A-B651-4467F21D2741}"/>
              </a:ext>
            </a:extLst>
          </p:cNvPr>
          <p:cNvSpPr txBox="1"/>
          <p:nvPr/>
        </p:nvSpPr>
        <p:spPr>
          <a:xfrm>
            <a:off x="2614298" y="5333999"/>
            <a:ext cx="412543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4298" y="228600"/>
            <a:ext cx="412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 সমূহ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ung tum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737" y="1524000"/>
            <a:ext cx="48387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95334438"/>
              </p:ext>
            </p:extLst>
          </p:nvPr>
        </p:nvGraphicFramePr>
        <p:xfrm>
          <a:off x="731837" y="990600"/>
          <a:ext cx="9067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41637" y="5113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রোগ সমূহ</a:t>
            </a:r>
            <a:endParaRPr lang="en-US" sz="40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3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7" y="3429000"/>
            <a:ext cx="96012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সকল খাদ্যে চিনি, লবন ও অত্যধিক চর্বি থাকে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সেগুলো 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জাঙ্ক ফুড  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237" y="873204"/>
            <a:ext cx="83058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জাঙ্ক ফুড বলতে কি বুঝি?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2037" y="4572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 পরিচিতি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5837" y="1676400"/>
            <a:ext cx="5791200" cy="452431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/>
            <a:r>
              <a:rPr lang="bn-BD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৬ষ্ঠ, </a:t>
            </a:r>
          </a:p>
          <a:p>
            <a:pPr algn="ctr"/>
            <a:r>
              <a:rPr lang="en-US" alt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alt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endParaRPr lang="en-US" sz="4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</a:t>
            </a:r>
            <a:endParaRPr lang="en-US" sz="4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0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837" y="5155763"/>
            <a:ext cx="22145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76E4AE-4A7D-487C-8001-9939157AC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" t="5099" r="1451" b="4724"/>
          <a:stretch/>
        </p:blipFill>
        <p:spPr>
          <a:xfrm>
            <a:off x="731837" y="1524000"/>
            <a:ext cx="3695700" cy="3098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4437" y="5105400"/>
            <a:ext cx="25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চকলেট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0308" y="5715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জাঙ্ক ফুড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37" y="381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নিচের ছবিতে কী দেখতে পাচ্ছ?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2802-3-chocolate-bar-transparent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431" y="1600201"/>
            <a:ext cx="3810006" cy="3046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89637" y="4876800"/>
            <a:ext cx="2971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4800" y1="46190" x2="34800" y2="46190"/>
                        <a14:foregroundMark x1="35200" y1="46190" x2="35200" y2="46190"/>
                        <a14:foregroundMark x1="29600" y1="33333" x2="29600" y2="33333"/>
                        <a14:foregroundMark x1="29200" y1="28095" x2="29200" y2="28095"/>
                        <a14:foregroundMark x1="29200" y1="26190" x2="29200" y2="26190"/>
                        <a14:foregroundMark x1="29200" y1="22381" x2="29200" y2="22381"/>
                        <a14:foregroundMark x1="30400" y1="10000" x2="30400" y2="10000"/>
                        <a14:foregroundMark x1="30000" y1="8571" x2="30000" y2="8571"/>
                        <a14:foregroundMark x1="30000" y1="8095" x2="30000" y2="8095"/>
                        <a14:foregroundMark x1="30000" y1="8095" x2="30000" y2="8095"/>
                        <a14:foregroundMark x1="30400" y1="14762" x2="30400" y2="14762"/>
                        <a14:foregroundMark x1="30400" y1="14762" x2="30400" y2="14762"/>
                        <a14:foregroundMark x1="30400" y1="14762" x2="30400" y2="14762"/>
                        <a14:foregroundMark x1="30400" y1="15238" x2="30400" y2="15238"/>
                        <a14:foregroundMark x1="30400" y1="15238" x2="30400" y2="15238"/>
                        <a14:foregroundMark x1="30400" y1="15238" x2="30400" y2="15238"/>
                        <a14:foregroundMark x1="31600" y1="15238" x2="31600" y2="15238"/>
                        <a14:foregroundMark x1="34400" y1="11429" x2="34400" y2="11429"/>
                        <a14:foregroundMark x1="34400" y1="11429" x2="34400" y2="11429"/>
                        <a14:foregroundMark x1="34400" y1="11429" x2="34400" y2="11429"/>
                        <a14:foregroundMark x1="33600" y1="13810" x2="33600" y2="13810"/>
                        <a14:foregroundMark x1="33600" y1="16190" x2="33200" y2="29048"/>
                        <a14:foregroundMark x1="29200" y1="45238" x2="29200" y2="45238"/>
                        <a14:foregroundMark x1="29200" y1="44286" x2="29200" y2="44286"/>
                        <a14:foregroundMark x1="29200" y1="44286" x2="29200" y2="44286"/>
                        <a14:foregroundMark x1="26400" y1="20000" x2="26400" y2="20000"/>
                        <a14:foregroundMark x1="26400" y1="20000" x2="26400" y2="20000"/>
                        <a14:foregroundMark x1="25600" y1="19524" x2="25600" y2="19524"/>
                        <a14:foregroundMark x1="25200" y1="20476" x2="25200" y2="20476"/>
                        <a14:foregroundMark x1="23600" y1="26190" x2="23600" y2="26190"/>
                        <a14:foregroundMark x1="23600" y1="26190" x2="23600" y2="26190"/>
                        <a14:foregroundMark x1="22400" y1="31429" x2="22400" y2="31429"/>
                        <a14:foregroundMark x1="22400" y1="31905" x2="22400" y2="31905"/>
                        <a14:foregroundMark x1="22400" y1="39048" x2="22400" y2="39048"/>
                        <a14:foregroundMark x1="22400" y1="43810" x2="22400" y2="43810"/>
                        <a14:foregroundMark x1="22400" y1="53810" x2="22400" y2="53810"/>
                        <a14:foregroundMark x1="22400" y1="61905" x2="22400" y2="61905"/>
                        <a14:foregroundMark x1="22400" y1="66190" x2="22400" y2="66190"/>
                        <a14:foregroundMark x1="22400" y1="69524" x2="22400" y2="69524"/>
                        <a14:foregroundMark x1="22800" y1="78571" x2="23200" y2="80476"/>
                        <a14:foregroundMark x1="27200" y1="11905" x2="27200" y2="11905"/>
                        <a14:foregroundMark x1="26800" y1="11429" x2="26800" y2="11429"/>
                        <a14:foregroundMark x1="28000" y1="7143" x2="28000" y2="7143"/>
                        <a14:foregroundMark x1="28400" y1="6667" x2="28400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8037" y="1371600"/>
            <a:ext cx="3810000" cy="35602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2837" y="4953000"/>
            <a:ext cx="2549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799" y="579346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জাঙ্ক ফুড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37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নিচের ছবিতে কী দেখতে পাচ্ছ?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637" y="1752600"/>
            <a:ext cx="267843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599616420"/>
              </p:ext>
            </p:extLst>
          </p:nvPr>
        </p:nvGraphicFramePr>
        <p:xfrm>
          <a:off x="198437" y="304800"/>
          <a:ext cx="9677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358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7" y="5105400"/>
            <a:ext cx="9067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জাঙ্কফুড খাওয়ার ফলে মোটা হয়ে যায়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381000"/>
            <a:ext cx="8534400" cy="4405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72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8837" y="6768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1586972"/>
              </p:ext>
            </p:extLst>
          </p:nvPr>
        </p:nvGraphicFramePr>
        <p:xfrm>
          <a:off x="922337" y="1828800"/>
          <a:ext cx="80772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স্বাস্থ্যসম্মত খাদ্য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স্বাস্থ্যসম্মত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নয় খাদ্য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রঙিন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কেক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কলা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চকলেট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পেয়ারা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বার্গার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ভাত-মাছ-সবজি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কোমল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পাণীয়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জেলি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আচার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837" y="1210270"/>
            <a:ext cx="899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 বইয়ের ৪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৪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 পৃষ্ঠা বের কর 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20200712221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637" y="2438400"/>
            <a:ext cx="70866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0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437" y="1041737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837" y="273427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২টি রং মিশ্রিত 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নাম বল 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837" y="4191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৩টি জাঙ্ক ফুডের নাম  বল ।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037" y="2651879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স্বাস্থ্যসম্মত নয় </a:t>
            </a: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এমন খাবার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তার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নাম লিখ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437" y="1085671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1037" y="1524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esize-350x300x1x0-image-63326-1560949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7" y="1524000"/>
            <a:ext cx="8229600" cy="4343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9548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237" y="2819400"/>
            <a:ext cx="9220200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সকল খাদ্য কম খাওয়া উচিত  </a:t>
            </a:r>
            <a:endParaRPr lang="en-US" sz="9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6237" y="12192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637" y="37355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437" y="1551087"/>
            <a:ext cx="7924800" cy="5078313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কৃত্তিম রং ব্যবহার করা খাদ্যের নাম বলতে পারবে।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সব খাদ্যে রাসায়নিক দ্রব্য মেশানো হয়, তার নাম বলতে পারবে। 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 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 কৃত্তিম রং ও রাসায়নিক দ্রব্য ব্যবহারের ক্ষতিকর দিক  বর্ণনা করতে পারবে। </a:t>
            </a:r>
            <a:endParaRPr lang="en-US" sz="3600" dirty="0" smtClean="0">
              <a:solidFill>
                <a:srgbClr val="7030A0"/>
              </a:solidFill>
              <a:latin typeface="NikoshBAN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  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দ্রব্য ব্যবহার  করে ফল পাকানোর অপকারিতা বর্ণনা করতে পারবে। </a:t>
            </a:r>
            <a:endParaRPr lang="en-US" sz="3600" dirty="0">
              <a:solidFill>
                <a:srgbClr val="7030A0"/>
              </a:solidFill>
              <a:latin typeface="NikoshBAN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/>
              </a:rPr>
              <a:t> 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 ফুড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Junk Food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)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 জন্য ক্ষতিকর, তা বলতে পারবে । </a:t>
            </a:r>
            <a:endParaRPr lang="en-US" sz="36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731837" y="17526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31837" y="22860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31837" y="33528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 flipH="1">
            <a:off x="731837" y="44958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31837" y="55626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637" y="3048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সকল খাদ্যে পরিমান মত পুষ্টি উপাদান  রয়েছে, তাদেরকে স্বাস্থ্য সম্মত খাদ্য বলে।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437" y="924342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স্বাস্থ্য সম্মত খাদ্য বলতে কী বোঝায় ? </a:t>
            </a:r>
            <a:r>
              <a:rPr lang="en-US" sz="6600" dirty="0" smtClean="0">
                <a:solidFill>
                  <a:srgbClr val="C00000"/>
                </a:solidFill>
                <a:latin typeface="NikoshBAN"/>
              </a:rPr>
              <a:t>  </a:t>
            </a:r>
            <a:endParaRPr lang="en-US" sz="6600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6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237" y="544966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 সম্মত খাবার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243" y="4503003"/>
            <a:ext cx="365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/>
              </a:rPr>
              <a:t>পেয়ারা</a:t>
            </a:r>
            <a:endParaRPr lang="en-US" sz="1400" dirty="0">
              <a:solidFill>
                <a:srgbClr val="C00000"/>
              </a:solidFill>
              <a:latin typeface="NikoshBAN"/>
            </a:endParaRPr>
          </a:p>
        </p:txBody>
      </p:sp>
      <p:pic>
        <p:nvPicPr>
          <p:cNvPr id="2" name="Picture 2" descr="C:\Users\User\Desktop\pppp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7462" y="1197715"/>
            <a:ext cx="3352800" cy="2932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61037" y="4350603"/>
            <a:ext cx="256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/>
              </a:rPr>
              <a:t>কলা </a:t>
            </a:r>
            <a:r>
              <a:rPr lang="en-US" sz="4800" dirty="0" smtClean="0">
                <a:solidFill>
                  <a:srgbClr val="C00000"/>
                </a:solidFill>
                <a:latin typeface="NikoshBAN"/>
              </a:rPr>
              <a:t> </a:t>
            </a:r>
            <a:endParaRPr lang="en-US" sz="14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637" y="304800"/>
            <a:ext cx="6019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ছবিতে কী দেখতে পাচ্ছ?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পেয়ার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7" y="1295400"/>
            <a:ext cx="36861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917" y="4425550"/>
            <a:ext cx="256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4744" y="5181601"/>
            <a:ext cx="4495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 সম্মত খাবার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4609" y="4495800"/>
            <a:ext cx="3654428" cy="123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/>
              </a:rPr>
              <a:t>মাছ</a:t>
            </a:r>
          </a:p>
          <a:p>
            <a:pPr algn="ctr"/>
            <a:endParaRPr lang="bn-BD" sz="3200" dirty="0" smtClean="0">
              <a:latin typeface="NikoshBAN"/>
            </a:endParaRPr>
          </a:p>
          <a:p>
            <a:pPr algn="ctr"/>
            <a:endParaRPr lang="en-US" sz="1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37" y="43709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     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ছবিতে  কী দেখতে পাচ্ছ ? 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9" name="Picture 8" descr="mi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600200"/>
            <a:ext cx="4267200" cy="28194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37" y="1752600"/>
            <a:ext cx="4191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rice_in_bowl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237" y="1801575"/>
            <a:ext cx="34290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11" y="5033377"/>
            <a:ext cx="2560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ood-Pictures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0037" y="1693973"/>
            <a:ext cx="390525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9887" y="4833561"/>
            <a:ext cx="2560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2074" y="5562600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স্বাস্থ্য সম্মত খাবার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1437" y="519885"/>
            <a:ext cx="7391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নিচের ছবিতে কী দেখতে পাচ্ছ?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6D6EA"/>
            </a:gs>
            <a:gs pos="100000">
              <a:srgbClr val="79D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02925582"/>
              </p:ext>
            </p:extLst>
          </p:nvPr>
        </p:nvGraphicFramePr>
        <p:xfrm>
          <a:off x="731837" y="1041400"/>
          <a:ext cx="8534400" cy="539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0637" y="371614"/>
            <a:ext cx="510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স্বাস্থ্য সম্মত খাবার 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1278</TotalTime>
  <Words>433</Words>
  <Application>Microsoft Office PowerPoint</Application>
  <PresentationFormat>Custom</PresentationFormat>
  <Paragraphs>119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321</cp:revision>
  <dcterms:created xsi:type="dcterms:W3CDTF">2020-06-09T00:51:12Z</dcterms:created>
  <dcterms:modified xsi:type="dcterms:W3CDTF">2020-11-15T15:10:35Z</dcterms:modified>
</cp:coreProperties>
</file>