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5" r:id="rId6"/>
    <p:sldId id="306" r:id="rId7"/>
    <p:sldId id="260" r:id="rId8"/>
    <p:sldId id="261" r:id="rId9"/>
    <p:sldId id="262" r:id="rId10"/>
    <p:sldId id="263" r:id="rId11"/>
    <p:sldId id="308" r:id="rId12"/>
    <p:sldId id="307" r:id="rId13"/>
    <p:sldId id="309" r:id="rId14"/>
    <p:sldId id="295" r:id="rId15"/>
    <p:sldId id="297" r:id="rId16"/>
    <p:sldId id="298" r:id="rId17"/>
    <p:sldId id="299" r:id="rId18"/>
    <p:sldId id="300" r:id="rId19"/>
    <p:sldId id="310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British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>
        <a:solidFill>
          <a:srgbClr val="00B050"/>
        </a:solidFill>
      </dgm:spPr>
      <dgm:t>
        <a:bodyPr/>
        <a:lstStyle/>
        <a:p>
          <a:pPr rtl="0"/>
          <a:r>
            <a:rPr lang="en-US" sz="3200" dirty="0" smtClean="0"/>
            <a:t>cheese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/>
            <a:t>supermarket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favourite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cereal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bread 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ScaleX="210051" custScaleY="95905" custRadScaleRad="95031" custRadScaleInc="7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9085" custRadScaleInc="36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49121" custRadScaleRad="127658" custRadScaleInc="-2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193638" custScaleY="102847" custRadScaleRad="107152" custRadScaleInc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Ang="0" custScaleX="208778" custRadScaleRad="108313" custRadScaleInc="2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Ang="221565" custScaleX="163884" custRadScaleRad="101398" custRadScaleInc="-22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264D31A-35BC-404B-A5A5-D60FB4A6A49D}" type="presOf" srcId="{30459E12-92E2-4717-821D-B5E126C4CA7C}" destId="{8D1CC138-40C5-43E6-9A48-BA091316EC22}" srcOrd="0" destOrd="0" presId="urn:microsoft.com/office/officeart/2005/8/layout/cycle2"/>
    <dgm:cxn modelId="{3AC13C1B-E938-428E-86F1-64DBFD2E1B60}" type="presOf" srcId="{D81A9F23-1E01-4B3A-8F45-99BBFFC18967}" destId="{DB03B370-48FC-4548-B195-2211BED39FBB}" srcOrd="0" destOrd="0" presId="urn:microsoft.com/office/officeart/2005/8/layout/cycle2"/>
    <dgm:cxn modelId="{0EB44B3A-E27D-4242-81B1-38161B0DD633}" type="presOf" srcId="{D98CCF07-32C5-4017-A8CC-C5C7547B2D52}" destId="{3C5307B1-F96F-48D6-8216-FCDCFFBDDCB0}" srcOrd="1" destOrd="0" presId="urn:microsoft.com/office/officeart/2005/8/layout/cycle2"/>
    <dgm:cxn modelId="{916F26BE-1A31-43B4-8283-ED1B70318713}" type="presOf" srcId="{FDB2FF6B-1AB2-4B13-8545-106FE5D590AB}" destId="{9B8543CB-EE85-4BD1-AF66-B634B0E57A82}" srcOrd="1" destOrd="0" presId="urn:microsoft.com/office/officeart/2005/8/layout/cycle2"/>
    <dgm:cxn modelId="{CF0C8D56-9B8D-44F0-AEB1-1AEF3E276E11}" type="presOf" srcId="{D98CCF07-32C5-4017-A8CC-C5C7547B2D52}" destId="{E6399274-8EE9-4A91-B369-D9EE0A9B8252}" srcOrd="0" destOrd="0" presId="urn:microsoft.com/office/officeart/2005/8/layout/cycle2"/>
    <dgm:cxn modelId="{326F7872-DCB2-49C3-9A80-18F3AA3E4869}" type="presOf" srcId="{55CAB49D-D27D-4694-AF80-DBE53600ED89}" destId="{0B38F1D6-785E-4360-A20C-99D64E27713C}" srcOrd="0" destOrd="0" presId="urn:microsoft.com/office/officeart/2005/8/layout/cycle2"/>
    <dgm:cxn modelId="{2D56918C-82F4-446A-A67A-E683D57D3DB3}" type="presOf" srcId="{BF99B4DD-FE70-481C-B4DB-9B6767C633A3}" destId="{62567BE5-ABE4-4602-970A-A8DAA81299A8}" srcOrd="0" destOrd="0" presId="urn:microsoft.com/office/officeart/2005/8/layout/cycle2"/>
    <dgm:cxn modelId="{2C9A66A2-D7B3-4495-839C-D4435EAB0D3E}" type="presOf" srcId="{A64E9007-F10B-4332-9019-9DA897989AAA}" destId="{B4CA41C4-D075-4C9F-85E8-9558196BE675}" srcOrd="0" destOrd="0" presId="urn:microsoft.com/office/officeart/2005/8/layout/cycle2"/>
    <dgm:cxn modelId="{4A62CC91-537D-4CB6-B0B6-D5B87BEA8EB6}" type="presOf" srcId="{F42999B7-1CF2-4B5D-960E-9DF6C1F7F2A1}" destId="{B064D85C-E785-44EF-9789-622DDD151088}" srcOrd="0" destOrd="0" presId="urn:microsoft.com/office/officeart/2005/8/layout/cycle2"/>
    <dgm:cxn modelId="{63D15D98-8CF7-4351-B38B-847856FB98EA}" type="presOf" srcId="{30459E12-92E2-4717-821D-B5E126C4CA7C}" destId="{9A86DBA8-C3CB-470C-AA34-435716381AD3}" srcOrd="1" destOrd="0" presId="urn:microsoft.com/office/officeart/2005/8/layout/cycle2"/>
    <dgm:cxn modelId="{519B659C-3629-4C26-847C-270C50D4A7F1}" type="presOf" srcId="{5523C291-E7FC-4B3A-BDFC-7B6EDD2712AC}" destId="{AA751A98-93FA-487A-B9BC-D807169F6F07}" srcOrd="0" destOrd="0" presId="urn:microsoft.com/office/officeart/2005/8/layout/cycle2"/>
    <dgm:cxn modelId="{CCE36626-16B6-4636-9F72-7864909F6795}" type="presOf" srcId="{FDB2FF6B-1AB2-4B13-8545-106FE5D590AB}" destId="{116C0CEE-9EF3-45C2-90C6-D0E59ACC0AD4}" srcOrd="0" destOrd="0" presId="urn:microsoft.com/office/officeart/2005/8/layout/cycle2"/>
    <dgm:cxn modelId="{F6ACE29B-504F-4AAF-AB22-98122CE65266}" type="presOf" srcId="{4D6ACB92-8F68-4F88-ADAA-92F9B5EA7A16}" destId="{248C7CAD-03BB-43FC-AA9E-1593FEBF033B}" srcOrd="0" destOrd="0" presId="urn:microsoft.com/office/officeart/2005/8/layout/cycle2"/>
    <dgm:cxn modelId="{7D51BBA4-8020-42EC-BF2F-7EAE2C156811}" type="presOf" srcId="{BAC4D9E8-1AE2-426D-BC3D-189E109AFD7C}" destId="{BCA0D4E9-183C-49FE-8CC1-53322EDCEA46}" srcOrd="0" destOrd="0" presId="urn:microsoft.com/office/officeart/2005/8/layout/cycle2"/>
    <dgm:cxn modelId="{12BAF67D-1945-4BB2-9229-E236170AFA22}" type="presOf" srcId="{11424D61-19AC-41F1-9B44-744C2647A494}" destId="{D9DCC7FC-7485-40A6-BE00-C8DBECA1AB74}" srcOrd="0" destOrd="0" presId="urn:microsoft.com/office/officeart/2005/8/layout/cycle2"/>
    <dgm:cxn modelId="{03855397-6951-465F-84CB-1C4FC7F559B2}" type="presOf" srcId="{2B15C628-5ED9-44B9-8577-756037836E22}" destId="{9383C571-01A5-48BC-8A83-BC20A9DFF9AC}" srcOrd="0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6CBC7BD4-2D1E-426C-AD76-D6BD5D174B21}" type="presOf" srcId="{2B15C628-5ED9-44B9-8577-756037836E22}" destId="{2FFAB304-3906-4A9C-88F6-447A6F5E2B67}" srcOrd="1" destOrd="0" presId="urn:microsoft.com/office/officeart/2005/8/layout/cycle2"/>
    <dgm:cxn modelId="{423D5181-645E-42BD-AD2B-08FB583680EB}" type="presOf" srcId="{D81A9F23-1E01-4B3A-8F45-99BBFFC18967}" destId="{76DD60D6-1D70-4656-A791-A7663F9C7018}" srcOrd="1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E128626D-A4C8-4609-892A-8DA03896E2D6}" type="presOf" srcId="{A64E9007-F10B-4332-9019-9DA897989AAA}" destId="{493D9088-76FF-49E1-9191-7B9DB1451C04}" srcOrd="1" destOrd="0" presId="urn:microsoft.com/office/officeart/2005/8/layout/cycle2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0B744CE2-91E2-4897-B5E2-768609B4C108}" type="presParOf" srcId="{D9DCC7FC-7485-40A6-BE00-C8DBECA1AB74}" destId="{62567BE5-ABE4-4602-970A-A8DAA81299A8}" srcOrd="0" destOrd="0" presId="urn:microsoft.com/office/officeart/2005/8/layout/cycle2"/>
    <dgm:cxn modelId="{DB397F36-43EA-4697-8DA4-30475AC96778}" type="presParOf" srcId="{D9DCC7FC-7485-40A6-BE00-C8DBECA1AB74}" destId="{B4CA41C4-D075-4C9F-85E8-9558196BE675}" srcOrd="1" destOrd="0" presId="urn:microsoft.com/office/officeart/2005/8/layout/cycle2"/>
    <dgm:cxn modelId="{C64534C8-DA46-429F-9F6F-9328569A10DE}" type="presParOf" srcId="{B4CA41C4-D075-4C9F-85E8-9558196BE675}" destId="{493D9088-76FF-49E1-9191-7B9DB1451C04}" srcOrd="0" destOrd="0" presId="urn:microsoft.com/office/officeart/2005/8/layout/cycle2"/>
    <dgm:cxn modelId="{4DC48EE7-7343-4439-9750-3B75C2320E67}" type="presParOf" srcId="{D9DCC7FC-7485-40A6-BE00-C8DBECA1AB74}" destId="{248C7CAD-03BB-43FC-AA9E-1593FEBF033B}" srcOrd="2" destOrd="0" presId="urn:microsoft.com/office/officeart/2005/8/layout/cycle2"/>
    <dgm:cxn modelId="{334B2BD9-4572-431C-861E-D8E7D410CD24}" type="presParOf" srcId="{D9DCC7FC-7485-40A6-BE00-C8DBECA1AB74}" destId="{116C0CEE-9EF3-45C2-90C6-D0E59ACC0AD4}" srcOrd="3" destOrd="0" presId="urn:microsoft.com/office/officeart/2005/8/layout/cycle2"/>
    <dgm:cxn modelId="{4E69E3CC-3AE3-4E67-8F4F-E681C7605E98}" type="presParOf" srcId="{116C0CEE-9EF3-45C2-90C6-D0E59ACC0AD4}" destId="{9B8543CB-EE85-4BD1-AF66-B634B0E57A82}" srcOrd="0" destOrd="0" presId="urn:microsoft.com/office/officeart/2005/8/layout/cycle2"/>
    <dgm:cxn modelId="{8DC74003-F37A-41D6-A2A1-20E5869DEDA0}" type="presParOf" srcId="{D9DCC7FC-7485-40A6-BE00-C8DBECA1AB74}" destId="{BCA0D4E9-183C-49FE-8CC1-53322EDCEA46}" srcOrd="4" destOrd="0" presId="urn:microsoft.com/office/officeart/2005/8/layout/cycle2"/>
    <dgm:cxn modelId="{F11A1B8C-251D-4BAA-AD33-312D5AEFE811}" type="presParOf" srcId="{D9DCC7FC-7485-40A6-BE00-C8DBECA1AB74}" destId="{9383C571-01A5-48BC-8A83-BC20A9DFF9AC}" srcOrd="5" destOrd="0" presId="urn:microsoft.com/office/officeart/2005/8/layout/cycle2"/>
    <dgm:cxn modelId="{07C3EA30-B300-494E-AED6-7DB60EA2B44E}" type="presParOf" srcId="{9383C571-01A5-48BC-8A83-BC20A9DFF9AC}" destId="{2FFAB304-3906-4A9C-88F6-447A6F5E2B67}" srcOrd="0" destOrd="0" presId="urn:microsoft.com/office/officeart/2005/8/layout/cycle2"/>
    <dgm:cxn modelId="{98627A27-4EA6-46CA-9169-EC55321A63C6}" type="presParOf" srcId="{D9DCC7FC-7485-40A6-BE00-C8DBECA1AB74}" destId="{B064D85C-E785-44EF-9789-622DDD151088}" srcOrd="6" destOrd="0" presId="urn:microsoft.com/office/officeart/2005/8/layout/cycle2"/>
    <dgm:cxn modelId="{8A75F12D-668E-40DE-9955-B70D74DF5BA1}" type="presParOf" srcId="{D9DCC7FC-7485-40A6-BE00-C8DBECA1AB74}" destId="{8D1CC138-40C5-43E6-9A48-BA091316EC22}" srcOrd="7" destOrd="0" presId="urn:microsoft.com/office/officeart/2005/8/layout/cycle2"/>
    <dgm:cxn modelId="{EE1DA530-2F31-482F-90C8-9DA576ED1350}" type="presParOf" srcId="{8D1CC138-40C5-43E6-9A48-BA091316EC22}" destId="{9A86DBA8-C3CB-470C-AA34-435716381AD3}" srcOrd="0" destOrd="0" presId="urn:microsoft.com/office/officeart/2005/8/layout/cycle2"/>
    <dgm:cxn modelId="{F0A1E643-AA77-4017-B633-571D08E28189}" type="presParOf" srcId="{D9DCC7FC-7485-40A6-BE00-C8DBECA1AB74}" destId="{AA751A98-93FA-487A-B9BC-D807169F6F07}" srcOrd="8" destOrd="0" presId="urn:microsoft.com/office/officeart/2005/8/layout/cycle2"/>
    <dgm:cxn modelId="{0B151A6B-1F17-438A-B0FA-85778E926F14}" type="presParOf" srcId="{D9DCC7FC-7485-40A6-BE00-C8DBECA1AB74}" destId="{E6399274-8EE9-4A91-B369-D9EE0A9B8252}" srcOrd="9" destOrd="0" presId="urn:microsoft.com/office/officeart/2005/8/layout/cycle2"/>
    <dgm:cxn modelId="{184EB155-C3D7-4DD2-9F16-58E380888653}" type="presParOf" srcId="{E6399274-8EE9-4A91-B369-D9EE0A9B8252}" destId="{3C5307B1-F96F-48D6-8216-FCDCFFBDDCB0}" srcOrd="0" destOrd="0" presId="urn:microsoft.com/office/officeart/2005/8/layout/cycle2"/>
    <dgm:cxn modelId="{7799796E-00B3-475F-BA01-95CE86229507}" type="presParOf" srcId="{D9DCC7FC-7485-40A6-BE00-C8DBECA1AB74}" destId="{0B38F1D6-785E-4360-A20C-99D64E27713C}" srcOrd="10" destOrd="0" presId="urn:microsoft.com/office/officeart/2005/8/layout/cycle2"/>
    <dgm:cxn modelId="{C548DD82-AFC7-476A-AA92-B7A976619436}" type="presParOf" srcId="{D9DCC7FC-7485-40A6-BE00-C8DBECA1AB74}" destId="{DB03B370-48FC-4548-B195-2211BED39FBB}" srcOrd="11" destOrd="0" presId="urn:microsoft.com/office/officeart/2005/8/layout/cycle2"/>
    <dgm:cxn modelId="{C237D100-BC04-4464-A68C-82C33B0DAB0D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390794" y="142880"/>
          <a:ext cx="3296900" cy="150529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British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73614" y="363326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831265">
          <a:off x="5097176" y="1304020"/>
          <a:ext cx="16847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100678" y="1397131"/>
        <a:ext cx="117935" cy="317838"/>
      </dsp:txXfrm>
    </dsp:sp>
    <dsp:sp modelId="{248C7CAD-03BB-43FC-AA9E-1593FEBF033B}">
      <dsp:nvSpPr>
        <dsp:cNvPr id="0" name=""/>
        <dsp:cNvSpPr/>
      </dsp:nvSpPr>
      <dsp:spPr>
        <a:xfrm>
          <a:off x="4978679" y="1385354"/>
          <a:ext cx="2593716" cy="16571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cheese</a:t>
          </a:r>
          <a:endParaRPr lang="en-US" sz="3200" kern="1200" dirty="0"/>
        </a:p>
      </dsp:txBody>
      <dsp:txXfrm>
        <a:off x="5358520" y="1628034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196600">
          <a:off x="6200365" y="3031503"/>
          <a:ext cx="27858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39682" y="3095735"/>
        <a:ext cx="195009" cy="317838"/>
      </dsp:txXfrm>
    </dsp:sp>
    <dsp:sp modelId="{BCA0D4E9-183C-49FE-8CC1-53322EDCEA46}">
      <dsp:nvSpPr>
        <dsp:cNvPr id="0" name=""/>
        <dsp:cNvSpPr/>
      </dsp:nvSpPr>
      <dsp:spPr>
        <a:xfrm>
          <a:off x="5231835" y="3565975"/>
          <a:ext cx="2340560" cy="15695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cereal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4602" y="3795833"/>
        <a:ext cx="1655026" cy="1109855"/>
      </dsp:txXfrm>
    </dsp:sp>
    <dsp:sp modelId="{9383C571-01A5-48BC-8A83-BC20A9DFF9AC}">
      <dsp:nvSpPr>
        <dsp:cNvPr id="0" name=""/>
        <dsp:cNvSpPr/>
      </dsp:nvSpPr>
      <dsp:spPr>
        <a:xfrm rot="9320231">
          <a:off x="5157064" y="4609400"/>
          <a:ext cx="209845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217146" y="4702212"/>
        <a:ext cx="146892" cy="317838"/>
      </dsp:txXfrm>
    </dsp:sp>
    <dsp:sp modelId="{B064D85C-E785-44EF-9789-622DDD151088}">
      <dsp:nvSpPr>
        <dsp:cNvPr id="0" name=""/>
        <dsp:cNvSpPr/>
      </dsp:nvSpPr>
      <dsp:spPr>
        <a:xfrm>
          <a:off x="2407428" y="4680080"/>
          <a:ext cx="3039286" cy="161425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favourite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852521" y="4916482"/>
        <a:ext cx="2149100" cy="1141453"/>
      </dsp:txXfrm>
    </dsp:sp>
    <dsp:sp modelId="{8D1CC138-40C5-43E6-9A48-BA091316EC22}">
      <dsp:nvSpPr>
        <dsp:cNvPr id="0" name=""/>
        <dsp:cNvSpPr/>
      </dsp:nvSpPr>
      <dsp:spPr>
        <a:xfrm rot="12689492">
          <a:off x="2705655" y="4528157"/>
          <a:ext cx="176462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54696" y="4647930"/>
        <a:ext cx="123523" cy="317838"/>
      </dsp:txXfrm>
    </dsp:sp>
    <dsp:sp modelId="{AA751A98-93FA-487A-B9BC-D807169F6F07}">
      <dsp:nvSpPr>
        <dsp:cNvPr id="0" name=""/>
        <dsp:cNvSpPr/>
      </dsp:nvSpPr>
      <dsp:spPr>
        <a:xfrm>
          <a:off x="0" y="3300425"/>
          <a:ext cx="3276919" cy="156957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supermarket</a:t>
          </a:r>
          <a:endParaRPr lang="en-US" sz="3200" kern="1200" dirty="0"/>
        </a:p>
      </dsp:txBody>
      <dsp:txXfrm>
        <a:off x="479894" y="3530283"/>
        <a:ext cx="2317131" cy="1109855"/>
      </dsp:txXfrm>
    </dsp:sp>
    <dsp:sp modelId="{E6399274-8EE9-4A91-B369-D9EE0A9B8252}">
      <dsp:nvSpPr>
        <dsp:cNvPr id="0" name=""/>
        <dsp:cNvSpPr/>
      </dsp:nvSpPr>
      <dsp:spPr>
        <a:xfrm rot="16428097">
          <a:off x="1613233" y="2875201"/>
          <a:ext cx="17605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637891" y="3007498"/>
        <a:ext cx="123241" cy="317838"/>
      </dsp:txXfrm>
    </dsp:sp>
    <dsp:sp modelId="{0B38F1D6-785E-4360-A20C-99D64E27713C}">
      <dsp:nvSpPr>
        <dsp:cNvPr id="0" name=""/>
        <dsp:cNvSpPr/>
      </dsp:nvSpPr>
      <dsp:spPr>
        <a:xfrm rot="221565">
          <a:off x="478572" y="1400439"/>
          <a:ext cx="2572276" cy="15695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bread </a:t>
          </a:r>
          <a:endParaRPr lang="en-US" sz="2800" kern="1200" dirty="0"/>
        </a:p>
      </dsp:txBody>
      <dsp:txXfrm>
        <a:off x="855273" y="1630297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826766">
          <a:off x="2760706" y="1304052"/>
          <a:ext cx="181871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64255" y="1423454"/>
        <a:ext cx="127310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045C-3E0C-46A0-8050-F1BC5823FB8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492B-86B9-45FF-A58C-4352D45D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" y="2209800"/>
            <a:ext cx="8822056" cy="2514600"/>
          </a:xfrm>
          <a:prstGeom prst="rect">
            <a:avLst/>
          </a:prstGeom>
        </p:spPr>
      </p:pic>
      <p:pic>
        <p:nvPicPr>
          <p:cNvPr id="5" name="Picture 4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685800"/>
            <a:ext cx="2190763" cy="25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4788" y="2160196"/>
            <a:ext cx="454921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of England.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828800"/>
            <a:ext cx="2003987" cy="1370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236011"/>
            <a:ext cx="1606066" cy="190392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" y="1982121"/>
            <a:ext cx="2590800" cy="1751679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British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4769260"/>
            <a:ext cx="2590800" cy="17839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favourite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4788" y="5187975"/>
            <a:ext cx="45492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of.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9"/>
          <a:stretch/>
        </p:blipFill>
        <p:spPr>
          <a:xfrm>
            <a:off x="2590801" y="1253613"/>
            <a:ext cx="1866900" cy="168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2553930" y="4664024"/>
            <a:ext cx="2388624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7318" y="1078128"/>
            <a:ext cx="4566682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food made from the processed curd of milk.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554" y="4639443"/>
            <a:ext cx="4049046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grain used for food.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" y="1153446"/>
            <a:ext cx="2590800" cy="1751679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cheese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4769260"/>
            <a:ext cx="2590800" cy="13706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cereal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85" y="734304"/>
            <a:ext cx="2332926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3" y="4038600"/>
            <a:ext cx="2274936" cy="2554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" y="1296781"/>
            <a:ext cx="2590800" cy="1675019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bread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734304"/>
            <a:ext cx="410496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type of food made from flour, water, sugar etc.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038600"/>
            <a:ext cx="3363097" cy="255454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shop which sells foods and other things.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497" y="4451199"/>
            <a:ext cx="3399503" cy="194960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supermarket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886711" cy="5249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Wave 1"/>
          <p:cNvSpPr/>
          <p:nvPr/>
        </p:nvSpPr>
        <p:spPr>
          <a:xfrm>
            <a:off x="1308526" y="34413"/>
            <a:ext cx="5715000" cy="1142998"/>
          </a:xfrm>
          <a:prstGeom prst="wav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Open your book at page 42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3042" y="500042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Teacher’s 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6705343" cy="40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5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66" y="21163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0" y="304499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4" y="475511"/>
            <a:ext cx="6248400" cy="41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7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lowchart: Predefined Process 2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81940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901" y="270760"/>
            <a:ext cx="325029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9916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the word that will sit in the space.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" y="3738561"/>
            <a:ext cx="894159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 is.............</a:t>
            </a:r>
          </a:p>
          <a:p>
            <a:pPr marL="514350" indent="-514350">
              <a:buAutoNum type="arabicParenR" startAt="2"/>
            </a:pP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........has breakfast at eight o’clock.</a:t>
            </a: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Alex likes.............juice.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6" y="2590800"/>
            <a:ext cx="2183311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/>
                </a:solidFill>
              </a:rPr>
              <a:t>Alex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2453" y="2590800"/>
            <a:ext cx="2289148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</a:rPr>
              <a:t>Apple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590800"/>
            <a:ext cx="2347571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</a:rPr>
              <a:t>Country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751" y="2590800"/>
            <a:ext cx="2147297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/>
                </a:solidFill>
              </a:rPr>
              <a:t>British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4167 0.149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432 0.25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47483 0.326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5" grpId="1"/>
      <p:bldP spid="6" grpId="0"/>
      <p:bldP spid="6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9638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9573" y="1476687"/>
            <a:ext cx="9144000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bread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72438" y="2954834"/>
            <a:ext cx="2680920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juice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cheese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cereal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509818"/>
            <a:ext cx="4258269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supermarket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7752" y="4263081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milk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22" y="5509819"/>
            <a:ext cx="34351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44" y="2420888"/>
            <a:ext cx="8858312" cy="2286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your food habits.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30624" y="433669"/>
            <a:ext cx="5117976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357548" cy="537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029200"/>
            <a:ext cx="392854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905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9600" b="1" dirty="0">
              <a:ln w="1905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</a:t>
            </a:r>
            <a:r>
              <a:rPr lang="en-US" sz="3200" smtClean="0"/>
              <a:t>: 1-2(A)</a:t>
            </a:r>
            <a:endParaRPr lang="en-US" sz="3200" dirty="0" smtClean="0"/>
          </a:p>
          <a:p>
            <a:r>
              <a:rPr lang="en-US" sz="3200" dirty="0" smtClean="0"/>
              <a:t>Unit:21</a:t>
            </a:r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97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40934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words and phrases with the 			help of visual clause (about 30 new 			words) and simple sentences.</a:t>
            </a:r>
          </a:p>
          <a:p>
            <a:r>
              <a:rPr lang="en-US" sz="2800" dirty="0" smtClean="0"/>
              <a:t>	</a:t>
            </a:r>
          </a:p>
          <a:p>
            <a:r>
              <a:rPr lang="en-US" sz="2800" dirty="0" smtClean="0"/>
              <a:t>1.5.1:read words , phrases and sentences in the text 	with proper pronunciation , stress and intonation.</a:t>
            </a:r>
          </a:p>
          <a:p>
            <a:r>
              <a:rPr lang="en-US" sz="2800" dirty="0" smtClean="0"/>
              <a:t>1.7.1: read short paragraphs , dialogues and simple letter.</a:t>
            </a:r>
          </a:p>
        </p:txBody>
      </p:sp>
    </p:spTree>
    <p:extLst>
      <p:ext uri="{BB962C8B-B14F-4D97-AF65-F5344CB8AC3E}">
        <p14:creationId xmlns:p14="http://schemas.microsoft.com/office/powerpoint/2010/main" val="203251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7466"/>
            <a:ext cx="8915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Look at the pictures and think alone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4368"/>
            <a:ext cx="3214636" cy="2904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0" y="3276071"/>
            <a:ext cx="3937719" cy="3476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143000"/>
            <a:ext cx="3685630" cy="225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905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254039"/>
            <a:ext cx="4104766" cy="2746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49" y="1254039"/>
            <a:ext cx="3666666" cy="2746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23" y="4180706"/>
            <a:ext cx="3681414" cy="2449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2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277"/>
            <a:ext cx="83058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6999"/>
            <a:ext cx="83058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Food around the world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06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08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6824793"/>
              </p:ext>
            </p:extLst>
          </p:nvPr>
        </p:nvGraphicFramePr>
        <p:xfrm>
          <a:off x="1571604" y="357166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rgbClr val="00B0F0"/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2667000"/>
            <a:ext cx="2176167" cy="199221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95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207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2020-11-13T10:26:14Z</dcterms:created>
  <dcterms:modified xsi:type="dcterms:W3CDTF">2020-11-14T15:49:37Z</dcterms:modified>
</cp:coreProperties>
</file>