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52" r:id="rId2"/>
    <p:sldMasterId id="2147483900" r:id="rId3"/>
    <p:sldMasterId id="2147483972" r:id="rId4"/>
    <p:sldMasterId id="2147483984" r:id="rId5"/>
    <p:sldMasterId id="2147483996" r:id="rId6"/>
    <p:sldMasterId id="2147484020" r:id="rId7"/>
  </p:sldMasterIdLst>
  <p:notesMasterIdLst>
    <p:notesMasterId r:id="rId23"/>
  </p:notesMasterIdLst>
  <p:sldIdLst>
    <p:sldId id="256" r:id="rId8"/>
    <p:sldId id="257" r:id="rId9"/>
    <p:sldId id="321" r:id="rId10"/>
    <p:sldId id="334" r:id="rId11"/>
    <p:sldId id="262" r:id="rId12"/>
    <p:sldId id="328" r:id="rId13"/>
    <p:sldId id="265" r:id="rId14"/>
    <p:sldId id="327" r:id="rId15"/>
    <p:sldId id="319" r:id="rId16"/>
    <p:sldId id="331" r:id="rId17"/>
    <p:sldId id="332" r:id="rId18"/>
    <p:sldId id="330" r:id="rId19"/>
    <p:sldId id="333" r:id="rId20"/>
    <p:sldId id="329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3764-7675-4909-BCF5-049D64C26F8A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97716-4E73-4995-AAA2-946B6E9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7716-4E73-4995-AAA2-946B6E942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2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13-Nov-20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5" Type="http://schemas.openxmlformats.org/officeDocument/2006/relationships/audio" Target="../media/audio1.wav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audio" Target="../media/audio1.wav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3627">
            <a:off x="263858" y="87608"/>
            <a:ext cx="5110589" cy="3646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041">
            <a:off x="2528459" y="2917854"/>
            <a:ext cx="626745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13049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81" y="1085850"/>
            <a:ext cx="5919019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1752600"/>
            <a:ext cx="39290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5791200" cy="6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4419600"/>
            <a:ext cx="3859438" cy="62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2514600"/>
            <a:ext cx="647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الجواب: يورف الله عز و جل بتفكر فى خلقه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0" y="3810000"/>
            <a:ext cx="846477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الجواب: </a:t>
            </a:r>
            <a:r>
              <a:rPr lang="ar-SA" sz="3200" dirty="0" smtClean="0"/>
              <a:t>يجب علينا نحو نعم الله عزوجل ان نعبده ونشكرنعمته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0" y="5029201"/>
            <a:ext cx="8534400" cy="1828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الجواب: </a:t>
            </a:r>
            <a:r>
              <a:rPr lang="ar-SA" sz="3200" dirty="0" smtClean="0"/>
              <a:t>ان لضو الشمس فوائد كثير مشاهيرها فيما يلى:</a:t>
            </a:r>
          </a:p>
          <a:p>
            <a:pPr algn="r"/>
            <a:r>
              <a:rPr lang="ar-SA" sz="3200" dirty="0" smtClean="0"/>
              <a:t>1. هى تزيل ظلمة الى اليل. 2. تعطين الضياء.3. تعطين الحررة </a:t>
            </a:r>
          </a:p>
          <a:p>
            <a:pPr algn="r"/>
            <a:r>
              <a:rPr lang="ar-SA" sz="3200" dirty="0" smtClean="0"/>
              <a:t>4. تزيل الشتاء والبرودة.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24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96" y="838200"/>
            <a:ext cx="315468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96" y="2057400"/>
            <a:ext cx="3169194" cy="69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1447800"/>
            <a:ext cx="631507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الجواب: الله تعالى يخرج الثمرة والشجرة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04800" y="2757264"/>
            <a:ext cx="8220076" cy="1281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dirty="0" smtClean="0"/>
              <a:t>الجواب: انعم الله تعالى بانبات الشجرة وباخرج الثمرة وبايجاد الشمس مع حررتها وضيائها.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27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2133600" y="0"/>
            <a:ext cx="4533900" cy="7620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بيان قدرة الله على الخلق</a:t>
            </a:r>
            <a:endParaRPr lang="en-US" sz="36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0" y="838200"/>
            <a:ext cx="9144000" cy="5820102"/>
            <a:chOff x="0" y="838200"/>
            <a:chExt cx="9144000" cy="5820102"/>
          </a:xfrm>
          <a:solidFill>
            <a:srgbClr val="002060"/>
          </a:solidFill>
        </p:grpSpPr>
        <p:sp>
          <p:nvSpPr>
            <p:cNvPr id="27" name="Rounded Rectangle 26"/>
            <p:cNvSpPr/>
            <p:nvPr/>
          </p:nvSpPr>
          <p:spPr>
            <a:xfrm>
              <a:off x="0" y="838200"/>
              <a:ext cx="9144000" cy="312420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bn-BD" sz="2800" b="1" dirty="0">
                  <a:solidFill>
                    <a:srgbClr val="FFFF00"/>
                  </a:solidFill>
                </a:rPr>
                <a:t>***</a:t>
              </a:r>
              <a:r>
                <a:rPr lang="ar-SA" sz="2800" b="1" dirty="0">
                  <a:solidFill>
                    <a:srgbClr val="FFFF00"/>
                  </a:solidFill>
                </a:rPr>
                <a:t>لله تعالى معجزات كثيرة. فيما يلي عشر جمل حول قوته.</a:t>
              </a:r>
              <a:endParaRPr lang="bn-BD" sz="2800" b="1" dirty="0">
                <a:solidFill>
                  <a:srgbClr val="FFFF00"/>
                </a:solidFill>
              </a:endParaRPr>
            </a:p>
            <a:p>
              <a:pPr marL="342900" indent="-342900" algn="r" rtl="1">
                <a:buAutoNum type="arabicPeriod"/>
              </a:pPr>
              <a:r>
                <a:rPr lang="ar-SA" sz="2400" b="1" dirty="0">
                  <a:solidFill>
                    <a:srgbClr val="FFFF00"/>
                  </a:solidFill>
                </a:rPr>
                <a:t>الشجرة لها أوراق خضراء وتعطي ثمار حلوة وظل.</a:t>
              </a:r>
              <a:endParaRPr lang="bn-BD" sz="2400" b="1" dirty="0">
                <a:solidFill>
                  <a:srgbClr val="FFFF00"/>
                </a:solidFill>
              </a:endParaRPr>
            </a:p>
            <a:p>
              <a:pPr marL="342900" indent="-342900" algn="r" rtl="1">
                <a:buAutoNum type="arabicPeriod"/>
              </a:pPr>
              <a:r>
                <a:rPr lang="ar-SA" sz="2800" b="1" dirty="0">
                  <a:solidFill>
                    <a:srgbClr val="FFFF00"/>
                  </a:solidFill>
                </a:rPr>
                <a:t>فالشمس تمنح الناس النور والدفء وهذه معجزة الله العظيم.</a:t>
              </a:r>
              <a:endParaRPr lang="bn-BD" sz="2800" b="1" dirty="0">
                <a:solidFill>
                  <a:srgbClr val="FFFF00"/>
                </a:solidFill>
              </a:endParaRPr>
            </a:p>
            <a:p>
              <a:pPr marL="342900" indent="-342900" algn="r" rtl="1">
                <a:buAutoNum type="arabicPeriod"/>
              </a:pPr>
              <a:r>
                <a:rPr lang="ar-SA" sz="2800" b="1" dirty="0">
                  <a:solidFill>
                    <a:srgbClr val="FFFF00"/>
                  </a:solidFill>
                </a:rPr>
                <a:t>كما أن خلق الفضاء بدون أي أعمدة أو أسوار يدل على عظمة الله.</a:t>
              </a:r>
              <a:endParaRPr lang="bn-BD" sz="2800" b="1" dirty="0">
                <a:solidFill>
                  <a:srgbClr val="FFFF00"/>
                </a:solidFill>
              </a:endParaRPr>
            </a:p>
            <a:p>
              <a:pPr marL="342900" indent="-342900" algn="r" rtl="1">
                <a:buAutoNum type="arabicPeriod"/>
              </a:pPr>
              <a:r>
                <a:rPr lang="ar-SA" sz="2800" b="1" dirty="0">
                  <a:solidFill>
                    <a:srgbClr val="FFFF00"/>
                  </a:solidFill>
                </a:rPr>
                <a:t>لتوفير الرزق لجميع الأمم.</a:t>
              </a:r>
              <a:endParaRPr lang="bn-BD" sz="2800" b="1" dirty="0">
                <a:solidFill>
                  <a:srgbClr val="FFFF00"/>
                </a:solidFill>
              </a:endParaRPr>
            </a:p>
            <a:p>
              <a:pPr marL="342900" indent="-342900" algn="r" rtl="1">
                <a:buAutoNum type="arabicPeriod"/>
              </a:pPr>
              <a:r>
                <a:rPr lang="ar-SA" sz="2800" b="1" dirty="0">
                  <a:solidFill>
                    <a:srgbClr val="FFFF00"/>
                  </a:solidFill>
                </a:rPr>
                <a:t>خلق الغيوم وكمية المطر منه بحكم الله.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0" y="3991302"/>
              <a:ext cx="9144000" cy="266700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160"/>
                </a:lnSpc>
              </a:pPr>
              <a:r>
                <a:rPr lang="bn-BD" sz="2000" b="1" dirty="0">
                  <a:latin typeface="ChandrabatiP" pitchFamily="2" charset="0"/>
                </a:rPr>
                <a:t>মহান আল্লাহর আনেক কুদরত </a:t>
              </a:r>
              <a:r>
                <a:rPr lang="bn-BD" sz="2000" b="1" dirty="0" smtClean="0">
                  <a:latin typeface="ChandrabatiP" pitchFamily="2" charset="0"/>
                </a:rPr>
                <a:t>রয়েছে </a:t>
              </a:r>
              <a:r>
                <a:rPr lang="bn-BD" sz="2000" b="1" dirty="0">
                  <a:latin typeface="ChandrabatiP" pitchFamily="2" charset="0"/>
                </a:rPr>
                <a:t>। নিচে তার কুদরত সম্পর্কে দশটি বাক্য দেয়া হলো।</a:t>
              </a:r>
            </a:p>
            <a:p>
              <a:pPr>
                <a:lnSpc>
                  <a:spcPts val="2160"/>
                </a:lnSpc>
              </a:pPr>
              <a:r>
                <a:rPr lang="bn-BD" sz="2000" b="1" dirty="0">
                  <a:latin typeface="ChandrabatiP" pitchFamily="2" charset="0"/>
                </a:rPr>
                <a:t>১। সবুজ পাতা বিশিষ্ট গাছ এবং তা মিস্টি ফল ও ছায়া দান করে থাকে।</a:t>
              </a:r>
            </a:p>
            <a:p>
              <a:pPr>
                <a:lnSpc>
                  <a:spcPts val="2160"/>
                </a:lnSpc>
              </a:pPr>
              <a:r>
                <a:rPr lang="bn-BD" sz="2000" b="1" dirty="0">
                  <a:latin typeface="ChandrabatiP" pitchFamily="2" charset="0"/>
                </a:rPr>
                <a:t>২। সুর্য মানুষদের আলো ও উষ্ণতা দান করে এটি মহান আল্লার কুদরত।</a:t>
              </a:r>
            </a:p>
            <a:p>
              <a:pPr>
                <a:lnSpc>
                  <a:spcPts val="2160"/>
                </a:lnSpc>
              </a:pPr>
              <a:r>
                <a:rPr lang="bn-BD" sz="2000" b="1" dirty="0">
                  <a:latin typeface="ChandrabatiP" pitchFamily="2" charset="0"/>
                </a:rPr>
                <a:t>৩। কোন খুটি ও দেয়াল ছাড়া মহাশুন্যের সৃষ্টিও আল্লাহর মহাত্ব প্রকাশ করে।</a:t>
              </a:r>
            </a:p>
            <a:p>
              <a:pPr>
                <a:lnSpc>
                  <a:spcPts val="2160"/>
                </a:lnSpc>
              </a:pPr>
              <a:r>
                <a:rPr lang="bn-BD" sz="2000" b="1" dirty="0">
                  <a:latin typeface="ChandrabatiP" pitchFamily="2" charset="0"/>
                </a:rPr>
                <a:t>৪। সকল জাতীর রিজিকের ব্যবস্থা করা।</a:t>
              </a:r>
            </a:p>
            <a:p>
              <a:pPr>
                <a:lnSpc>
                  <a:spcPts val="2160"/>
                </a:lnSpc>
              </a:pPr>
              <a:r>
                <a:rPr lang="bn-BD" sz="2000" b="1" dirty="0">
                  <a:latin typeface="ChandrabatiP" pitchFamily="2" charset="0"/>
                </a:rPr>
                <a:t>৫। মেঘমালা সৃষ্টি ও তার থেকে পরিমান মতো বৃষ্টি বর্ষণ আল্লাহর </a:t>
              </a:r>
              <a:r>
                <a:rPr lang="bn-BD" sz="2000" b="1" dirty="0" smtClean="0">
                  <a:latin typeface="ChandrabatiP" pitchFamily="2" charset="0"/>
                </a:rPr>
                <a:t>কুদ</a:t>
              </a:r>
              <a:r>
                <a:rPr lang="en-US" sz="2000" b="1" dirty="0" err="1" smtClean="0">
                  <a:latin typeface="ChandrabatiP" pitchFamily="2" charset="0"/>
                </a:rPr>
                <a:t>রত</a:t>
              </a:r>
              <a:r>
                <a:rPr lang="en-US" sz="2000" b="1" dirty="0" smtClean="0">
                  <a:latin typeface="ChandrabatiP" pitchFamily="2" charset="0"/>
                </a:rPr>
                <a:t>।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9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68166"/>
            <a:ext cx="9122979" cy="6477000"/>
            <a:chOff x="0" y="168166"/>
            <a:chExt cx="9122979" cy="6477000"/>
          </a:xfrm>
        </p:grpSpPr>
        <p:sp>
          <p:nvSpPr>
            <p:cNvPr id="4" name="Rounded Rectangle 3"/>
            <p:cNvSpPr/>
            <p:nvPr/>
          </p:nvSpPr>
          <p:spPr>
            <a:xfrm>
              <a:off x="1" y="3292366"/>
              <a:ext cx="9122978" cy="335280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400" b="1" dirty="0">
                  <a:latin typeface="ChandrabatiP" pitchFamily="2" charset="0"/>
                </a:rPr>
                <a:t>৬।ঋতু, সময় উপযোগী করে শীত,গ্রীষ্ম ও বর্ষা আল্লহর </a:t>
              </a:r>
              <a:r>
                <a:rPr lang="bn-BD" sz="2400" b="1" dirty="0" smtClean="0">
                  <a:latin typeface="ChandrabatiP" pitchFamily="2" charset="0"/>
                </a:rPr>
                <a:t>কুদরতের</a:t>
              </a:r>
              <a:r>
                <a:rPr lang="en-US" sz="2400" b="1" dirty="0">
                  <a:latin typeface="ChandrabatiP" pitchFamily="2" charset="0"/>
                </a:rPr>
                <a:t>ই</a:t>
              </a:r>
              <a:r>
                <a:rPr lang="bn-BD" sz="2400" b="1" dirty="0" smtClean="0">
                  <a:latin typeface="ChandrabatiP" pitchFamily="2" charset="0"/>
                </a:rPr>
                <a:t> </a:t>
              </a:r>
              <a:r>
                <a:rPr lang="bn-BD" sz="2400" b="1" dirty="0">
                  <a:latin typeface="ChandrabatiP" pitchFamily="2" charset="0"/>
                </a:rPr>
                <a:t>শাক্ষী।</a:t>
              </a:r>
            </a:p>
            <a:p>
              <a:r>
                <a:rPr lang="bn-BD" sz="2400" b="1" dirty="0">
                  <a:latin typeface="ChandrabatiP" pitchFamily="2" charset="0"/>
                </a:rPr>
                <a:t>৭।পানি সৃষ্টি করা।</a:t>
              </a:r>
              <a:endParaRPr lang="bn-BD" sz="1100" b="1" dirty="0">
                <a:latin typeface="ChandrabatiP" pitchFamily="2" charset="0"/>
              </a:endParaRPr>
            </a:p>
            <a:p>
              <a:r>
                <a:rPr lang="bn-BD" sz="2400" b="1" dirty="0">
                  <a:latin typeface="ChandrabatiP" pitchFamily="2" charset="0"/>
                </a:rPr>
                <a:t>৮। পাহাড় পর্বত সৃষ্টি আল্লহরই কুদরত।</a:t>
              </a:r>
            </a:p>
            <a:p>
              <a:r>
                <a:rPr lang="bn-BD" sz="2400" b="1" dirty="0">
                  <a:latin typeface="ChandrabatiP" pitchFamily="2" charset="0"/>
                </a:rPr>
                <a:t>৯। নদী নালা এবং তাতে </a:t>
              </a:r>
              <a:r>
                <a:rPr lang="en-US" sz="2400" b="1" dirty="0" err="1" smtClean="0">
                  <a:latin typeface="ChandrabatiP" pitchFamily="2" charset="0"/>
                </a:rPr>
                <a:t>প্র</a:t>
              </a:r>
              <a:r>
                <a:rPr lang="bn-BD" sz="2400" b="1" dirty="0" smtClean="0">
                  <a:latin typeface="ChandrabatiP" pitchFamily="2" charset="0"/>
                </a:rPr>
                <a:t>বাহমান </a:t>
              </a:r>
              <a:r>
                <a:rPr lang="bn-BD" sz="2400" b="1" dirty="0">
                  <a:latin typeface="ChandrabatiP" pitchFamily="2" charset="0"/>
                </a:rPr>
                <a:t>পানী আল্লাহরই কুদরত।</a:t>
              </a:r>
              <a:endParaRPr lang="bn-BD" sz="1600" b="1" dirty="0">
                <a:latin typeface="ChandrabatiP" pitchFamily="2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bn-BD" sz="2400" b="1" dirty="0">
                  <a:latin typeface="ChandrabatiP" pitchFamily="2" charset="0"/>
                </a:rPr>
                <a:t>১০। সর্বপরি মানুষ, জীবন ও মৃত্যু সৃষ্টি আল্লাহর একক কুদরতেরই স্বাক্ষী।</a:t>
              </a:r>
              <a:endParaRPr lang="en-US" sz="2400" b="1" dirty="0">
                <a:latin typeface="ChandrabatiP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168166"/>
              <a:ext cx="9122979" cy="312420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SA" sz="3200" b="1" dirty="0" smtClean="0">
                  <a:solidFill>
                    <a:srgbClr val="FFFF00"/>
                  </a:solidFill>
                </a:rPr>
                <a:t>6. الموسم </a:t>
              </a:r>
              <a:r>
                <a:rPr lang="ar-SA" sz="3200" b="1" dirty="0">
                  <a:solidFill>
                    <a:srgbClr val="FFFF00"/>
                  </a:solidFill>
                </a:rPr>
                <a:t>والوقت والشتاء والصيف والمطر شهود عظمة الله.</a:t>
              </a:r>
              <a:endParaRPr lang="bn-BD" sz="3200" b="1" dirty="0">
                <a:solidFill>
                  <a:srgbClr val="FFFF00"/>
                </a:solidFill>
              </a:endParaRPr>
            </a:p>
            <a:p>
              <a:pPr algn="r" rtl="1"/>
              <a:r>
                <a:rPr lang="ar-SA" sz="3200" b="1" dirty="0" smtClean="0">
                  <a:solidFill>
                    <a:srgbClr val="FFFF00"/>
                  </a:solidFill>
                </a:rPr>
                <a:t>7. </a:t>
              </a:r>
              <a:r>
                <a:rPr lang="ar-SA" sz="3200" b="1" dirty="0">
                  <a:solidFill>
                    <a:srgbClr val="FFFF00"/>
                  </a:solidFill>
                </a:rPr>
                <a:t>لخلق الماء.</a:t>
              </a:r>
              <a:endParaRPr lang="bn-BD" sz="3200" b="1" dirty="0">
                <a:solidFill>
                  <a:srgbClr val="FFFF00"/>
                </a:solidFill>
              </a:endParaRPr>
            </a:p>
            <a:p>
              <a:pPr algn="r" rtl="1"/>
              <a:r>
                <a:rPr lang="ar-SA" sz="3200" b="1" dirty="0" smtClean="0">
                  <a:solidFill>
                    <a:srgbClr val="FFFF00"/>
                  </a:solidFill>
                </a:rPr>
                <a:t>8. خلق </a:t>
              </a:r>
              <a:r>
                <a:rPr lang="ar-SA" sz="3200" b="1" dirty="0">
                  <a:solidFill>
                    <a:srgbClr val="FFFF00"/>
                  </a:solidFill>
                </a:rPr>
                <a:t>الجبال من أعجوبة الله.</a:t>
              </a:r>
              <a:endParaRPr lang="bn-BD" sz="3200" b="1" dirty="0">
                <a:solidFill>
                  <a:srgbClr val="FFFF00"/>
                </a:solidFill>
              </a:endParaRPr>
            </a:p>
            <a:p>
              <a:pPr algn="r" rtl="1"/>
              <a:r>
                <a:rPr lang="ar-SA" sz="3200" b="1" dirty="0" smtClean="0">
                  <a:solidFill>
                    <a:srgbClr val="FFFF00"/>
                  </a:solidFill>
                </a:rPr>
                <a:t>9. مجرى </a:t>
              </a:r>
              <a:r>
                <a:rPr lang="ar-SA" sz="3200" b="1" dirty="0">
                  <a:solidFill>
                    <a:srgbClr val="FFFF00"/>
                  </a:solidFill>
                </a:rPr>
                <a:t>النهر والماء الذي يجري فيه قوة </a:t>
              </a:r>
              <a:r>
                <a:rPr lang="ar-SA" sz="3200" b="1" dirty="0" smtClean="0">
                  <a:solidFill>
                    <a:srgbClr val="FFFF00"/>
                  </a:solidFill>
                </a:rPr>
                <a:t>الله تعالى-</a:t>
              </a:r>
            </a:p>
            <a:p>
              <a:pPr algn="r" rtl="1"/>
              <a:r>
                <a:rPr lang="ar-SA" sz="3200" b="1" dirty="0" smtClean="0">
                  <a:solidFill>
                    <a:srgbClr val="FFFF00"/>
                  </a:solidFill>
                </a:rPr>
                <a:t>10. </a:t>
              </a:r>
              <a:r>
                <a:rPr lang="ar-SA" sz="3200" b="1" dirty="0">
                  <a:solidFill>
                    <a:srgbClr val="FFFF00"/>
                  </a:solidFill>
                </a:rPr>
                <a:t>بعد كل شيء ، فإن خلق الإنسان والحياة والموت هو شاهد على معجزة الله الوحيدة</a:t>
              </a:r>
              <a:endParaRPr lang="en-US" sz="3200" b="1" dirty="0">
                <a:latin typeface="ChandrabatiP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9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52400"/>
            <a:ext cx="5867400" cy="1225868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n>
                  <a:solidFill>
                    <a:srgbClr val="00B050"/>
                  </a:solidFill>
                </a:ln>
                <a:latin typeface="Simplified Arabic" pitchFamily="18" charset="-78"/>
                <a:cs typeface="Simplified Arabic" pitchFamily="18" charset="-78"/>
              </a:rPr>
              <a:t>الواجب المنزلى</a:t>
            </a:r>
            <a:endParaRPr lang="en-US" sz="6600" dirty="0">
              <a:ln>
                <a:solidFill>
                  <a:srgbClr val="00B050"/>
                </a:solidFill>
              </a:ln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533400" y="3962400"/>
            <a:ext cx="7848600" cy="2667000"/>
          </a:xfrm>
          <a:prstGeom prst="upArrowCallou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/>
              <a:t>بيان قدرة الله على الخلق </a:t>
            </a:r>
          </a:p>
          <a:p>
            <a:pPr algn="ctr"/>
            <a:r>
              <a:rPr lang="ar-SA" sz="4000" dirty="0" smtClean="0"/>
              <a:t>(على الأقل عشرةسطور)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23" y="1524000"/>
            <a:ext cx="5931578" cy="28334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6299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381000" y="457200"/>
            <a:ext cx="8001000" cy="5638800"/>
          </a:xfrm>
          <a:prstGeom prst="teardrop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عزيزى الطالب , </a:t>
            </a: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أختتم عرض اليوم , الجميع بخير فى مواقفهم , أمين ,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7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0" y="0"/>
            <a:ext cx="9143998" cy="249299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المدرسةالحسينيةقاسم العلوم العالم بلشكربور</a:t>
            </a:r>
          </a:p>
          <a:p>
            <a:pPr algn="ctr"/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سرينغر - 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منشيغنز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14600"/>
            <a:ext cx="9144000" cy="41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304800"/>
            <a:ext cx="5486400" cy="15729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ar-SA" sz="8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rdu Typesetting" pitchFamily="66" charset="-78"/>
                <a:cs typeface="Urdu Typesetting" pitchFamily="66" charset="-78"/>
              </a:rPr>
              <a:t>عزيزي الطالب</a:t>
            </a:r>
            <a:r>
              <a:rPr lang="ar-SA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rdu Typesetting" pitchFamily="66" charset="-78"/>
                <a:cs typeface="Urdu Typesetting" pitchFamily="66" charset="-78"/>
              </a:rPr>
              <a:t>. </a:t>
            </a:r>
            <a:endParaRPr lang="en-US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rdu Typesetting" pitchFamily="66" charset="-78"/>
              <a:cs typeface="Urdu Typesetting" pitchFamily="66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2362200"/>
            <a:ext cx="8534400" cy="4114800"/>
            <a:chOff x="457200" y="2362200"/>
            <a:chExt cx="7626096" cy="3553264"/>
          </a:xfrm>
        </p:grpSpPr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3657600" y="2438400"/>
              <a:ext cx="4425696" cy="3429000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txBody>
            <a:bodyPr vert="horz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marL="411480" indent="-342900" algn="l" rtl="0" eaLnBrk="1" latinLnBrk="0" hangingPunct="1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/>
                <a:buChar char="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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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3"/>
                <a:buChar char="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68580" indent="0" algn="ctr">
                <a:buNone/>
              </a:pPr>
              <a:r>
                <a:rPr lang="ar-SA" sz="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ldhabi" pitchFamily="2" charset="-78"/>
                  <a:cs typeface="Aldhabi" pitchFamily="2" charset="-78"/>
                </a:rPr>
                <a:t>مرحباً بك</a:t>
              </a:r>
              <a:r>
                <a:rPr lang="bn-BD" sz="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ldhabi" pitchFamily="2" charset="-78"/>
                  <a:cs typeface="Aldhabi" pitchFamily="2" charset="-78"/>
                </a:rPr>
                <a:t> </a:t>
              </a:r>
            </a:p>
            <a:p>
              <a:pPr marL="68580" indent="0" algn="ctr">
                <a:buNone/>
              </a:pPr>
              <a:r>
                <a:rPr lang="ar-SA" sz="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ldhabi" pitchFamily="2" charset="-78"/>
                  <a:cs typeface="Aldhabi" pitchFamily="2" charset="-78"/>
                </a:rPr>
                <a:t>فى الفصل عبر الإنترنت  -2020      </a:t>
              </a:r>
              <a:endPara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dhabi" pitchFamily="2" charset="-78"/>
                <a:cs typeface="Aldhabi" pitchFamily="2" charset="-78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362200"/>
              <a:ext cx="3523602" cy="355326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0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0045"/>
            <a:ext cx="3043237" cy="3141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Snip Same Side Corner Rectangle 8"/>
          <p:cNvSpPr/>
          <p:nvPr/>
        </p:nvSpPr>
        <p:spPr>
          <a:xfrm>
            <a:off x="3429000" y="1295400"/>
            <a:ext cx="5562600" cy="38100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/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gvIjvbv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nvmvBb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bn-BD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cÖfvlK (Aviwe)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j</a:t>
            </a:r>
            <a:r>
              <a:rPr lang="bn-BD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¯‹icyi GBP,‡K, BD Avwjg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gv`ivmv</a:t>
            </a:r>
            <a:r>
              <a:rPr lang="bn-BD" sz="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bn-BD" sz="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bn-BD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bn-BD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01751408030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mdelias997997@gmail.com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" dirty="0">
                <a:solidFill>
                  <a:schemeClr val="tx1"/>
                </a:solidFill>
              </a:rPr>
              <a:t/>
            </a:r>
            <a:br>
              <a:rPr lang="en-US" sz="8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9900" y="304800"/>
            <a:ext cx="3200400" cy="92549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welq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914400" y="1295400"/>
            <a:ext cx="3694963" cy="350520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لشاعر معروف الرصافى </a:t>
            </a:r>
          </a:p>
          <a:p>
            <a:pPr algn="ctr"/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  <a:latin typeface="SutonnyP" pitchFamily="2" charset="0"/>
              </a:rPr>
              <a:t>Kwe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SutonnyP" pitchFamily="2" charset="0"/>
              </a:rPr>
              <a:t> </a:t>
            </a: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  <a:latin typeface="SutonnyP" pitchFamily="2" charset="0"/>
              </a:rPr>
              <a:t>gviyd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SutonnyP" pitchFamily="2" charset="0"/>
              </a:rPr>
              <a:t> </a:t>
            </a: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  <a:latin typeface="SutonnyP" pitchFamily="2" charset="0"/>
              </a:rPr>
              <a:t>iymvwd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SutonnyP" pitchFamily="2" charset="0"/>
              </a:rPr>
              <a:t> </a:t>
            </a:r>
            <a:r>
              <a:rPr lang="en-US" b="1" dirty="0" err="1">
                <a:ln w="50800"/>
                <a:solidFill>
                  <a:schemeClr val="bg1">
                    <a:shade val="50000"/>
                  </a:schemeClr>
                </a:solidFill>
                <a:latin typeface="SutonnyP" pitchFamily="2" charset="0"/>
              </a:rPr>
              <a:t>iwPZ</a:t>
            </a:r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SutonnyP" pitchFamily="2" charset="0"/>
              </a:rPr>
              <a:t> 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SutonnyP" pitchFamily="2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4609362" y="1273629"/>
            <a:ext cx="3694963" cy="3505200"/>
          </a:xfrm>
          <a:prstGeom prst="diamond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الدرس الثالث </a:t>
            </a:r>
          </a:p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P" pitchFamily="2" charset="0"/>
              </a:rPr>
              <a:t>Z…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P" pitchFamily="2" charset="0"/>
              </a:rPr>
              <a:t>Zxq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P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P" pitchFamily="2" charset="0"/>
              </a:rPr>
              <a:t>cvV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P" pitchFamily="2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2761881" y="3033486"/>
            <a:ext cx="3694963" cy="3505200"/>
          </a:xfrm>
          <a:prstGeom prst="diamond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الله</a:t>
            </a:r>
            <a:r>
              <a:rPr lang="ar-SA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  <a:r>
              <a:rPr lang="ar-S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نتائج التدريس 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52400" y="1905000"/>
            <a:ext cx="8839200" cy="4572000"/>
          </a:xfrm>
          <a:prstGeom prst="round2DiagRect">
            <a:avLst>
              <a:gd name="adj1" fmla="val 16667"/>
              <a:gd name="adj2" fmla="val 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ar-SA" sz="3200" dirty="0">
                <a:latin typeface="SutonnyMJ" pitchFamily="2" charset="0"/>
                <a:cs typeface="SutonnyMJ" pitchFamily="2" charset="0"/>
              </a:rPr>
              <a:t>سوف تكون قادرة على تعلم النص الرئيسي والنطق والترجمة.</a:t>
            </a:r>
            <a:endParaRPr lang="bn-BD" sz="3200" dirty="0">
              <a:latin typeface="SutonnyMJ" pitchFamily="2" charset="0"/>
              <a:cs typeface="SutonnyMJ" pitchFamily="2" charset="0"/>
            </a:endParaRPr>
          </a:p>
          <a:p>
            <a:pPr marL="45720" indent="0" algn="r" rtl="1">
              <a:buNone/>
            </a:pPr>
            <a:r>
              <a:rPr lang="bn-BD" sz="3200" dirty="0">
                <a:latin typeface="SutonnyMJ" pitchFamily="2" charset="0"/>
                <a:cs typeface="SutonnyMJ" pitchFamily="2" charset="0"/>
              </a:rPr>
              <a:t>  (g~j B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evi‡Zi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D”PviY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 I Abyev` wkL‡Z cvi‡e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r" rtl="1"/>
            <a:r>
              <a:rPr lang="bn-BD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ar-SA" sz="3200" dirty="0">
                <a:latin typeface="SutonnyMJ" pitchFamily="2" charset="0"/>
                <a:cs typeface="SutonnyMJ" pitchFamily="2" charset="0"/>
              </a:rPr>
              <a:t>كن قادرًا على معرفة إجابات الأسئلة</a:t>
            </a:r>
            <a:endParaRPr lang="bn-BD" sz="3200" dirty="0">
              <a:latin typeface="SutonnyMJ" pitchFamily="2" charset="0"/>
              <a:cs typeface="SutonnyMJ" pitchFamily="2" charset="0"/>
            </a:endParaRPr>
          </a:p>
          <a:p>
            <a:pPr marL="45720" indent="0" algn="r">
              <a:buNone/>
            </a:pPr>
            <a:r>
              <a:rPr lang="bn-BD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DËi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 w`‡Z cvi‡e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r" rtl="1"/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ar-SA" sz="3200" dirty="0">
                <a:latin typeface="SutonnyMJ" pitchFamily="2" charset="0"/>
                <a:cs typeface="SutonnyMJ" pitchFamily="2" charset="0"/>
              </a:rPr>
              <a:t>يمكن أن يكتب عشر جمل عن قدرة الله</a:t>
            </a:r>
            <a:endParaRPr lang="bn-BD" sz="3200" dirty="0">
              <a:latin typeface="SutonnyMJ" pitchFamily="2" charset="0"/>
              <a:cs typeface="SutonnyMJ" pitchFamily="2" charset="0"/>
            </a:endParaRPr>
          </a:p>
          <a:p>
            <a:pPr algn="r" rtl="1"/>
            <a:r>
              <a:rPr lang="bn-BD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Kz`iZ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10wU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mv_©K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¨|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22133" cy="154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"/>
            <a:ext cx="3169920" cy="1543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9551" y="1"/>
            <a:ext cx="2451947" cy="15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3800" dirty="0" smtClean="0"/>
              <a:t>الله </a:t>
            </a:r>
            <a:endParaRPr lang="en-US" sz="13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04" y="1104901"/>
            <a:ext cx="2362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1" y="3262086"/>
            <a:ext cx="7475829" cy="57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1" y="1905000"/>
            <a:ext cx="7475830" cy="57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9" y="4728035"/>
            <a:ext cx="7460591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2371" y="2496456"/>
            <a:ext cx="747582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H e„‡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ZvKvI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meyR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Wvjcvjv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7609" y="3846288"/>
            <a:ext cx="7475829" cy="87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exR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A¼zwiZ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e„‡ÿ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cwiYZ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7609" y="5413836"/>
            <a:ext cx="7475829" cy="87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AbymÜvb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mËv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whwb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‡_‡K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1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5353"/>
            <a:ext cx="832757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753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954953"/>
            <a:ext cx="830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m~‡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h©i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ZvKvI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ùzwj½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xwßgvb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971" y="2293896"/>
            <a:ext cx="830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Av‡jv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DòZv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936153"/>
            <a:ext cx="83275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7200" y="3592925"/>
            <a:ext cx="8305800" cy="63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320"/>
              </a:lnSpc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mZ¨v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whwb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AwMœùzwj‡½i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gnvk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~‡b¨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7753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8604" y="4917353"/>
            <a:ext cx="825439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bqvgZivwR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Aweivg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AeZiYkxj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5" y="5526953"/>
            <a:ext cx="8254396" cy="48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40051" y="6019800"/>
            <a:ext cx="830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hwb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cwic~Y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cÖÁv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wbi¼zk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ÿgZvi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AwaKvix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6098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838199"/>
            <a:ext cx="8486774" cy="565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2686</TotalTime>
  <Words>565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Perspective</vt:lpstr>
      <vt:lpstr>Angles</vt:lpstr>
      <vt:lpstr>Metro</vt:lpstr>
      <vt:lpstr>1_Angles</vt:lpstr>
      <vt:lpstr>Flow</vt:lpstr>
      <vt:lpstr>Office Theme</vt:lpstr>
      <vt:lpstr>Composite</vt:lpstr>
      <vt:lpstr>PowerPoint Presentation</vt:lpstr>
      <vt:lpstr>PowerPoint Presentation</vt:lpstr>
      <vt:lpstr>PowerPoint Presentation</vt:lpstr>
      <vt:lpstr>PowerPoint Presentation</vt:lpstr>
      <vt:lpstr>Av‡jvP¨ welq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ismail - [2010]</dc:creator>
  <cp:lastModifiedBy>palash</cp:lastModifiedBy>
  <cp:revision>211</cp:revision>
  <dcterms:created xsi:type="dcterms:W3CDTF">2015-12-13T17:51:51Z</dcterms:created>
  <dcterms:modified xsi:type="dcterms:W3CDTF">2020-11-13T16:33:07Z</dcterms:modified>
</cp:coreProperties>
</file>