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32" r:id="rId3"/>
    <p:sldMasterId id="2147483750" r:id="rId4"/>
    <p:sldMasterId id="2147483762" r:id="rId5"/>
    <p:sldMasterId id="2147483780" r:id="rId6"/>
    <p:sldMasterId id="2147483792" r:id="rId7"/>
  </p:sldMasterIdLst>
  <p:sldIdLst>
    <p:sldId id="281" r:id="rId8"/>
    <p:sldId id="278" r:id="rId9"/>
    <p:sldId id="257" r:id="rId10"/>
    <p:sldId id="258" r:id="rId11"/>
    <p:sldId id="279" r:id="rId12"/>
    <p:sldId id="259" r:id="rId13"/>
    <p:sldId id="261" r:id="rId14"/>
    <p:sldId id="262" r:id="rId15"/>
    <p:sldId id="263" r:id="rId16"/>
    <p:sldId id="275" r:id="rId17"/>
    <p:sldId id="264" r:id="rId18"/>
    <p:sldId id="265" r:id="rId19"/>
    <p:sldId id="266" r:id="rId20"/>
    <p:sldId id="276" r:id="rId21"/>
    <p:sldId id="267" r:id="rId22"/>
    <p:sldId id="268" r:id="rId23"/>
    <p:sldId id="269" r:id="rId24"/>
    <p:sldId id="270" r:id="rId25"/>
    <p:sldId id="271" r:id="rId26"/>
    <p:sldId id="272" r:id="rId27"/>
    <p:sldId id="277" r:id="rId28"/>
    <p:sldId id="273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98300D8-A270-4745-B13B-C18C4B616616}">
          <p14:sldIdLst>
            <p14:sldId id="281"/>
            <p14:sldId id="278"/>
            <p14:sldId id="257"/>
            <p14:sldId id="258"/>
            <p14:sldId id="279"/>
            <p14:sldId id="259"/>
            <p14:sldId id="261"/>
            <p14:sldId id="262"/>
            <p14:sldId id="263"/>
            <p14:sldId id="275"/>
            <p14:sldId id="264"/>
            <p14:sldId id="265"/>
            <p14:sldId id="266"/>
            <p14:sldId id="276"/>
            <p14:sldId id="267"/>
            <p14:sldId id="268"/>
            <p14:sldId id="269"/>
            <p14:sldId id="270"/>
            <p14:sldId id="271"/>
            <p14:sldId id="272"/>
            <p14:sldId id="277"/>
            <p14:sldId id="273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1080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0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57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7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65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75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0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9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7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5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2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8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3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0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4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6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1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7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6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90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3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0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78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8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61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8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9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7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93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51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3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0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6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7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3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8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6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59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8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0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5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5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7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5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9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7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2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5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798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52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0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1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02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2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017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98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701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7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51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05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5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723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47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98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5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1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43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8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0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9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1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69C1157-2CD8-4B39-AB6B-1BC4CEA2BDBE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0B5EE12-3D82-4A29-BAAF-C65D8CEDE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304800"/>
            <a:ext cx="3470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সকলকে</a:t>
            </a:r>
          </a:p>
          <a:p>
            <a:r>
              <a:rPr lang="en-US" sz="6000" b="1" i="1" dirty="0" smtClean="0">
                <a:solidFill>
                  <a:srgbClr val="FFFF00"/>
                </a:solidFill>
              </a:rPr>
              <a:t>শুভেচ্ছা</a:t>
            </a:r>
            <a:r>
              <a:rPr lang="en-US" sz="6000" b="1" i="1" dirty="0" smtClean="0"/>
              <a:t> 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6900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421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704986"/>
            <a:ext cx="914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34311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2833" y="944479"/>
                <a:ext cx="1068225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বশুদ্ধ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3" y="944479"/>
                <a:ext cx="10682257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142" t="-3965" r="-171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2833" y="2763521"/>
                <a:ext cx="10682257" cy="1453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গিয়ে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pH 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১০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3" y="2763521"/>
                <a:ext cx="10682257" cy="1453988"/>
              </a:xfrm>
              <a:prstGeom prst="rect">
                <a:avLst/>
              </a:prstGeom>
              <a:blipFill rotWithShape="1">
                <a:blip r:embed="rId3"/>
                <a:stretch>
                  <a:fillRect l="-1142" t="-1255" r="-628" b="-1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2833" y="4564612"/>
            <a:ext cx="10682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47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5408" r="2045" b="17175"/>
          <a:stretch/>
        </p:blipFill>
        <p:spPr>
          <a:xfrm>
            <a:off x="0" y="0"/>
            <a:ext cx="6090294" cy="3089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28" y="0"/>
            <a:ext cx="5394181" cy="3108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0274"/>
            <a:ext cx="4475018" cy="362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07" y="3404738"/>
            <a:ext cx="5031365" cy="3453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5147" y="5791200"/>
            <a:ext cx="465512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207818"/>
            <a:ext cx="834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1011381"/>
            <a:ext cx="5957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pH;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৬-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28" y="207818"/>
            <a:ext cx="4174981" cy="302029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27" y="3519760"/>
            <a:ext cx="4320579" cy="3005731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202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378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566439"/>
            <a:ext cx="811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F1A076-74C6-4DDF-A5A1-B302415AAF75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0" y="942110"/>
            <a:ext cx="11180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pH;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4.8-5.5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639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62012"/>
              </p:ext>
            </p:extLst>
          </p:nvPr>
        </p:nvGraphicFramePr>
        <p:xfrm>
          <a:off x="1505527" y="0"/>
          <a:ext cx="8128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171585848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76524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অঙ্গের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34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পাকস্থলী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72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ত্বক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4.8- 5.5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548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মূত্র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948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7.43-7.45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081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অগ্নাশয়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314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6.0-8.0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35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এসিড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697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তীব্র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953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7185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9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2320" y="5792147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20" y="5792147"/>
                <a:ext cx="8146473" cy="646331"/>
              </a:xfrm>
              <a:prstGeom prst="rect">
                <a:avLst/>
              </a:prstGeom>
              <a:blipFill>
                <a:blip r:embed="rId2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91485" y="216184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/>
              <p:cNvSpPr txBox="1"/>
              <p:nvPr/>
            </p:nvSpPr>
            <p:spPr>
              <a:xfrm>
                <a:off x="1191485" y="862515"/>
                <a:ext cx="1072342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করে।যেমন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</a:p>
            </p:txBody>
          </p:sp>
        </mc:Choice>
        <mc:Fallback xmlns="">
          <p:sp>
            <p:nvSpPr>
              <p:cNvPr id="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5" y="862515"/>
                <a:ext cx="10723424" cy="2062103"/>
              </a:xfrm>
              <a:prstGeom prst="rect">
                <a:avLst/>
              </a:prstGeom>
              <a:blipFill>
                <a:blip r:embed="rId3"/>
                <a:stretch>
                  <a:fillRect l="-1420" t="-354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1485" y="3081110"/>
                <a:ext cx="1051560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HCl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85" y="3081110"/>
                <a:ext cx="10515606" cy="2554545"/>
              </a:xfrm>
              <a:prstGeom prst="rect">
                <a:avLst/>
              </a:prstGeom>
              <a:blipFill>
                <a:blip r:embed="rId4"/>
                <a:stretch>
                  <a:fillRect l="-1449" t="-2864" r="-986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33B311-A23A-4AEA-9CAE-D58ABF6203B8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0" y="368584"/>
            <a:ext cx="1036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140" y="1568913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8140" y="2215244"/>
                <a:ext cx="1086197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পরিপাকঃ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আমাদের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হজম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নিঃসৃত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গেলে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অস্বস্তি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বেশিদিন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এসিডিটিকে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ওষুধ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2215244"/>
                <a:ext cx="10861970" cy="3108543"/>
              </a:xfrm>
              <a:prstGeom prst="rect">
                <a:avLst/>
              </a:prstGeom>
              <a:blipFill>
                <a:blip r:embed="rId2"/>
                <a:stretch>
                  <a:fillRect l="-1459" t="-2941" r="-954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8140" y="5323787"/>
                <a:ext cx="9254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5323787"/>
                <a:ext cx="9254842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8140" y="5970118"/>
                <a:ext cx="9254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𝑀𝑔𝐶𝑙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0" y="5970118"/>
                <a:ext cx="9254842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D691F2-A628-44A5-B4BB-591B319BC5E5}"/>
              </a:ext>
            </a:extLst>
          </p:cNvPr>
          <p:cNvSpPr txBox="1"/>
          <p:nvPr/>
        </p:nvSpPr>
        <p:spPr>
          <a:xfrm>
            <a:off x="10193365" y="106974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3" y="959313"/>
            <a:ext cx="453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13" y="2067677"/>
            <a:ext cx="6373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এনামেলকে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টুথপেস্টে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96" y="3851825"/>
            <a:ext cx="4226504" cy="2983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95" y="0"/>
            <a:ext cx="4215861" cy="3117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0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 নামঃ </a:t>
            </a:r>
            <a:r>
              <a:rPr lang="en-US" sz="3200" dirty="0">
                <a:solidFill>
                  <a:srgbClr val="C00000"/>
                </a:solidFill>
              </a:rPr>
              <a:t>গোলাম কিবরিয়া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পদবীঃ </a:t>
            </a:r>
            <a:r>
              <a:rPr lang="en-US" sz="3200" dirty="0">
                <a:solidFill>
                  <a:srgbClr val="C00000"/>
                </a:solidFill>
              </a:rPr>
              <a:t>প্রভাষক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বিষয়ঃ </a:t>
            </a:r>
            <a:r>
              <a:rPr lang="en-US" sz="3200" dirty="0">
                <a:solidFill>
                  <a:srgbClr val="C00000"/>
                </a:solidFill>
              </a:rPr>
              <a:t>রসায়ন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bn-IN" sz="3200" dirty="0" smtClean="0">
                <a:solidFill>
                  <a:srgbClr val="C00000"/>
                </a:solidFill>
              </a:rPr>
              <a:t>করিমজান </a:t>
            </a:r>
            <a:r>
              <a:rPr lang="bn-IN" sz="3200" dirty="0">
                <a:solidFill>
                  <a:srgbClr val="C00000"/>
                </a:solidFill>
              </a:rPr>
              <a:t>মহিলা কামিল – এম,এ মাদ্রাসা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bn-IN" sz="3200" dirty="0" smtClean="0">
                <a:solidFill>
                  <a:srgbClr val="C00000"/>
                </a:solidFill>
              </a:rPr>
              <a:t>চরফ্যাশন</a:t>
            </a:r>
            <a:r>
              <a:rPr lang="bn-IN" sz="3200" dirty="0">
                <a:solidFill>
                  <a:srgbClr val="C00000"/>
                </a:solidFill>
              </a:rPr>
              <a:t>, ভোলা</a:t>
            </a:r>
          </a:p>
          <a:p>
            <a:r>
              <a:rPr lang="en-US" sz="3200" dirty="0" smtClean="0"/>
              <a:t> </a:t>
            </a:r>
            <a:r>
              <a:rPr lang="bn-IN" sz="3200" dirty="0" smtClean="0"/>
              <a:t>ইমেইলঃ </a:t>
            </a:r>
            <a:r>
              <a:rPr lang="en-US" sz="3200" dirty="0" smtClean="0">
                <a:hlinkClick r:id="rId2"/>
              </a:rPr>
              <a:t>kibria80@gmail.com</a:t>
            </a:r>
            <a:endParaRPr lang="bn-IN" sz="3200" dirty="0" smtClean="0"/>
          </a:p>
          <a:p>
            <a:r>
              <a:rPr lang="en-US" sz="3200" dirty="0" smtClean="0"/>
              <a:t> </a:t>
            </a:r>
            <a:r>
              <a:rPr lang="bn-IN" sz="3200" dirty="0" smtClean="0"/>
              <a:t>মোবাইলঃ </a:t>
            </a:r>
            <a:r>
              <a:rPr lang="bn-IN" sz="3200" dirty="0" smtClean="0"/>
              <a:t>০১৭১১ ৪৭৪০৫২ 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9" y="365951"/>
            <a:ext cx="3951684" cy="3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606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2" y="1832149"/>
                <a:ext cx="526473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গাছ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রকম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অতিরিক্ত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2" y="1832149"/>
                <a:ext cx="5264734" cy="3539430"/>
              </a:xfrm>
              <a:prstGeom prst="rect">
                <a:avLst/>
              </a:prstGeom>
              <a:blipFill>
                <a:blip r:embed="rId2"/>
                <a:stretch>
                  <a:fillRect l="-3013" t="-2241" r="-463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04" y="0"/>
            <a:ext cx="4539896" cy="34005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03" y="3601863"/>
            <a:ext cx="4503295" cy="28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2" y="973167"/>
            <a:ext cx="392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2" y="2746549"/>
            <a:ext cx="88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88B94D-BCDD-4615-AFCF-98F70B000EA6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22" y="820767"/>
            <a:ext cx="329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5122" y="1915276"/>
                <a:ext cx="8977751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= 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কৃষিক্ষেত্রে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এন্টাসিডে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742950" indent="-742950">
                  <a:buAutoNum type="arabicParenR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এনামেল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2" y="1915276"/>
                <a:ext cx="8977751" cy="4031873"/>
              </a:xfrm>
              <a:prstGeom prst="rect">
                <a:avLst/>
              </a:prstGeom>
              <a:blipFill>
                <a:blip r:embed="rId2"/>
                <a:stretch>
                  <a:fillRect l="-1698" t="-1964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EE251-3E70-43B3-8846-95D2DECDCA86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600" y="22098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ধন্যবাদ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6655" y="531250"/>
            <a:ext cx="4987636" cy="8728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98812" y="2382982"/>
            <a:ext cx="8236527" cy="321425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6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945" y="5084618"/>
            <a:ext cx="306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1309" y="5084618"/>
            <a:ext cx="306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6028"/>
            <a:ext cx="10551902" cy="53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4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789709"/>
            <a:ext cx="541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6326" y="2479963"/>
            <a:ext cx="306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3362" y="3064738"/>
            <a:ext cx="5936673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</a:p>
        </p:txBody>
      </p:sp>
    </p:spTree>
    <p:extLst>
      <p:ext uri="{BB962C8B-B14F-4D97-AF65-F5344CB8AC3E}">
        <p14:creationId xmlns:p14="http://schemas.microsoft.com/office/powerpoint/2010/main" val="10251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831272"/>
            <a:ext cx="541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09" y="2133601"/>
            <a:ext cx="9573491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2022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5408" r="2045" b="17175"/>
          <a:stretch/>
        </p:blipFill>
        <p:spPr>
          <a:xfrm>
            <a:off x="0" y="0"/>
            <a:ext cx="11748654" cy="3768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945" y="4530436"/>
            <a:ext cx="610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4730491"/>
            <a:ext cx="541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5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2727" y="789709"/>
                <a:ext cx="953192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নাকী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লঘারিদম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pH=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789709"/>
                <a:ext cx="9531928" cy="2062103"/>
              </a:xfrm>
              <a:prstGeom prst="rect">
                <a:avLst/>
              </a:prstGeom>
              <a:blipFill>
                <a:blip r:embed="rId2"/>
                <a:stretch>
                  <a:fillRect l="-1663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2727" y="3158836"/>
                <a:ext cx="91855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3158836"/>
                <a:ext cx="9185564" cy="1077218"/>
              </a:xfrm>
              <a:prstGeom prst="rect">
                <a:avLst/>
              </a:prstGeom>
              <a:blipFill>
                <a:blip r:embed="rId3"/>
                <a:stretch>
                  <a:fillRect l="-1726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3564" y="5691810"/>
                <a:ext cx="9421091" cy="111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pH=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 - log[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pH = 7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5691810"/>
                <a:ext cx="9421091" cy="1118640"/>
              </a:xfrm>
              <a:prstGeom prst="rect">
                <a:avLst/>
              </a:prstGeom>
              <a:blipFill>
                <a:blip r:embed="rId4"/>
                <a:stretch>
                  <a:fillRect l="-1683" t="-2732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5126" y="4807527"/>
                <a:ext cx="9421091" cy="62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4807527"/>
                <a:ext cx="9421091" cy="625620"/>
              </a:xfrm>
              <a:prstGeom prst="rect">
                <a:avLst/>
              </a:prstGeom>
              <a:blipFill>
                <a:blip r:embed="rId5"/>
                <a:stretch>
                  <a:fillRect l="-1683" t="-490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0FCE00-0D00-4064-8979-E08FCF88417E}"/>
              </a:ext>
            </a:extLst>
          </p:cNvPr>
          <p:cNvSpPr txBox="1"/>
          <p:nvPr/>
        </p:nvSpPr>
        <p:spPr>
          <a:xfrm>
            <a:off x="9878290" y="319700"/>
            <a:ext cx="199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সময়ঃ১০মিনিট 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1047</Words>
  <Application>Microsoft Office PowerPoint</Application>
  <PresentationFormat>Custom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1_Ion</vt:lpstr>
      <vt:lpstr>Berlin</vt:lpstr>
      <vt:lpstr>Droplet</vt:lpstr>
      <vt:lpstr>Basis</vt:lpstr>
      <vt:lpstr>Damask</vt:lpstr>
      <vt:lpstr>Feathered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Windows User</cp:lastModifiedBy>
  <cp:revision>56</cp:revision>
  <dcterms:created xsi:type="dcterms:W3CDTF">2019-05-03T16:11:37Z</dcterms:created>
  <dcterms:modified xsi:type="dcterms:W3CDTF">2020-11-15T15:36:16Z</dcterms:modified>
</cp:coreProperties>
</file>